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2" r:id="rId3"/>
    <p:sldMasterId id="2147483654" r:id="rId4"/>
  </p:sldMasterIdLst>
  <p:notesMasterIdLst>
    <p:notesMasterId r:id="rId15"/>
  </p:notesMasterIdLst>
  <p:handoutMasterIdLst>
    <p:handoutMasterId r:id="rId16"/>
  </p:handoutMasterIdLst>
  <p:sldIdLst>
    <p:sldId id="257" r:id="rId5"/>
    <p:sldId id="535" r:id="rId6"/>
    <p:sldId id="536" r:id="rId7"/>
    <p:sldId id="537" r:id="rId8"/>
    <p:sldId id="539" r:id="rId9"/>
    <p:sldId id="533" r:id="rId10"/>
    <p:sldId id="531" r:id="rId11"/>
    <p:sldId id="540" r:id="rId12"/>
    <p:sldId id="528" r:id="rId13"/>
    <p:sldId id="274" r:id="rId14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1A57"/>
    <a:srgbClr val="D82884"/>
    <a:srgbClr val="97233F"/>
    <a:srgbClr val="CC0000"/>
    <a:srgbClr val="000099"/>
    <a:srgbClr val="800000"/>
    <a:srgbClr val="CC6633"/>
    <a:srgbClr val="827C34"/>
    <a:srgbClr val="000000"/>
    <a:srgbClr val="885F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466" autoAdjust="0"/>
    <p:restoredTop sz="88667" autoAdjust="0"/>
  </p:normalViewPr>
  <p:slideViewPr>
    <p:cSldViewPr>
      <p:cViewPr>
        <p:scale>
          <a:sx n="66" d="100"/>
          <a:sy n="66" d="100"/>
        </p:scale>
        <p:origin x="-9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184343675" cy="184343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defTabSz="9588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defTabSz="9588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30725" name="Picture 8" descr="SWIFT_Logo_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8113" y="8848725"/>
            <a:ext cx="623887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defTabSz="9588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defTabSz="9588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C51C8DF-0D84-4975-83A2-6477E98163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3C33B-ADD8-4FD3-BF0E-94FE42C2E272}" type="slidenum">
              <a:rPr lang="en-GB"/>
              <a:pPr/>
              <a:t>1</a:t>
            </a:fld>
            <a:endParaRPr lang="en-GB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88FBA8-5FCF-4C3B-8A57-55603A1CEA15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21 EMEA live</a:t>
            </a: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88FBA8-5FCF-4C3B-8A57-55603A1CEA1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88FBA8-5FCF-4C3B-8A57-55603A1CEA1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3D4E4-8452-496A-99D8-341EA2CED829}" type="slidenum">
              <a:rPr lang="en-GB"/>
              <a:pPr/>
              <a:t>5</a:t>
            </a:fld>
            <a:endParaRPr lang="en-GB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749300"/>
            <a:ext cx="4784725" cy="358933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88" y="4564063"/>
            <a:ext cx="5372100" cy="4340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F64FB-BBF8-467B-A579-D44450F39F00}" type="slidenum">
              <a:rPr lang="en-GB"/>
              <a:pPr/>
              <a:t>10</a:t>
            </a:fld>
            <a:endParaRPr lang="en-GB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0"/>
            <a:ext cx="9147175" cy="1828800"/>
            <a:chOff x="0" y="1280"/>
            <a:chExt cx="5762" cy="1144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1280"/>
              <a:ext cx="5762" cy="88"/>
            </a:xfrm>
            <a:prstGeom prst="rect">
              <a:avLst/>
            </a:prstGeom>
            <a:solidFill>
              <a:srgbClr val="A1D9D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0" y="1544"/>
              <a:ext cx="5762" cy="87"/>
            </a:xfrm>
            <a:prstGeom prst="rect">
              <a:avLst/>
            </a:prstGeom>
            <a:solidFill>
              <a:srgbClr val="9AABA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0" y="1368"/>
              <a:ext cx="5762" cy="87"/>
              <a:chOff x="0" y="1369"/>
              <a:chExt cx="5762" cy="88"/>
            </a:xfrm>
          </p:grpSpPr>
          <p:sp>
            <p:nvSpPr>
              <p:cNvPr id="45" name="Rectangle 16"/>
              <p:cNvSpPr>
                <a:spLocks noChangeArrowheads="1"/>
              </p:cNvSpPr>
              <p:nvPr/>
            </p:nvSpPr>
            <p:spPr bwMode="auto">
              <a:xfrm>
                <a:off x="2234" y="1369"/>
                <a:ext cx="2375" cy="8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6" name="Rectangle 17"/>
              <p:cNvSpPr>
                <a:spLocks noChangeArrowheads="1"/>
              </p:cNvSpPr>
              <p:nvPr/>
            </p:nvSpPr>
            <p:spPr bwMode="auto">
              <a:xfrm>
                <a:off x="0" y="1369"/>
                <a:ext cx="2233" cy="88"/>
              </a:xfrm>
              <a:prstGeom prst="rect">
                <a:avLst/>
              </a:prstGeom>
              <a:solidFill>
                <a:srgbClr val="FBBE97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7" name="Rectangle 18"/>
              <p:cNvSpPr>
                <a:spLocks noChangeArrowheads="1"/>
              </p:cNvSpPr>
              <p:nvPr/>
            </p:nvSpPr>
            <p:spPr bwMode="auto">
              <a:xfrm>
                <a:off x="4609" y="1369"/>
                <a:ext cx="1153" cy="88"/>
              </a:xfrm>
              <a:prstGeom prst="rect">
                <a:avLst/>
              </a:prstGeom>
              <a:solidFill>
                <a:srgbClr val="FBBE97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0" y="1632"/>
              <a:ext cx="5762" cy="88"/>
              <a:chOff x="0" y="1634"/>
              <a:chExt cx="5762" cy="89"/>
            </a:xfrm>
          </p:grpSpPr>
          <p:sp>
            <p:nvSpPr>
              <p:cNvPr id="42" name="Rectangle 20"/>
              <p:cNvSpPr>
                <a:spLocks noChangeArrowheads="1"/>
              </p:cNvSpPr>
              <p:nvPr/>
            </p:nvSpPr>
            <p:spPr bwMode="auto">
              <a:xfrm>
                <a:off x="2234" y="1634"/>
                <a:ext cx="2375" cy="89"/>
              </a:xfrm>
              <a:prstGeom prst="rect">
                <a:avLst/>
              </a:prstGeom>
              <a:solidFill>
                <a:srgbClr val="89D0C8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3" name="Rectangle 21"/>
              <p:cNvSpPr>
                <a:spLocks noChangeArrowheads="1"/>
              </p:cNvSpPr>
              <p:nvPr/>
            </p:nvSpPr>
            <p:spPr bwMode="auto">
              <a:xfrm>
                <a:off x="0" y="1634"/>
                <a:ext cx="2233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4" name="Rectangle 22"/>
              <p:cNvSpPr>
                <a:spLocks noChangeArrowheads="1"/>
              </p:cNvSpPr>
              <p:nvPr/>
            </p:nvSpPr>
            <p:spPr bwMode="auto">
              <a:xfrm>
                <a:off x="4609" y="1634"/>
                <a:ext cx="1153" cy="89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0" y="1720"/>
              <a:ext cx="5762" cy="88"/>
              <a:chOff x="0" y="1723"/>
              <a:chExt cx="5762" cy="89"/>
            </a:xfrm>
          </p:grpSpPr>
          <p:sp>
            <p:nvSpPr>
              <p:cNvPr id="40" name="Rectangle 24"/>
              <p:cNvSpPr>
                <a:spLocks noChangeArrowheads="1"/>
              </p:cNvSpPr>
              <p:nvPr/>
            </p:nvSpPr>
            <p:spPr bwMode="auto">
              <a:xfrm>
                <a:off x="0" y="1723"/>
                <a:ext cx="4609" cy="89"/>
              </a:xfrm>
              <a:prstGeom prst="rect">
                <a:avLst/>
              </a:prstGeom>
              <a:solidFill>
                <a:srgbClr val="003478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1" name="Rectangle 25"/>
              <p:cNvSpPr>
                <a:spLocks noChangeArrowheads="1"/>
              </p:cNvSpPr>
              <p:nvPr/>
            </p:nvSpPr>
            <p:spPr bwMode="auto">
              <a:xfrm>
                <a:off x="4609" y="1723"/>
                <a:ext cx="1153" cy="89"/>
              </a:xfrm>
              <a:prstGeom prst="rect">
                <a:avLst/>
              </a:prstGeom>
              <a:solidFill>
                <a:srgbClr val="766A62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0" y="1808"/>
              <a:ext cx="5762" cy="87"/>
              <a:chOff x="0" y="1812"/>
              <a:chExt cx="5762" cy="88"/>
            </a:xfrm>
          </p:grpSpPr>
          <p:sp>
            <p:nvSpPr>
              <p:cNvPr id="37" name="Rectangle 27"/>
              <p:cNvSpPr>
                <a:spLocks noChangeArrowheads="1"/>
              </p:cNvSpPr>
              <p:nvPr/>
            </p:nvSpPr>
            <p:spPr bwMode="auto">
              <a:xfrm>
                <a:off x="0" y="1812"/>
                <a:ext cx="2233" cy="88"/>
              </a:xfrm>
              <a:prstGeom prst="rect">
                <a:avLst/>
              </a:prstGeom>
              <a:solidFill>
                <a:srgbClr val="BEBB4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8" name="Rectangle 28"/>
              <p:cNvSpPr>
                <a:spLocks noChangeArrowheads="1"/>
              </p:cNvSpPr>
              <p:nvPr/>
            </p:nvSpPr>
            <p:spPr bwMode="auto">
              <a:xfrm>
                <a:off x="2234" y="1812"/>
                <a:ext cx="2375" cy="8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9" name="Rectangle 29"/>
              <p:cNvSpPr>
                <a:spLocks noChangeArrowheads="1"/>
              </p:cNvSpPr>
              <p:nvPr/>
            </p:nvSpPr>
            <p:spPr bwMode="auto">
              <a:xfrm>
                <a:off x="4609" y="1812"/>
                <a:ext cx="1153" cy="88"/>
              </a:xfrm>
              <a:prstGeom prst="rect">
                <a:avLst/>
              </a:prstGeom>
              <a:solidFill>
                <a:srgbClr val="FFD44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0" y="1896"/>
              <a:ext cx="5762" cy="88"/>
              <a:chOff x="0" y="1900"/>
              <a:chExt cx="5762" cy="89"/>
            </a:xfrm>
          </p:grpSpPr>
          <p:sp>
            <p:nvSpPr>
              <p:cNvPr id="34" name="Rectangle 31"/>
              <p:cNvSpPr>
                <a:spLocks noChangeArrowheads="1"/>
              </p:cNvSpPr>
              <p:nvPr/>
            </p:nvSpPr>
            <p:spPr bwMode="auto">
              <a:xfrm>
                <a:off x="0" y="1900"/>
                <a:ext cx="653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5" name="Rectangle 32"/>
              <p:cNvSpPr>
                <a:spLocks noChangeArrowheads="1"/>
              </p:cNvSpPr>
              <p:nvPr/>
            </p:nvSpPr>
            <p:spPr bwMode="auto">
              <a:xfrm>
                <a:off x="653" y="1900"/>
                <a:ext cx="3956" cy="89"/>
              </a:xfrm>
              <a:prstGeom prst="rect">
                <a:avLst/>
              </a:prstGeom>
              <a:solidFill>
                <a:srgbClr val="9AABA9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6" name="Rectangle 33"/>
              <p:cNvSpPr>
                <a:spLocks noChangeArrowheads="1"/>
              </p:cNvSpPr>
              <p:nvPr/>
            </p:nvSpPr>
            <p:spPr bwMode="auto">
              <a:xfrm>
                <a:off x="4614" y="1900"/>
                <a:ext cx="1148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2" name="Group 34"/>
            <p:cNvGrpSpPr>
              <a:grpSpLocks/>
            </p:cNvGrpSpPr>
            <p:nvPr/>
          </p:nvGrpSpPr>
          <p:grpSpPr bwMode="auto">
            <a:xfrm>
              <a:off x="0" y="1984"/>
              <a:ext cx="5762" cy="88"/>
              <a:chOff x="0" y="1989"/>
              <a:chExt cx="5762" cy="89"/>
            </a:xfrm>
          </p:grpSpPr>
          <p:sp>
            <p:nvSpPr>
              <p:cNvPr id="32" name="Rectangle 35"/>
              <p:cNvSpPr>
                <a:spLocks noChangeArrowheads="1"/>
              </p:cNvSpPr>
              <p:nvPr/>
            </p:nvSpPr>
            <p:spPr bwMode="auto">
              <a:xfrm>
                <a:off x="0" y="1989"/>
                <a:ext cx="4609" cy="89"/>
              </a:xfrm>
              <a:prstGeom prst="rect">
                <a:avLst/>
              </a:prstGeom>
              <a:solidFill>
                <a:srgbClr val="69369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3" name="Rectangle 36"/>
              <p:cNvSpPr>
                <a:spLocks noChangeArrowheads="1"/>
              </p:cNvSpPr>
              <p:nvPr/>
            </p:nvSpPr>
            <p:spPr bwMode="auto">
              <a:xfrm>
                <a:off x="4609" y="1989"/>
                <a:ext cx="1153" cy="89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0" y="2160"/>
              <a:ext cx="5762" cy="88"/>
              <a:chOff x="0" y="2166"/>
              <a:chExt cx="5762" cy="89"/>
            </a:xfrm>
          </p:grpSpPr>
          <p:sp>
            <p:nvSpPr>
              <p:cNvPr id="29" name="Rectangle 38"/>
              <p:cNvSpPr>
                <a:spLocks noChangeArrowheads="1"/>
              </p:cNvSpPr>
              <p:nvPr/>
            </p:nvSpPr>
            <p:spPr bwMode="auto">
              <a:xfrm>
                <a:off x="0" y="2166"/>
                <a:ext cx="2233" cy="89"/>
              </a:xfrm>
              <a:prstGeom prst="rect">
                <a:avLst/>
              </a:prstGeom>
              <a:solidFill>
                <a:srgbClr val="ACD9F4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0" name="Rectangle 39"/>
              <p:cNvSpPr>
                <a:spLocks noChangeArrowheads="1"/>
              </p:cNvSpPr>
              <p:nvPr/>
            </p:nvSpPr>
            <p:spPr bwMode="auto">
              <a:xfrm>
                <a:off x="2233" y="2166"/>
                <a:ext cx="2376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1" name="Rectangle 40"/>
              <p:cNvSpPr>
                <a:spLocks noChangeArrowheads="1"/>
              </p:cNvSpPr>
              <p:nvPr/>
            </p:nvSpPr>
            <p:spPr bwMode="auto">
              <a:xfrm>
                <a:off x="4609" y="2166"/>
                <a:ext cx="1153" cy="89"/>
              </a:xfrm>
              <a:prstGeom prst="rect">
                <a:avLst/>
              </a:prstGeom>
              <a:solidFill>
                <a:srgbClr val="AFA39A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0" y="2336"/>
              <a:ext cx="5762" cy="88"/>
              <a:chOff x="0" y="2341"/>
              <a:chExt cx="5762" cy="89"/>
            </a:xfrm>
          </p:grpSpPr>
          <p:sp>
            <p:nvSpPr>
              <p:cNvPr id="27" name="Rectangle 42"/>
              <p:cNvSpPr>
                <a:spLocks noChangeArrowheads="1"/>
              </p:cNvSpPr>
              <p:nvPr/>
            </p:nvSpPr>
            <p:spPr bwMode="auto">
              <a:xfrm>
                <a:off x="3817" y="2341"/>
                <a:ext cx="1945" cy="89"/>
              </a:xfrm>
              <a:prstGeom prst="rect">
                <a:avLst/>
              </a:prstGeom>
              <a:solidFill>
                <a:srgbClr val="9AABA9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8" name="Rectangle 43"/>
              <p:cNvSpPr>
                <a:spLocks noChangeArrowheads="1"/>
              </p:cNvSpPr>
              <p:nvPr/>
            </p:nvSpPr>
            <p:spPr bwMode="auto">
              <a:xfrm>
                <a:off x="0" y="2341"/>
                <a:ext cx="3817" cy="89"/>
              </a:xfrm>
              <a:prstGeom prst="rect">
                <a:avLst/>
              </a:prstGeom>
              <a:solidFill>
                <a:srgbClr val="988980"/>
              </a:solidFill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0" y="2072"/>
              <a:ext cx="5756" cy="87"/>
              <a:chOff x="0" y="2077"/>
              <a:chExt cx="5756" cy="87"/>
            </a:xfrm>
          </p:grpSpPr>
          <p:sp>
            <p:nvSpPr>
              <p:cNvPr id="23" name="Rectangle 45"/>
              <p:cNvSpPr>
                <a:spLocks noChangeArrowheads="1"/>
              </p:cNvSpPr>
              <p:nvPr/>
            </p:nvSpPr>
            <p:spPr bwMode="auto">
              <a:xfrm>
                <a:off x="0" y="2077"/>
                <a:ext cx="2233" cy="87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4" name="Rectangle 46"/>
              <p:cNvSpPr>
                <a:spLocks noChangeArrowheads="1"/>
              </p:cNvSpPr>
              <p:nvPr/>
            </p:nvSpPr>
            <p:spPr bwMode="auto">
              <a:xfrm>
                <a:off x="2233" y="2077"/>
                <a:ext cx="1583" cy="87"/>
              </a:xfrm>
              <a:prstGeom prst="rect">
                <a:avLst/>
              </a:prstGeom>
              <a:solidFill>
                <a:srgbClr val="AFA39A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5" name="Rectangle 47"/>
              <p:cNvSpPr>
                <a:spLocks noChangeArrowheads="1"/>
              </p:cNvSpPr>
              <p:nvPr/>
            </p:nvSpPr>
            <p:spPr bwMode="auto">
              <a:xfrm>
                <a:off x="4608" y="2077"/>
                <a:ext cx="1148" cy="87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6" name="Rectangle 48"/>
              <p:cNvSpPr>
                <a:spLocks noChangeArrowheads="1"/>
              </p:cNvSpPr>
              <p:nvPr/>
            </p:nvSpPr>
            <p:spPr bwMode="auto">
              <a:xfrm>
                <a:off x="3816" y="2077"/>
                <a:ext cx="792" cy="87"/>
              </a:xfrm>
              <a:prstGeom prst="rect">
                <a:avLst/>
              </a:prstGeom>
              <a:solidFill>
                <a:srgbClr val="90CFF2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0" y="2248"/>
              <a:ext cx="5762" cy="87"/>
              <a:chOff x="0" y="2255"/>
              <a:chExt cx="5762" cy="88"/>
            </a:xfrm>
          </p:grpSpPr>
          <p:sp>
            <p:nvSpPr>
              <p:cNvPr id="21" name="Rectangle 50"/>
              <p:cNvSpPr>
                <a:spLocks noChangeArrowheads="1"/>
              </p:cNvSpPr>
              <p:nvPr/>
            </p:nvSpPr>
            <p:spPr bwMode="auto">
              <a:xfrm>
                <a:off x="0" y="2255"/>
                <a:ext cx="3817" cy="88"/>
              </a:xfrm>
              <a:prstGeom prst="rect">
                <a:avLst/>
              </a:prstGeom>
              <a:solidFill>
                <a:srgbClr val="BEBB4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2" name="Rectangle 51"/>
              <p:cNvSpPr>
                <a:spLocks noChangeArrowheads="1"/>
              </p:cNvSpPr>
              <p:nvPr/>
            </p:nvSpPr>
            <p:spPr bwMode="auto">
              <a:xfrm>
                <a:off x="3817" y="2255"/>
                <a:ext cx="1945" cy="88"/>
              </a:xfrm>
              <a:prstGeom prst="rect">
                <a:avLst/>
              </a:prstGeom>
              <a:solidFill>
                <a:srgbClr val="E2DBD6"/>
              </a:solidFill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0" y="1456"/>
              <a:ext cx="5762" cy="88"/>
              <a:chOff x="0" y="1457"/>
              <a:chExt cx="5762" cy="89"/>
            </a:xfrm>
          </p:grpSpPr>
          <p:sp>
            <p:nvSpPr>
              <p:cNvPr id="18" name="Rectangle 53"/>
              <p:cNvSpPr>
                <a:spLocks noChangeArrowheads="1"/>
              </p:cNvSpPr>
              <p:nvPr/>
            </p:nvSpPr>
            <p:spPr bwMode="auto">
              <a:xfrm>
                <a:off x="2234" y="1457"/>
                <a:ext cx="2375" cy="89"/>
              </a:xfrm>
              <a:prstGeom prst="rect">
                <a:avLst/>
              </a:prstGeom>
              <a:solidFill>
                <a:srgbClr val="9C83B6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9" name="Rectangle 54"/>
              <p:cNvSpPr>
                <a:spLocks noChangeArrowheads="1"/>
              </p:cNvSpPr>
              <p:nvPr/>
            </p:nvSpPr>
            <p:spPr bwMode="auto">
              <a:xfrm>
                <a:off x="4609" y="1457"/>
                <a:ext cx="1153" cy="89"/>
              </a:xfrm>
              <a:prstGeom prst="rect">
                <a:avLst/>
              </a:prstGeom>
              <a:solidFill>
                <a:srgbClr val="69369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0" name="Rectangle 55"/>
              <p:cNvSpPr>
                <a:spLocks noChangeArrowheads="1"/>
              </p:cNvSpPr>
              <p:nvPr/>
            </p:nvSpPr>
            <p:spPr bwMode="auto">
              <a:xfrm>
                <a:off x="0" y="1457"/>
                <a:ext cx="2233" cy="89"/>
              </a:xfrm>
              <a:prstGeom prst="rect">
                <a:avLst/>
              </a:prstGeom>
              <a:solidFill>
                <a:srgbClr val="F26522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pic>
        <p:nvPicPr>
          <p:cNvPr id="48" name="Picture 58" descr="SWIFT_Logo_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5513" y="2643188"/>
            <a:ext cx="73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ClientOrEvent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49638"/>
            <a:ext cx="6400800" cy="1046162"/>
          </a:xfrm>
        </p:spPr>
        <p:txBody>
          <a:bodyPr/>
          <a:lstStyle>
            <a:lvl1pPr marL="0" indent="0">
              <a:buFontTx/>
              <a:buNone/>
              <a:defRPr sz="3200" i="1">
                <a:solidFill>
                  <a:schemeClr val="accent1"/>
                </a:solidFill>
                <a:latin typeface="Times New Roman" pitchFamily="18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3730" name="Title"/>
          <p:cNvSpPr>
            <a:spLocks noGrp="1" noChangeArrowheads="1"/>
          </p:cNvSpPr>
          <p:nvPr>
            <p:ph type="ctrTitle"/>
          </p:nvPr>
        </p:nvSpPr>
        <p:spPr>
          <a:xfrm>
            <a:off x="1828800" y="2617788"/>
            <a:ext cx="6402388" cy="8112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9" name="SpeakerAndDate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828800" y="4506913"/>
            <a:ext cx="4176713" cy="360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 smtClean="0">
                <a:latin typeface="Arial" charset="0"/>
              </a:defRPr>
            </a:lvl1pPr>
          </a:lstStyle>
          <a:p>
            <a:pPr>
              <a:defRPr/>
            </a:pPr>
            <a:fld id="{02A617AE-211A-47DC-82F1-7BECF8A77D25}" type="datetime3">
              <a:rPr lang="en-US"/>
              <a:pPr>
                <a:defRPr/>
              </a:pPr>
              <a:t>14 March 2013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6C987-DEC3-428D-A78E-4813E468AA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19050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5626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D6DCF-FF35-41AE-B515-9B22BE1C8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2449C-1B7E-4F8E-941A-2145EA6180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9147175" cy="1828800"/>
            <a:chOff x="0" y="1280"/>
            <a:chExt cx="5762" cy="1144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0" y="1280"/>
              <a:ext cx="5762" cy="88"/>
            </a:xfrm>
            <a:prstGeom prst="rect">
              <a:avLst/>
            </a:prstGeom>
            <a:solidFill>
              <a:srgbClr val="A1D9D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1544"/>
              <a:ext cx="5762" cy="87"/>
            </a:xfrm>
            <a:prstGeom prst="rect">
              <a:avLst/>
            </a:prstGeom>
            <a:solidFill>
              <a:srgbClr val="9AABA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0" y="1368"/>
              <a:ext cx="5762" cy="87"/>
              <a:chOff x="0" y="1369"/>
              <a:chExt cx="5762" cy="88"/>
            </a:xfrm>
          </p:grpSpPr>
          <p:sp>
            <p:nvSpPr>
              <p:cNvPr id="45" name="Rectangle 9"/>
              <p:cNvSpPr>
                <a:spLocks noChangeArrowheads="1"/>
              </p:cNvSpPr>
              <p:nvPr/>
            </p:nvSpPr>
            <p:spPr bwMode="auto">
              <a:xfrm>
                <a:off x="2234" y="1369"/>
                <a:ext cx="2375" cy="8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6" name="Rectangle 10"/>
              <p:cNvSpPr>
                <a:spLocks noChangeArrowheads="1"/>
              </p:cNvSpPr>
              <p:nvPr/>
            </p:nvSpPr>
            <p:spPr bwMode="auto">
              <a:xfrm>
                <a:off x="0" y="1369"/>
                <a:ext cx="2233" cy="88"/>
              </a:xfrm>
              <a:prstGeom prst="rect">
                <a:avLst/>
              </a:prstGeom>
              <a:solidFill>
                <a:srgbClr val="FBBE97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7" name="Rectangle 11"/>
              <p:cNvSpPr>
                <a:spLocks noChangeArrowheads="1"/>
              </p:cNvSpPr>
              <p:nvPr/>
            </p:nvSpPr>
            <p:spPr bwMode="auto">
              <a:xfrm>
                <a:off x="4609" y="1369"/>
                <a:ext cx="1153" cy="88"/>
              </a:xfrm>
              <a:prstGeom prst="rect">
                <a:avLst/>
              </a:prstGeom>
              <a:solidFill>
                <a:srgbClr val="FBBE97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0" y="1632"/>
              <a:ext cx="5762" cy="88"/>
              <a:chOff x="0" y="1634"/>
              <a:chExt cx="5762" cy="89"/>
            </a:xfrm>
          </p:grpSpPr>
          <p:sp>
            <p:nvSpPr>
              <p:cNvPr id="42" name="Rectangle 13"/>
              <p:cNvSpPr>
                <a:spLocks noChangeArrowheads="1"/>
              </p:cNvSpPr>
              <p:nvPr/>
            </p:nvSpPr>
            <p:spPr bwMode="auto">
              <a:xfrm>
                <a:off x="2234" y="1634"/>
                <a:ext cx="2375" cy="89"/>
              </a:xfrm>
              <a:prstGeom prst="rect">
                <a:avLst/>
              </a:prstGeom>
              <a:solidFill>
                <a:srgbClr val="89D0C8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3" name="Rectangle 14"/>
              <p:cNvSpPr>
                <a:spLocks noChangeArrowheads="1"/>
              </p:cNvSpPr>
              <p:nvPr/>
            </p:nvSpPr>
            <p:spPr bwMode="auto">
              <a:xfrm>
                <a:off x="0" y="1634"/>
                <a:ext cx="2233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4" name="Rectangle 15"/>
              <p:cNvSpPr>
                <a:spLocks noChangeArrowheads="1"/>
              </p:cNvSpPr>
              <p:nvPr/>
            </p:nvSpPr>
            <p:spPr bwMode="auto">
              <a:xfrm>
                <a:off x="4609" y="1634"/>
                <a:ext cx="1153" cy="89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0" y="1720"/>
              <a:ext cx="5762" cy="88"/>
              <a:chOff x="0" y="1723"/>
              <a:chExt cx="5762" cy="89"/>
            </a:xfrm>
          </p:grpSpPr>
          <p:sp>
            <p:nvSpPr>
              <p:cNvPr id="40" name="Rectangle 17"/>
              <p:cNvSpPr>
                <a:spLocks noChangeArrowheads="1"/>
              </p:cNvSpPr>
              <p:nvPr/>
            </p:nvSpPr>
            <p:spPr bwMode="auto">
              <a:xfrm>
                <a:off x="0" y="1723"/>
                <a:ext cx="4609" cy="89"/>
              </a:xfrm>
              <a:prstGeom prst="rect">
                <a:avLst/>
              </a:prstGeom>
              <a:solidFill>
                <a:srgbClr val="003478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41" name="Rectangle 18"/>
              <p:cNvSpPr>
                <a:spLocks noChangeArrowheads="1"/>
              </p:cNvSpPr>
              <p:nvPr/>
            </p:nvSpPr>
            <p:spPr bwMode="auto">
              <a:xfrm>
                <a:off x="4609" y="1723"/>
                <a:ext cx="1153" cy="89"/>
              </a:xfrm>
              <a:prstGeom prst="rect">
                <a:avLst/>
              </a:prstGeom>
              <a:solidFill>
                <a:srgbClr val="766A62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0" y="1808"/>
              <a:ext cx="5762" cy="87"/>
              <a:chOff x="0" y="1812"/>
              <a:chExt cx="5762" cy="88"/>
            </a:xfrm>
          </p:grpSpPr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0" y="1812"/>
                <a:ext cx="2233" cy="88"/>
              </a:xfrm>
              <a:prstGeom prst="rect">
                <a:avLst/>
              </a:prstGeom>
              <a:solidFill>
                <a:srgbClr val="BEBB4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2234" y="1812"/>
                <a:ext cx="2375" cy="8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4609" y="1812"/>
                <a:ext cx="1153" cy="88"/>
              </a:xfrm>
              <a:prstGeom prst="rect">
                <a:avLst/>
              </a:prstGeom>
              <a:solidFill>
                <a:srgbClr val="FFD44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0" y="1896"/>
              <a:ext cx="5762" cy="88"/>
              <a:chOff x="0" y="1900"/>
              <a:chExt cx="5762" cy="89"/>
            </a:xfrm>
          </p:grpSpPr>
          <p:sp>
            <p:nvSpPr>
              <p:cNvPr id="34" name="Rectangle 24"/>
              <p:cNvSpPr>
                <a:spLocks noChangeArrowheads="1"/>
              </p:cNvSpPr>
              <p:nvPr/>
            </p:nvSpPr>
            <p:spPr bwMode="auto">
              <a:xfrm>
                <a:off x="0" y="1900"/>
                <a:ext cx="653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5" name="Rectangle 25"/>
              <p:cNvSpPr>
                <a:spLocks noChangeArrowheads="1"/>
              </p:cNvSpPr>
              <p:nvPr/>
            </p:nvSpPr>
            <p:spPr bwMode="auto">
              <a:xfrm>
                <a:off x="653" y="1900"/>
                <a:ext cx="3956" cy="89"/>
              </a:xfrm>
              <a:prstGeom prst="rect">
                <a:avLst/>
              </a:prstGeom>
              <a:solidFill>
                <a:srgbClr val="9AABA9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6" name="Rectangle 26"/>
              <p:cNvSpPr>
                <a:spLocks noChangeArrowheads="1"/>
              </p:cNvSpPr>
              <p:nvPr/>
            </p:nvSpPr>
            <p:spPr bwMode="auto">
              <a:xfrm>
                <a:off x="4614" y="1900"/>
                <a:ext cx="1148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0" y="1984"/>
              <a:ext cx="5762" cy="88"/>
              <a:chOff x="0" y="1989"/>
              <a:chExt cx="5762" cy="89"/>
            </a:xfrm>
          </p:grpSpPr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0" y="1989"/>
                <a:ext cx="4609" cy="89"/>
              </a:xfrm>
              <a:prstGeom prst="rect">
                <a:avLst/>
              </a:prstGeom>
              <a:solidFill>
                <a:srgbClr val="69369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4609" y="1989"/>
                <a:ext cx="1153" cy="89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3" name="Group 30"/>
            <p:cNvGrpSpPr>
              <a:grpSpLocks/>
            </p:cNvGrpSpPr>
            <p:nvPr/>
          </p:nvGrpSpPr>
          <p:grpSpPr bwMode="auto">
            <a:xfrm>
              <a:off x="0" y="2160"/>
              <a:ext cx="5762" cy="88"/>
              <a:chOff x="0" y="2166"/>
              <a:chExt cx="5762" cy="89"/>
            </a:xfrm>
          </p:grpSpPr>
          <p:sp>
            <p:nvSpPr>
              <p:cNvPr id="29" name="Rectangle 31"/>
              <p:cNvSpPr>
                <a:spLocks noChangeArrowheads="1"/>
              </p:cNvSpPr>
              <p:nvPr/>
            </p:nvSpPr>
            <p:spPr bwMode="auto">
              <a:xfrm>
                <a:off x="0" y="2166"/>
                <a:ext cx="2233" cy="89"/>
              </a:xfrm>
              <a:prstGeom prst="rect">
                <a:avLst/>
              </a:prstGeom>
              <a:solidFill>
                <a:srgbClr val="ACD9F4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0" name="Rectangle 32"/>
              <p:cNvSpPr>
                <a:spLocks noChangeArrowheads="1"/>
              </p:cNvSpPr>
              <p:nvPr/>
            </p:nvSpPr>
            <p:spPr bwMode="auto">
              <a:xfrm>
                <a:off x="2233" y="2166"/>
                <a:ext cx="2376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31" name="Rectangle 33"/>
              <p:cNvSpPr>
                <a:spLocks noChangeArrowheads="1"/>
              </p:cNvSpPr>
              <p:nvPr/>
            </p:nvSpPr>
            <p:spPr bwMode="auto">
              <a:xfrm>
                <a:off x="4609" y="2166"/>
                <a:ext cx="1153" cy="89"/>
              </a:xfrm>
              <a:prstGeom prst="rect">
                <a:avLst/>
              </a:prstGeom>
              <a:solidFill>
                <a:srgbClr val="AFA39A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4" name="Group 34"/>
            <p:cNvGrpSpPr>
              <a:grpSpLocks/>
            </p:cNvGrpSpPr>
            <p:nvPr/>
          </p:nvGrpSpPr>
          <p:grpSpPr bwMode="auto">
            <a:xfrm>
              <a:off x="0" y="2336"/>
              <a:ext cx="5762" cy="88"/>
              <a:chOff x="0" y="2341"/>
              <a:chExt cx="5762" cy="89"/>
            </a:xfrm>
          </p:grpSpPr>
          <p:sp>
            <p:nvSpPr>
              <p:cNvPr id="27" name="Rectangle 35"/>
              <p:cNvSpPr>
                <a:spLocks noChangeArrowheads="1"/>
              </p:cNvSpPr>
              <p:nvPr/>
            </p:nvSpPr>
            <p:spPr bwMode="auto">
              <a:xfrm>
                <a:off x="3817" y="2341"/>
                <a:ext cx="1945" cy="89"/>
              </a:xfrm>
              <a:prstGeom prst="rect">
                <a:avLst/>
              </a:prstGeom>
              <a:solidFill>
                <a:srgbClr val="9AABA9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8" name="Rectangle 36"/>
              <p:cNvSpPr>
                <a:spLocks noChangeArrowheads="1"/>
              </p:cNvSpPr>
              <p:nvPr/>
            </p:nvSpPr>
            <p:spPr bwMode="auto">
              <a:xfrm>
                <a:off x="0" y="2341"/>
                <a:ext cx="3817" cy="89"/>
              </a:xfrm>
              <a:prstGeom prst="rect">
                <a:avLst/>
              </a:prstGeom>
              <a:solidFill>
                <a:srgbClr val="988980"/>
              </a:solidFill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5" name="Group 37"/>
            <p:cNvGrpSpPr>
              <a:grpSpLocks/>
            </p:cNvGrpSpPr>
            <p:nvPr/>
          </p:nvGrpSpPr>
          <p:grpSpPr bwMode="auto">
            <a:xfrm>
              <a:off x="0" y="2072"/>
              <a:ext cx="5756" cy="87"/>
              <a:chOff x="0" y="2077"/>
              <a:chExt cx="5756" cy="87"/>
            </a:xfrm>
          </p:grpSpPr>
          <p:sp>
            <p:nvSpPr>
              <p:cNvPr id="23" name="Rectangle 38"/>
              <p:cNvSpPr>
                <a:spLocks noChangeArrowheads="1"/>
              </p:cNvSpPr>
              <p:nvPr/>
            </p:nvSpPr>
            <p:spPr bwMode="auto">
              <a:xfrm>
                <a:off x="0" y="2077"/>
                <a:ext cx="2233" cy="87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4" name="Rectangle 39"/>
              <p:cNvSpPr>
                <a:spLocks noChangeArrowheads="1"/>
              </p:cNvSpPr>
              <p:nvPr/>
            </p:nvSpPr>
            <p:spPr bwMode="auto">
              <a:xfrm>
                <a:off x="2233" y="2077"/>
                <a:ext cx="1583" cy="87"/>
              </a:xfrm>
              <a:prstGeom prst="rect">
                <a:avLst/>
              </a:prstGeom>
              <a:solidFill>
                <a:srgbClr val="AFA39A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5" name="Rectangle 40"/>
              <p:cNvSpPr>
                <a:spLocks noChangeArrowheads="1"/>
              </p:cNvSpPr>
              <p:nvPr/>
            </p:nvSpPr>
            <p:spPr bwMode="auto">
              <a:xfrm>
                <a:off x="4608" y="2077"/>
                <a:ext cx="1148" cy="87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6" name="Rectangle 41"/>
              <p:cNvSpPr>
                <a:spLocks noChangeArrowheads="1"/>
              </p:cNvSpPr>
              <p:nvPr/>
            </p:nvSpPr>
            <p:spPr bwMode="auto">
              <a:xfrm>
                <a:off x="3816" y="2077"/>
                <a:ext cx="792" cy="87"/>
              </a:xfrm>
              <a:prstGeom prst="rect">
                <a:avLst/>
              </a:prstGeom>
              <a:solidFill>
                <a:srgbClr val="90CFF2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6" name="Group 42"/>
            <p:cNvGrpSpPr>
              <a:grpSpLocks/>
            </p:cNvGrpSpPr>
            <p:nvPr/>
          </p:nvGrpSpPr>
          <p:grpSpPr bwMode="auto">
            <a:xfrm>
              <a:off x="0" y="2248"/>
              <a:ext cx="5762" cy="87"/>
              <a:chOff x="0" y="2255"/>
              <a:chExt cx="5762" cy="88"/>
            </a:xfrm>
          </p:grpSpPr>
          <p:sp>
            <p:nvSpPr>
              <p:cNvPr id="21" name="Rectangle 43"/>
              <p:cNvSpPr>
                <a:spLocks noChangeArrowheads="1"/>
              </p:cNvSpPr>
              <p:nvPr/>
            </p:nvSpPr>
            <p:spPr bwMode="auto">
              <a:xfrm>
                <a:off x="0" y="2255"/>
                <a:ext cx="3817" cy="88"/>
              </a:xfrm>
              <a:prstGeom prst="rect">
                <a:avLst/>
              </a:prstGeom>
              <a:solidFill>
                <a:srgbClr val="BEBB4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2" name="Rectangle 44"/>
              <p:cNvSpPr>
                <a:spLocks noChangeArrowheads="1"/>
              </p:cNvSpPr>
              <p:nvPr/>
            </p:nvSpPr>
            <p:spPr bwMode="auto">
              <a:xfrm>
                <a:off x="3817" y="2255"/>
                <a:ext cx="1945" cy="88"/>
              </a:xfrm>
              <a:prstGeom prst="rect">
                <a:avLst/>
              </a:prstGeom>
              <a:solidFill>
                <a:srgbClr val="E2DBD6"/>
              </a:solidFill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grpSp>
          <p:nvGrpSpPr>
            <p:cNvPr id="17" name="Group 45"/>
            <p:cNvGrpSpPr>
              <a:grpSpLocks/>
            </p:cNvGrpSpPr>
            <p:nvPr/>
          </p:nvGrpSpPr>
          <p:grpSpPr bwMode="auto">
            <a:xfrm>
              <a:off x="0" y="1456"/>
              <a:ext cx="5762" cy="88"/>
              <a:chOff x="0" y="1457"/>
              <a:chExt cx="5762" cy="89"/>
            </a:xfrm>
          </p:grpSpPr>
          <p:sp>
            <p:nvSpPr>
              <p:cNvPr id="18" name="Rectangle 46"/>
              <p:cNvSpPr>
                <a:spLocks noChangeArrowheads="1"/>
              </p:cNvSpPr>
              <p:nvPr/>
            </p:nvSpPr>
            <p:spPr bwMode="auto">
              <a:xfrm>
                <a:off x="2234" y="1457"/>
                <a:ext cx="2375" cy="89"/>
              </a:xfrm>
              <a:prstGeom prst="rect">
                <a:avLst/>
              </a:prstGeom>
              <a:solidFill>
                <a:srgbClr val="9C83B6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9" name="Rectangle 47"/>
              <p:cNvSpPr>
                <a:spLocks noChangeArrowheads="1"/>
              </p:cNvSpPr>
              <p:nvPr/>
            </p:nvSpPr>
            <p:spPr bwMode="auto">
              <a:xfrm>
                <a:off x="4609" y="1457"/>
                <a:ext cx="1153" cy="89"/>
              </a:xfrm>
              <a:prstGeom prst="rect">
                <a:avLst/>
              </a:prstGeom>
              <a:solidFill>
                <a:srgbClr val="693695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20" name="Rectangle 48"/>
              <p:cNvSpPr>
                <a:spLocks noChangeArrowheads="1"/>
              </p:cNvSpPr>
              <p:nvPr/>
            </p:nvSpPr>
            <p:spPr bwMode="auto">
              <a:xfrm>
                <a:off x="0" y="1457"/>
                <a:ext cx="2233" cy="89"/>
              </a:xfrm>
              <a:prstGeom prst="rect">
                <a:avLst/>
              </a:prstGeom>
              <a:solidFill>
                <a:srgbClr val="F26522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pic>
        <p:nvPicPr>
          <p:cNvPr id="48" name="Picture 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628900"/>
            <a:ext cx="758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032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49638"/>
            <a:ext cx="6400800" cy="1046162"/>
          </a:xfrm>
        </p:spPr>
        <p:txBody>
          <a:bodyPr/>
          <a:lstStyle>
            <a:lvl1pPr marL="0" indent="0">
              <a:buFontTx/>
              <a:buNone/>
              <a:defRPr sz="3200" i="1">
                <a:solidFill>
                  <a:schemeClr val="accent1"/>
                </a:solidFill>
                <a:latin typeface="Times New Roman" pitchFamily="18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80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2617788"/>
            <a:ext cx="6402388" cy="8112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9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828800" y="4506913"/>
            <a:ext cx="4176713" cy="360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000" smtClean="0">
                <a:latin typeface="Arial" charset="0"/>
              </a:defRPr>
            </a:lvl1pPr>
          </a:lstStyle>
          <a:p>
            <a:pPr>
              <a:defRPr/>
            </a:pPr>
            <a:fld id="{0D3A7565-DE2A-4613-8168-674F1859B0EB}" type="datetime3">
              <a:rPr lang="en-GB"/>
              <a:pPr>
                <a:defRPr/>
              </a:pPr>
              <a:t>14 March, 2013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FF45C-FF18-401D-A70F-997B64198F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8B228-F3B8-4AC7-992E-C711336872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B398F-0DB9-4077-9ED0-E50A8A8E4D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2CF28-EEDD-4B0A-9A47-03C36F518C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0670-6739-44FB-95F6-427F635A8D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05F0-0D20-441E-89BC-175D82390C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C60AF-171E-4FE6-928F-B65033E3B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0CEAC-48EA-4BBF-83E5-A94C27ACE3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1A907-674E-47CC-A220-ACFAB1DA16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2C338-E73A-44E3-B300-BF72FF3148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19050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5626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C810-1A1B-4EBC-9344-F72AFE36C4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F9768-6D2C-4068-B0F5-C85936A307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8E8D5-BA49-4F63-B707-EEB5397A92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B7021-757D-4C5F-BD7A-AE7C9F02A3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95063-47CD-4C73-8A0A-D8EA3391E0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9D469-F939-4122-9117-D9206B6D29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C2AC7-19FD-48A3-BED7-ADA4E06501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A28EC-CA19-4AC1-9695-FD42900603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2D59E-9623-43B2-871B-B26AB7162C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A16A1-2415-4100-BF9C-08E1B8E37F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F406A-8996-49FF-B806-B9CE46C43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6ED05-2366-49A7-AACA-4BB5956FAE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19050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5626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D2674-C22E-4A1A-9ABB-49981BE72A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0417E-F28D-402A-A01C-765EFF7BF7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13151-D29D-42B2-84EB-5D46FEE12C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57B48-F36E-4CF9-9112-8C6AF2EDF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241EF-E9A3-48EB-AF47-C29E22F9D8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72961-F497-41BA-9320-6B0117CDA8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31975"/>
            <a:ext cx="76200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403975"/>
            <a:ext cx="56784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03975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E4E7C675-E631-435E-A496-0BB1D8895B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0" name="Group 43"/>
          <p:cNvGrpSpPr>
            <a:grpSpLocks/>
          </p:cNvGrpSpPr>
          <p:nvPr/>
        </p:nvGrpSpPr>
        <p:grpSpPr bwMode="auto">
          <a:xfrm>
            <a:off x="-3175" y="0"/>
            <a:ext cx="139700" cy="1828800"/>
            <a:chOff x="-2" y="2478"/>
            <a:chExt cx="653" cy="1152"/>
          </a:xfrm>
        </p:grpSpPr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-2" y="2478"/>
              <a:ext cx="653" cy="89"/>
            </a:xfrm>
            <a:prstGeom prst="rect">
              <a:avLst/>
            </a:prstGeom>
            <a:solidFill>
              <a:srgbClr val="A1D9D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69" name="Rectangle 45"/>
            <p:cNvSpPr>
              <a:spLocks noChangeArrowheads="1"/>
            </p:cNvSpPr>
            <p:nvPr/>
          </p:nvSpPr>
          <p:spPr bwMode="auto">
            <a:xfrm>
              <a:off x="-2" y="2744"/>
              <a:ext cx="653" cy="88"/>
            </a:xfrm>
            <a:prstGeom prst="rect">
              <a:avLst/>
            </a:prstGeom>
            <a:solidFill>
              <a:srgbClr val="9AABA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0" name="Rectangle 46"/>
            <p:cNvSpPr>
              <a:spLocks noChangeArrowheads="1"/>
            </p:cNvSpPr>
            <p:nvPr/>
          </p:nvSpPr>
          <p:spPr bwMode="auto">
            <a:xfrm>
              <a:off x="-2" y="2567"/>
              <a:ext cx="653" cy="88"/>
            </a:xfrm>
            <a:prstGeom prst="rect">
              <a:avLst/>
            </a:prstGeom>
            <a:solidFill>
              <a:srgbClr val="FBBE97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-2" y="2832"/>
              <a:ext cx="653" cy="89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-2" y="2921"/>
              <a:ext cx="653" cy="89"/>
            </a:xfrm>
            <a:prstGeom prst="rect">
              <a:avLst/>
            </a:prstGeom>
            <a:solidFill>
              <a:srgbClr val="003478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-2" y="3010"/>
              <a:ext cx="653" cy="88"/>
            </a:xfrm>
            <a:prstGeom prst="rect">
              <a:avLst/>
            </a:prstGeom>
            <a:solidFill>
              <a:srgbClr val="BEBB45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-2" y="3098"/>
              <a:ext cx="653" cy="89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-2" y="3187"/>
              <a:ext cx="653" cy="89"/>
            </a:xfrm>
            <a:prstGeom prst="rect">
              <a:avLst/>
            </a:prstGeom>
            <a:solidFill>
              <a:srgbClr val="693695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-2" y="3364"/>
              <a:ext cx="653" cy="89"/>
            </a:xfrm>
            <a:prstGeom prst="rect">
              <a:avLst/>
            </a:prstGeom>
            <a:solidFill>
              <a:srgbClr val="ACD9F4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-2" y="3541"/>
              <a:ext cx="653" cy="89"/>
            </a:xfrm>
            <a:prstGeom prst="rect">
              <a:avLst/>
            </a:prstGeom>
            <a:solidFill>
              <a:srgbClr val="988980"/>
            </a:solidFill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8" name="Rectangle 54"/>
            <p:cNvSpPr>
              <a:spLocks noChangeArrowheads="1"/>
            </p:cNvSpPr>
            <p:nvPr/>
          </p:nvSpPr>
          <p:spPr bwMode="auto">
            <a:xfrm>
              <a:off x="-2" y="3276"/>
              <a:ext cx="653" cy="88"/>
            </a:xfrm>
            <a:prstGeom prst="rect">
              <a:avLst/>
            </a:prstGeom>
            <a:solidFill>
              <a:srgbClr val="00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-2" y="3453"/>
              <a:ext cx="653" cy="88"/>
            </a:xfrm>
            <a:prstGeom prst="rect">
              <a:avLst/>
            </a:prstGeom>
            <a:solidFill>
              <a:srgbClr val="BEBB45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080" name="Rectangle 56"/>
            <p:cNvSpPr>
              <a:spLocks noChangeArrowheads="1"/>
            </p:cNvSpPr>
            <p:nvPr/>
          </p:nvSpPr>
          <p:spPr bwMode="auto">
            <a:xfrm>
              <a:off x="-2" y="2655"/>
              <a:ext cx="653" cy="89"/>
            </a:xfrm>
            <a:prstGeom prst="rect">
              <a:avLst/>
            </a:prstGeom>
            <a:solidFill>
              <a:srgbClr val="F2652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pic>
        <p:nvPicPr>
          <p:cNvPr id="1031" name="Picture 57" descr="SWIFT_Logo_colo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3725" y="6386513"/>
            <a:ext cx="2524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446088" indent="-2127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630238" indent="-18256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3pPr>
      <a:lvl4pPr marL="102711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5pPr>
      <a:lvl6pPr marL="17145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6pPr>
      <a:lvl7pPr marL="21717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7pPr>
      <a:lvl8pPr marL="26289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8pPr>
      <a:lvl9pPr marL="30861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446088" indent="-212725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00"/>
          </a:solidFill>
          <a:latin typeface="+mn-lt"/>
        </a:defRPr>
      </a:lvl2pPr>
      <a:lvl3pPr marL="630238" indent="-182563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0000"/>
          </a:solidFill>
          <a:latin typeface="+mn-lt"/>
        </a:defRPr>
      </a:lvl3pPr>
      <a:lvl4pPr marL="10271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17145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1717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26289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0861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31975"/>
            <a:ext cx="76200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397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9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403975"/>
            <a:ext cx="56784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79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03975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C2370922-93CC-4411-AEF3-F9982D7B91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5" name="Picture 7" descr="SWIFT_Logo_colo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3725" y="6386513"/>
            <a:ext cx="2524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446088" indent="-2127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630238" indent="-18256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0271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17145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1717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26289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0861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31975"/>
            <a:ext cx="76200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5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3076" name="Picture 3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397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403975"/>
            <a:ext cx="56784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03975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900">
                <a:latin typeface="Arial" charset="0"/>
              </a:defRPr>
            </a:lvl1pPr>
          </a:lstStyle>
          <a:p>
            <a:pPr>
              <a:defRPr/>
            </a:pPr>
            <a:fld id="{845B5D4E-CA6B-43C0-9B8C-668191880C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3079" name="Picture 4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42925" y="6343650"/>
            <a:ext cx="3571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446088" indent="-2127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630238" indent="-18256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3pPr>
      <a:lvl4pPr marL="102711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5pPr>
      <a:lvl6pPr marL="17145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6pPr>
      <a:lvl7pPr marL="21717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7pPr>
      <a:lvl8pPr marL="26289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8pPr>
      <a:lvl9pPr marL="30861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4000" dirty="0" smtClean="0"/>
              <a:t>European Trend for CSMs – </a:t>
            </a:r>
            <a:r>
              <a:rPr lang="en-GB" sz="3600" dirty="0" smtClean="0"/>
              <a:t>what does this mean for SENT? </a:t>
            </a:r>
            <a:endParaRPr lang="en-GB" sz="4000" dirty="0" smtClean="0"/>
          </a:p>
        </p:txBody>
      </p:sp>
      <p:sp>
        <p:nvSpPr>
          <p:cNvPr id="6147" name="SpeakerAndDate"/>
          <p:cNvSpPr txBox="1">
            <a:spLocks noChangeArrowheads="1"/>
          </p:cNvSpPr>
          <p:nvPr/>
        </p:nvSpPr>
        <p:spPr bwMode="auto">
          <a:xfrm>
            <a:off x="1828800" y="5186363"/>
            <a:ext cx="7315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Judit Baracs, </a:t>
            </a:r>
            <a:r>
              <a:rPr lang="en-GB" sz="2000" dirty="0" smtClean="0"/>
              <a:t>Senior Account Director Payments Markets CEE</a:t>
            </a:r>
          </a:p>
          <a:p>
            <a:pPr>
              <a:spcBef>
                <a:spcPct val="50000"/>
              </a:spcBef>
            </a:pPr>
            <a:endParaRPr lang="en-GB" sz="2000" dirty="0"/>
          </a:p>
          <a:p>
            <a:pPr>
              <a:spcBef>
                <a:spcPct val="50000"/>
              </a:spcBef>
            </a:pPr>
            <a:r>
              <a:rPr lang="en-GB" sz="2000" dirty="0" smtClean="0"/>
              <a:t>9 June 2011, Bucharest</a:t>
            </a:r>
            <a:endParaRPr lang="en-GB" sz="2000" dirty="0"/>
          </a:p>
        </p:txBody>
      </p:sp>
      <p:sp>
        <p:nvSpPr>
          <p:cNvPr id="6148" name="Text Box 34"/>
          <p:cNvSpPr txBox="1">
            <a:spLocks noChangeArrowheads="1"/>
          </p:cNvSpPr>
          <p:nvPr/>
        </p:nvSpPr>
        <p:spPr bwMode="auto">
          <a:xfrm>
            <a:off x="838200" y="609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2"/>
          <p:cNvSpPr>
            <a:spLocks noChangeArrowheads="1"/>
          </p:cNvSpPr>
          <p:nvPr/>
        </p:nvSpPr>
        <p:spPr bwMode="auto">
          <a:xfrm>
            <a:off x="1828800" y="2609850"/>
            <a:ext cx="64023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4400">
                <a:solidFill>
                  <a:schemeClr val="tx2"/>
                </a:solidFill>
                <a:latin typeface="Times New Roman" pitchFamily="18" charset="0"/>
              </a:rPr>
              <a:t>Thank you</a:t>
            </a:r>
          </a:p>
        </p:txBody>
      </p:sp>
      <p:grpSp>
        <p:nvGrpSpPr>
          <p:cNvPr id="19459" name="Group 26"/>
          <p:cNvGrpSpPr>
            <a:grpSpLocks/>
          </p:cNvGrpSpPr>
          <p:nvPr/>
        </p:nvGrpSpPr>
        <p:grpSpPr bwMode="auto">
          <a:xfrm>
            <a:off x="0" y="0"/>
            <a:ext cx="9147175" cy="1828800"/>
            <a:chOff x="0" y="1280"/>
            <a:chExt cx="5762" cy="1144"/>
          </a:xfrm>
        </p:grpSpPr>
        <p:sp>
          <p:nvSpPr>
            <p:cNvPr id="19461" name="Rectangle 27"/>
            <p:cNvSpPr>
              <a:spLocks noChangeArrowheads="1"/>
            </p:cNvSpPr>
            <p:nvPr/>
          </p:nvSpPr>
          <p:spPr bwMode="auto">
            <a:xfrm>
              <a:off x="0" y="1280"/>
              <a:ext cx="5762" cy="88"/>
            </a:xfrm>
            <a:prstGeom prst="rect">
              <a:avLst/>
            </a:prstGeom>
            <a:solidFill>
              <a:srgbClr val="A1D9D2"/>
            </a:solidFill>
            <a:ln w="9525" algn="ctr">
              <a:noFill/>
              <a:miter lim="800000"/>
              <a:headEnd/>
              <a:tailEnd/>
            </a:ln>
          </p:spPr>
          <p:txBody>
            <a:bodyPr anchor="b"/>
            <a:lstStyle/>
            <a:p>
              <a:endParaRPr lang="en-US"/>
            </a:p>
          </p:txBody>
        </p:sp>
        <p:sp>
          <p:nvSpPr>
            <p:cNvPr id="19462" name="Rectangle 28"/>
            <p:cNvSpPr>
              <a:spLocks noChangeArrowheads="1"/>
            </p:cNvSpPr>
            <p:nvPr/>
          </p:nvSpPr>
          <p:spPr bwMode="auto">
            <a:xfrm>
              <a:off x="0" y="1544"/>
              <a:ext cx="5762" cy="88"/>
            </a:xfrm>
            <a:prstGeom prst="rect">
              <a:avLst/>
            </a:prstGeom>
            <a:solidFill>
              <a:srgbClr val="9AABA9"/>
            </a:solidFill>
            <a:ln w="9525" algn="ctr">
              <a:noFill/>
              <a:miter lim="800000"/>
              <a:headEnd/>
              <a:tailEnd/>
            </a:ln>
          </p:spPr>
          <p:txBody>
            <a:bodyPr anchor="b"/>
            <a:lstStyle/>
            <a:p>
              <a:endParaRPr lang="en-US"/>
            </a:p>
          </p:txBody>
        </p:sp>
        <p:grpSp>
          <p:nvGrpSpPr>
            <p:cNvPr id="19463" name="Group 29"/>
            <p:cNvGrpSpPr>
              <a:grpSpLocks/>
            </p:cNvGrpSpPr>
            <p:nvPr/>
          </p:nvGrpSpPr>
          <p:grpSpPr bwMode="auto">
            <a:xfrm>
              <a:off x="0" y="1368"/>
              <a:ext cx="5762" cy="88"/>
              <a:chOff x="0" y="1369"/>
              <a:chExt cx="5762" cy="89"/>
            </a:xfrm>
          </p:grpSpPr>
          <p:sp>
            <p:nvSpPr>
              <p:cNvPr id="19501" name="Rectangle 30"/>
              <p:cNvSpPr>
                <a:spLocks noChangeArrowheads="1"/>
              </p:cNvSpPr>
              <p:nvPr/>
            </p:nvSpPr>
            <p:spPr bwMode="auto">
              <a:xfrm>
                <a:off x="2234" y="1369"/>
                <a:ext cx="2375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502" name="Rectangle 31"/>
              <p:cNvSpPr>
                <a:spLocks noChangeArrowheads="1"/>
              </p:cNvSpPr>
              <p:nvPr/>
            </p:nvSpPr>
            <p:spPr bwMode="auto">
              <a:xfrm>
                <a:off x="0" y="1369"/>
                <a:ext cx="2233" cy="89"/>
              </a:xfrm>
              <a:prstGeom prst="rect">
                <a:avLst/>
              </a:prstGeom>
              <a:solidFill>
                <a:srgbClr val="FBBE97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503" name="Rectangle 32"/>
              <p:cNvSpPr>
                <a:spLocks noChangeArrowheads="1"/>
              </p:cNvSpPr>
              <p:nvPr/>
            </p:nvSpPr>
            <p:spPr bwMode="auto">
              <a:xfrm>
                <a:off x="4609" y="1369"/>
                <a:ext cx="1153" cy="89"/>
              </a:xfrm>
              <a:prstGeom prst="rect">
                <a:avLst/>
              </a:prstGeom>
              <a:solidFill>
                <a:srgbClr val="FBBE97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64" name="Group 33"/>
            <p:cNvGrpSpPr>
              <a:grpSpLocks/>
            </p:cNvGrpSpPr>
            <p:nvPr/>
          </p:nvGrpSpPr>
          <p:grpSpPr bwMode="auto">
            <a:xfrm>
              <a:off x="0" y="1632"/>
              <a:ext cx="5762" cy="88"/>
              <a:chOff x="0" y="1634"/>
              <a:chExt cx="5762" cy="89"/>
            </a:xfrm>
          </p:grpSpPr>
          <p:sp>
            <p:nvSpPr>
              <p:cNvPr id="19498" name="Rectangle 34"/>
              <p:cNvSpPr>
                <a:spLocks noChangeArrowheads="1"/>
              </p:cNvSpPr>
              <p:nvPr/>
            </p:nvSpPr>
            <p:spPr bwMode="auto">
              <a:xfrm>
                <a:off x="2234" y="1634"/>
                <a:ext cx="2375" cy="89"/>
              </a:xfrm>
              <a:prstGeom prst="rect">
                <a:avLst/>
              </a:prstGeom>
              <a:solidFill>
                <a:srgbClr val="89D0C8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99" name="Rectangle 35"/>
              <p:cNvSpPr>
                <a:spLocks noChangeArrowheads="1"/>
              </p:cNvSpPr>
              <p:nvPr/>
            </p:nvSpPr>
            <p:spPr bwMode="auto">
              <a:xfrm>
                <a:off x="0" y="1634"/>
                <a:ext cx="2233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500" name="Rectangle 36"/>
              <p:cNvSpPr>
                <a:spLocks noChangeArrowheads="1"/>
              </p:cNvSpPr>
              <p:nvPr/>
            </p:nvSpPr>
            <p:spPr bwMode="auto">
              <a:xfrm>
                <a:off x="4609" y="1634"/>
                <a:ext cx="1153" cy="89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65" name="Group 37"/>
            <p:cNvGrpSpPr>
              <a:grpSpLocks/>
            </p:cNvGrpSpPr>
            <p:nvPr/>
          </p:nvGrpSpPr>
          <p:grpSpPr bwMode="auto">
            <a:xfrm>
              <a:off x="0" y="1720"/>
              <a:ext cx="5762" cy="88"/>
              <a:chOff x="0" y="1723"/>
              <a:chExt cx="5762" cy="89"/>
            </a:xfrm>
          </p:grpSpPr>
          <p:sp>
            <p:nvSpPr>
              <p:cNvPr id="19496" name="Rectangle 38"/>
              <p:cNvSpPr>
                <a:spLocks noChangeArrowheads="1"/>
              </p:cNvSpPr>
              <p:nvPr/>
            </p:nvSpPr>
            <p:spPr bwMode="auto">
              <a:xfrm>
                <a:off x="0" y="1723"/>
                <a:ext cx="4609" cy="89"/>
              </a:xfrm>
              <a:prstGeom prst="rect">
                <a:avLst/>
              </a:prstGeom>
              <a:solidFill>
                <a:srgbClr val="003478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97" name="Rectangle 39"/>
              <p:cNvSpPr>
                <a:spLocks noChangeArrowheads="1"/>
              </p:cNvSpPr>
              <p:nvPr/>
            </p:nvSpPr>
            <p:spPr bwMode="auto">
              <a:xfrm>
                <a:off x="4609" y="1723"/>
                <a:ext cx="1153" cy="89"/>
              </a:xfrm>
              <a:prstGeom prst="rect">
                <a:avLst/>
              </a:prstGeom>
              <a:solidFill>
                <a:srgbClr val="766A62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66" name="Group 40"/>
            <p:cNvGrpSpPr>
              <a:grpSpLocks/>
            </p:cNvGrpSpPr>
            <p:nvPr/>
          </p:nvGrpSpPr>
          <p:grpSpPr bwMode="auto">
            <a:xfrm>
              <a:off x="0" y="1808"/>
              <a:ext cx="5762" cy="88"/>
              <a:chOff x="0" y="1812"/>
              <a:chExt cx="5762" cy="89"/>
            </a:xfrm>
          </p:grpSpPr>
          <p:sp>
            <p:nvSpPr>
              <p:cNvPr id="19493" name="Rectangle 41"/>
              <p:cNvSpPr>
                <a:spLocks noChangeArrowheads="1"/>
              </p:cNvSpPr>
              <p:nvPr/>
            </p:nvSpPr>
            <p:spPr bwMode="auto">
              <a:xfrm>
                <a:off x="0" y="1812"/>
                <a:ext cx="2233" cy="89"/>
              </a:xfrm>
              <a:prstGeom prst="rect">
                <a:avLst/>
              </a:prstGeom>
              <a:solidFill>
                <a:srgbClr val="BEBB45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94" name="Rectangle 42"/>
              <p:cNvSpPr>
                <a:spLocks noChangeArrowheads="1"/>
              </p:cNvSpPr>
              <p:nvPr/>
            </p:nvSpPr>
            <p:spPr bwMode="auto">
              <a:xfrm>
                <a:off x="2234" y="1812"/>
                <a:ext cx="2375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95" name="Rectangle 43"/>
              <p:cNvSpPr>
                <a:spLocks noChangeArrowheads="1"/>
              </p:cNvSpPr>
              <p:nvPr/>
            </p:nvSpPr>
            <p:spPr bwMode="auto">
              <a:xfrm>
                <a:off x="4609" y="1812"/>
                <a:ext cx="1153" cy="89"/>
              </a:xfrm>
              <a:prstGeom prst="rect">
                <a:avLst/>
              </a:prstGeom>
              <a:solidFill>
                <a:srgbClr val="FFD44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67" name="Group 44"/>
            <p:cNvGrpSpPr>
              <a:grpSpLocks/>
            </p:cNvGrpSpPr>
            <p:nvPr/>
          </p:nvGrpSpPr>
          <p:grpSpPr bwMode="auto">
            <a:xfrm>
              <a:off x="0" y="1896"/>
              <a:ext cx="5762" cy="88"/>
              <a:chOff x="0" y="1900"/>
              <a:chExt cx="5762" cy="89"/>
            </a:xfrm>
          </p:grpSpPr>
          <p:sp>
            <p:nvSpPr>
              <p:cNvPr id="19490" name="Rectangle 45"/>
              <p:cNvSpPr>
                <a:spLocks noChangeArrowheads="1"/>
              </p:cNvSpPr>
              <p:nvPr/>
            </p:nvSpPr>
            <p:spPr bwMode="auto">
              <a:xfrm>
                <a:off x="0" y="1900"/>
                <a:ext cx="653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91" name="Rectangle 46"/>
              <p:cNvSpPr>
                <a:spLocks noChangeArrowheads="1"/>
              </p:cNvSpPr>
              <p:nvPr/>
            </p:nvSpPr>
            <p:spPr bwMode="auto">
              <a:xfrm>
                <a:off x="653" y="1900"/>
                <a:ext cx="3956" cy="89"/>
              </a:xfrm>
              <a:prstGeom prst="rect">
                <a:avLst/>
              </a:prstGeom>
              <a:solidFill>
                <a:srgbClr val="9AABA9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92" name="Rectangle 47"/>
              <p:cNvSpPr>
                <a:spLocks noChangeArrowheads="1"/>
              </p:cNvSpPr>
              <p:nvPr/>
            </p:nvSpPr>
            <p:spPr bwMode="auto">
              <a:xfrm>
                <a:off x="4614" y="1900"/>
                <a:ext cx="1148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68" name="Group 48"/>
            <p:cNvGrpSpPr>
              <a:grpSpLocks/>
            </p:cNvGrpSpPr>
            <p:nvPr/>
          </p:nvGrpSpPr>
          <p:grpSpPr bwMode="auto">
            <a:xfrm>
              <a:off x="0" y="1984"/>
              <a:ext cx="5762" cy="88"/>
              <a:chOff x="0" y="1989"/>
              <a:chExt cx="5762" cy="89"/>
            </a:xfrm>
          </p:grpSpPr>
          <p:sp>
            <p:nvSpPr>
              <p:cNvPr id="19488" name="Rectangle 49"/>
              <p:cNvSpPr>
                <a:spLocks noChangeArrowheads="1"/>
              </p:cNvSpPr>
              <p:nvPr/>
            </p:nvSpPr>
            <p:spPr bwMode="auto">
              <a:xfrm>
                <a:off x="0" y="1989"/>
                <a:ext cx="4609" cy="89"/>
              </a:xfrm>
              <a:prstGeom prst="rect">
                <a:avLst/>
              </a:prstGeom>
              <a:solidFill>
                <a:srgbClr val="693695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89" name="Rectangle 50"/>
              <p:cNvSpPr>
                <a:spLocks noChangeArrowheads="1"/>
              </p:cNvSpPr>
              <p:nvPr/>
            </p:nvSpPr>
            <p:spPr bwMode="auto">
              <a:xfrm>
                <a:off x="4609" y="1989"/>
                <a:ext cx="1153" cy="89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69" name="Group 51"/>
            <p:cNvGrpSpPr>
              <a:grpSpLocks/>
            </p:cNvGrpSpPr>
            <p:nvPr/>
          </p:nvGrpSpPr>
          <p:grpSpPr bwMode="auto">
            <a:xfrm>
              <a:off x="0" y="2160"/>
              <a:ext cx="5762" cy="88"/>
              <a:chOff x="0" y="2166"/>
              <a:chExt cx="5762" cy="89"/>
            </a:xfrm>
          </p:grpSpPr>
          <p:sp>
            <p:nvSpPr>
              <p:cNvPr id="19485" name="Rectangle 52"/>
              <p:cNvSpPr>
                <a:spLocks noChangeArrowheads="1"/>
              </p:cNvSpPr>
              <p:nvPr/>
            </p:nvSpPr>
            <p:spPr bwMode="auto">
              <a:xfrm>
                <a:off x="0" y="2166"/>
                <a:ext cx="2233" cy="89"/>
              </a:xfrm>
              <a:prstGeom prst="rect">
                <a:avLst/>
              </a:prstGeom>
              <a:solidFill>
                <a:srgbClr val="ACD9F4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86" name="Rectangle 53"/>
              <p:cNvSpPr>
                <a:spLocks noChangeArrowheads="1"/>
              </p:cNvSpPr>
              <p:nvPr/>
            </p:nvSpPr>
            <p:spPr bwMode="auto">
              <a:xfrm>
                <a:off x="2233" y="2166"/>
                <a:ext cx="2376" cy="89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87" name="Rectangle 54"/>
              <p:cNvSpPr>
                <a:spLocks noChangeArrowheads="1"/>
              </p:cNvSpPr>
              <p:nvPr/>
            </p:nvSpPr>
            <p:spPr bwMode="auto">
              <a:xfrm>
                <a:off x="4609" y="2166"/>
                <a:ext cx="1153" cy="89"/>
              </a:xfrm>
              <a:prstGeom prst="rect">
                <a:avLst/>
              </a:prstGeom>
              <a:solidFill>
                <a:srgbClr val="AFA39A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70" name="Group 55"/>
            <p:cNvGrpSpPr>
              <a:grpSpLocks/>
            </p:cNvGrpSpPr>
            <p:nvPr/>
          </p:nvGrpSpPr>
          <p:grpSpPr bwMode="auto">
            <a:xfrm>
              <a:off x="0" y="2336"/>
              <a:ext cx="5762" cy="88"/>
              <a:chOff x="0" y="2341"/>
              <a:chExt cx="5762" cy="89"/>
            </a:xfrm>
          </p:grpSpPr>
          <p:sp>
            <p:nvSpPr>
              <p:cNvPr id="19483" name="Rectangle 56"/>
              <p:cNvSpPr>
                <a:spLocks noChangeArrowheads="1"/>
              </p:cNvSpPr>
              <p:nvPr/>
            </p:nvSpPr>
            <p:spPr bwMode="auto">
              <a:xfrm>
                <a:off x="3817" y="2341"/>
                <a:ext cx="1945" cy="89"/>
              </a:xfrm>
              <a:prstGeom prst="rect">
                <a:avLst/>
              </a:prstGeom>
              <a:solidFill>
                <a:srgbClr val="9AABA9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84" name="Rectangle 57"/>
              <p:cNvSpPr>
                <a:spLocks noChangeArrowheads="1"/>
              </p:cNvSpPr>
              <p:nvPr/>
            </p:nvSpPr>
            <p:spPr bwMode="auto">
              <a:xfrm>
                <a:off x="0" y="2341"/>
                <a:ext cx="3817" cy="89"/>
              </a:xfrm>
              <a:prstGeom prst="rect">
                <a:avLst/>
              </a:prstGeom>
              <a:solidFill>
                <a:srgbClr val="988980"/>
              </a:solidFill>
              <a:ln w="2857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71" name="Group 58"/>
            <p:cNvGrpSpPr>
              <a:grpSpLocks/>
            </p:cNvGrpSpPr>
            <p:nvPr/>
          </p:nvGrpSpPr>
          <p:grpSpPr bwMode="auto">
            <a:xfrm>
              <a:off x="0" y="2072"/>
              <a:ext cx="5756" cy="88"/>
              <a:chOff x="0" y="2077"/>
              <a:chExt cx="5756" cy="88"/>
            </a:xfrm>
          </p:grpSpPr>
          <p:sp>
            <p:nvSpPr>
              <p:cNvPr id="19479" name="Rectangle 59"/>
              <p:cNvSpPr>
                <a:spLocks noChangeArrowheads="1"/>
              </p:cNvSpPr>
              <p:nvPr/>
            </p:nvSpPr>
            <p:spPr bwMode="auto">
              <a:xfrm>
                <a:off x="0" y="2077"/>
                <a:ext cx="2233" cy="88"/>
              </a:xfrm>
              <a:prstGeom prst="rect">
                <a:avLst/>
              </a:prstGeom>
              <a:solidFill>
                <a:srgbClr val="000000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80" name="Rectangle 60"/>
              <p:cNvSpPr>
                <a:spLocks noChangeArrowheads="1"/>
              </p:cNvSpPr>
              <p:nvPr/>
            </p:nvSpPr>
            <p:spPr bwMode="auto">
              <a:xfrm>
                <a:off x="2233" y="2077"/>
                <a:ext cx="1583" cy="88"/>
              </a:xfrm>
              <a:prstGeom prst="rect">
                <a:avLst/>
              </a:prstGeom>
              <a:solidFill>
                <a:srgbClr val="AFA39A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81" name="Rectangle 61"/>
              <p:cNvSpPr>
                <a:spLocks noChangeArrowheads="1"/>
              </p:cNvSpPr>
              <p:nvPr/>
            </p:nvSpPr>
            <p:spPr bwMode="auto">
              <a:xfrm>
                <a:off x="4608" y="2077"/>
                <a:ext cx="1148" cy="88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82" name="Rectangle 62"/>
              <p:cNvSpPr>
                <a:spLocks noChangeArrowheads="1"/>
              </p:cNvSpPr>
              <p:nvPr/>
            </p:nvSpPr>
            <p:spPr bwMode="auto">
              <a:xfrm>
                <a:off x="3816" y="2077"/>
                <a:ext cx="792" cy="88"/>
              </a:xfrm>
              <a:prstGeom prst="rect">
                <a:avLst/>
              </a:prstGeom>
              <a:solidFill>
                <a:srgbClr val="90CFF2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  <p:grpSp>
          <p:nvGrpSpPr>
            <p:cNvPr id="19472" name="Group 63"/>
            <p:cNvGrpSpPr>
              <a:grpSpLocks/>
            </p:cNvGrpSpPr>
            <p:nvPr/>
          </p:nvGrpSpPr>
          <p:grpSpPr bwMode="auto">
            <a:xfrm>
              <a:off x="0" y="2248"/>
              <a:ext cx="5762" cy="88"/>
              <a:chOff x="0" y="2255"/>
              <a:chExt cx="5762" cy="89"/>
            </a:xfrm>
          </p:grpSpPr>
          <p:sp>
            <p:nvSpPr>
              <p:cNvPr id="19477" name="Rectangle 64"/>
              <p:cNvSpPr>
                <a:spLocks noChangeArrowheads="1"/>
              </p:cNvSpPr>
              <p:nvPr/>
            </p:nvSpPr>
            <p:spPr bwMode="auto">
              <a:xfrm>
                <a:off x="0" y="2255"/>
                <a:ext cx="3817" cy="89"/>
              </a:xfrm>
              <a:prstGeom prst="rect">
                <a:avLst/>
              </a:prstGeom>
              <a:solidFill>
                <a:srgbClr val="BEBB45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78" name="Rectangle 65"/>
              <p:cNvSpPr>
                <a:spLocks noChangeArrowheads="1"/>
              </p:cNvSpPr>
              <p:nvPr/>
            </p:nvSpPr>
            <p:spPr bwMode="auto">
              <a:xfrm>
                <a:off x="3817" y="2255"/>
                <a:ext cx="1945" cy="89"/>
              </a:xfrm>
              <a:prstGeom prst="rect">
                <a:avLst/>
              </a:prstGeom>
              <a:solidFill>
                <a:srgbClr val="E2DBD6"/>
              </a:solidFill>
              <a:ln w="28575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73" name="Group 66"/>
            <p:cNvGrpSpPr>
              <a:grpSpLocks/>
            </p:cNvGrpSpPr>
            <p:nvPr/>
          </p:nvGrpSpPr>
          <p:grpSpPr bwMode="auto">
            <a:xfrm>
              <a:off x="0" y="1456"/>
              <a:ext cx="5762" cy="88"/>
              <a:chOff x="0" y="1457"/>
              <a:chExt cx="5762" cy="89"/>
            </a:xfrm>
          </p:grpSpPr>
          <p:sp>
            <p:nvSpPr>
              <p:cNvPr id="19474" name="Rectangle 67"/>
              <p:cNvSpPr>
                <a:spLocks noChangeArrowheads="1"/>
              </p:cNvSpPr>
              <p:nvPr/>
            </p:nvSpPr>
            <p:spPr bwMode="auto">
              <a:xfrm>
                <a:off x="2234" y="1457"/>
                <a:ext cx="2375" cy="89"/>
              </a:xfrm>
              <a:prstGeom prst="rect">
                <a:avLst/>
              </a:prstGeom>
              <a:solidFill>
                <a:srgbClr val="9C83B6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75" name="Rectangle 68"/>
              <p:cNvSpPr>
                <a:spLocks noChangeArrowheads="1"/>
              </p:cNvSpPr>
              <p:nvPr/>
            </p:nvSpPr>
            <p:spPr bwMode="auto">
              <a:xfrm>
                <a:off x="4609" y="1457"/>
                <a:ext cx="1153" cy="89"/>
              </a:xfrm>
              <a:prstGeom prst="rect">
                <a:avLst/>
              </a:prstGeom>
              <a:solidFill>
                <a:srgbClr val="693695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  <p:sp>
            <p:nvSpPr>
              <p:cNvPr id="19476" name="Rectangle 69"/>
              <p:cNvSpPr>
                <a:spLocks noChangeArrowheads="1"/>
              </p:cNvSpPr>
              <p:nvPr/>
            </p:nvSpPr>
            <p:spPr bwMode="auto">
              <a:xfrm>
                <a:off x="0" y="1457"/>
                <a:ext cx="2233" cy="89"/>
              </a:xfrm>
              <a:prstGeom prst="rect">
                <a:avLst/>
              </a:prstGeom>
              <a:solidFill>
                <a:srgbClr val="F26522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anchor="b"/>
              <a:lstStyle/>
              <a:p>
                <a:endParaRPr lang="en-US"/>
              </a:p>
            </p:txBody>
          </p:sp>
        </p:grpSp>
      </p:grpSp>
      <p:pic>
        <p:nvPicPr>
          <p:cNvPr id="19460" name="Picture 73" descr="SWIFT_Logo_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5513" y="2643188"/>
            <a:ext cx="73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71470" y="1428736"/>
            <a:ext cx="9644130" cy="4857760"/>
            <a:chOff x="666" y="867"/>
            <a:chExt cx="5025" cy="3095"/>
          </a:xfrm>
          <a:solidFill>
            <a:schemeClr val="bg1">
              <a:lumMod val="75000"/>
            </a:schemeClr>
          </a:solidFill>
        </p:grpSpPr>
        <p:sp>
          <p:nvSpPr>
            <p:cNvPr id="483" name="Oval 3"/>
            <p:cNvSpPr>
              <a:spLocks noChangeArrowheads="1"/>
            </p:cNvSpPr>
            <p:nvPr/>
          </p:nvSpPr>
          <p:spPr bwMode="blackWhite">
            <a:xfrm>
              <a:off x="1460" y="2518"/>
              <a:ext cx="3" cy="2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85" name="Freeform 4"/>
            <p:cNvSpPr>
              <a:spLocks/>
            </p:cNvSpPr>
            <p:nvPr/>
          </p:nvSpPr>
          <p:spPr bwMode="blackWhite">
            <a:xfrm>
              <a:off x="698" y="1439"/>
              <a:ext cx="17" cy="1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6" y="0"/>
                </a:cxn>
                <a:cxn ang="0">
                  <a:pos x="18" y="8"/>
                </a:cxn>
                <a:cxn ang="0">
                  <a:pos x="8" y="16"/>
                </a:cxn>
                <a:cxn ang="0">
                  <a:pos x="0" y="12"/>
                </a:cxn>
                <a:cxn ang="0">
                  <a:pos x="0" y="4"/>
                </a:cxn>
              </a:cxnLst>
              <a:rect l="0" t="0" r="r" b="b"/>
              <a:pathLst>
                <a:path w="19" h="17">
                  <a:moveTo>
                    <a:pt x="0" y="4"/>
                  </a:moveTo>
                  <a:lnTo>
                    <a:pt x="16" y="0"/>
                  </a:lnTo>
                  <a:lnTo>
                    <a:pt x="18" y="8"/>
                  </a:lnTo>
                  <a:lnTo>
                    <a:pt x="8" y="16"/>
                  </a:lnTo>
                  <a:lnTo>
                    <a:pt x="0" y="12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89" name="Freeform 5"/>
            <p:cNvSpPr>
              <a:spLocks/>
            </p:cNvSpPr>
            <p:nvPr/>
          </p:nvSpPr>
          <p:spPr bwMode="blackWhite">
            <a:xfrm>
              <a:off x="2365" y="1585"/>
              <a:ext cx="124" cy="87"/>
            </a:xfrm>
            <a:custGeom>
              <a:avLst/>
              <a:gdLst/>
              <a:ahLst/>
              <a:cxnLst>
                <a:cxn ang="0">
                  <a:pos x="106" y="10"/>
                </a:cxn>
                <a:cxn ang="0">
                  <a:pos x="114" y="4"/>
                </a:cxn>
                <a:cxn ang="0">
                  <a:pos x="124" y="6"/>
                </a:cxn>
                <a:cxn ang="0">
                  <a:pos x="128" y="20"/>
                </a:cxn>
                <a:cxn ang="0">
                  <a:pos x="134" y="26"/>
                </a:cxn>
                <a:cxn ang="0">
                  <a:pos x="136" y="42"/>
                </a:cxn>
                <a:cxn ang="0">
                  <a:pos x="120" y="64"/>
                </a:cxn>
                <a:cxn ang="0">
                  <a:pos x="106" y="74"/>
                </a:cxn>
                <a:cxn ang="0">
                  <a:pos x="94" y="86"/>
                </a:cxn>
                <a:cxn ang="0">
                  <a:pos x="68" y="84"/>
                </a:cxn>
                <a:cxn ang="0">
                  <a:pos x="52" y="78"/>
                </a:cxn>
                <a:cxn ang="0">
                  <a:pos x="34" y="74"/>
                </a:cxn>
                <a:cxn ang="0">
                  <a:pos x="24" y="66"/>
                </a:cxn>
                <a:cxn ang="0">
                  <a:pos x="32" y="58"/>
                </a:cxn>
                <a:cxn ang="0">
                  <a:pos x="26" y="48"/>
                </a:cxn>
                <a:cxn ang="0">
                  <a:pos x="10" y="46"/>
                </a:cxn>
                <a:cxn ang="0">
                  <a:pos x="12" y="40"/>
                </a:cxn>
                <a:cxn ang="0">
                  <a:pos x="34" y="38"/>
                </a:cxn>
                <a:cxn ang="0">
                  <a:pos x="36" y="30"/>
                </a:cxn>
                <a:cxn ang="0">
                  <a:pos x="24" y="26"/>
                </a:cxn>
                <a:cxn ang="0">
                  <a:pos x="0" y="32"/>
                </a:cxn>
                <a:cxn ang="0">
                  <a:pos x="14" y="20"/>
                </a:cxn>
                <a:cxn ang="0">
                  <a:pos x="20" y="6"/>
                </a:cxn>
                <a:cxn ang="0">
                  <a:pos x="32" y="14"/>
                </a:cxn>
                <a:cxn ang="0">
                  <a:pos x="38" y="0"/>
                </a:cxn>
                <a:cxn ang="0">
                  <a:pos x="44" y="20"/>
                </a:cxn>
                <a:cxn ang="0">
                  <a:pos x="48" y="38"/>
                </a:cxn>
                <a:cxn ang="0">
                  <a:pos x="54" y="30"/>
                </a:cxn>
                <a:cxn ang="0">
                  <a:pos x="58" y="24"/>
                </a:cxn>
                <a:cxn ang="0">
                  <a:pos x="60" y="10"/>
                </a:cxn>
                <a:cxn ang="0">
                  <a:pos x="68" y="24"/>
                </a:cxn>
                <a:cxn ang="0">
                  <a:pos x="74" y="10"/>
                </a:cxn>
                <a:cxn ang="0">
                  <a:pos x="82" y="12"/>
                </a:cxn>
                <a:cxn ang="0">
                  <a:pos x="94" y="16"/>
                </a:cxn>
              </a:cxnLst>
              <a:rect l="0" t="0" r="r" b="b"/>
              <a:pathLst>
                <a:path w="139" h="87">
                  <a:moveTo>
                    <a:pt x="100" y="12"/>
                  </a:moveTo>
                  <a:lnTo>
                    <a:pt x="106" y="10"/>
                  </a:lnTo>
                  <a:lnTo>
                    <a:pt x="108" y="2"/>
                  </a:lnTo>
                  <a:lnTo>
                    <a:pt x="114" y="4"/>
                  </a:lnTo>
                  <a:lnTo>
                    <a:pt x="118" y="10"/>
                  </a:lnTo>
                  <a:lnTo>
                    <a:pt x="124" y="6"/>
                  </a:lnTo>
                  <a:lnTo>
                    <a:pt x="126" y="14"/>
                  </a:lnTo>
                  <a:lnTo>
                    <a:pt x="128" y="20"/>
                  </a:lnTo>
                  <a:lnTo>
                    <a:pt x="126" y="24"/>
                  </a:lnTo>
                  <a:lnTo>
                    <a:pt x="134" y="26"/>
                  </a:lnTo>
                  <a:lnTo>
                    <a:pt x="138" y="32"/>
                  </a:lnTo>
                  <a:lnTo>
                    <a:pt x="136" y="42"/>
                  </a:lnTo>
                  <a:lnTo>
                    <a:pt x="128" y="56"/>
                  </a:lnTo>
                  <a:lnTo>
                    <a:pt x="120" y="64"/>
                  </a:lnTo>
                  <a:lnTo>
                    <a:pt x="114" y="64"/>
                  </a:lnTo>
                  <a:lnTo>
                    <a:pt x="106" y="74"/>
                  </a:lnTo>
                  <a:lnTo>
                    <a:pt x="106" y="78"/>
                  </a:lnTo>
                  <a:lnTo>
                    <a:pt x="94" y="86"/>
                  </a:lnTo>
                  <a:lnTo>
                    <a:pt x="84" y="80"/>
                  </a:lnTo>
                  <a:lnTo>
                    <a:pt x="68" y="84"/>
                  </a:lnTo>
                  <a:lnTo>
                    <a:pt x="58" y="78"/>
                  </a:lnTo>
                  <a:lnTo>
                    <a:pt x="52" y="78"/>
                  </a:lnTo>
                  <a:lnTo>
                    <a:pt x="46" y="72"/>
                  </a:lnTo>
                  <a:lnTo>
                    <a:pt x="34" y="74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30" y="66"/>
                  </a:lnTo>
                  <a:lnTo>
                    <a:pt x="32" y="58"/>
                  </a:lnTo>
                  <a:lnTo>
                    <a:pt x="26" y="52"/>
                  </a:lnTo>
                  <a:lnTo>
                    <a:pt x="26" y="48"/>
                  </a:lnTo>
                  <a:lnTo>
                    <a:pt x="22" y="46"/>
                  </a:lnTo>
                  <a:lnTo>
                    <a:pt x="10" y="46"/>
                  </a:lnTo>
                  <a:lnTo>
                    <a:pt x="10" y="42"/>
                  </a:lnTo>
                  <a:lnTo>
                    <a:pt x="12" y="40"/>
                  </a:lnTo>
                  <a:lnTo>
                    <a:pt x="22" y="40"/>
                  </a:lnTo>
                  <a:lnTo>
                    <a:pt x="34" y="38"/>
                  </a:lnTo>
                  <a:lnTo>
                    <a:pt x="30" y="36"/>
                  </a:lnTo>
                  <a:lnTo>
                    <a:pt x="36" y="30"/>
                  </a:lnTo>
                  <a:lnTo>
                    <a:pt x="32" y="28"/>
                  </a:lnTo>
                  <a:lnTo>
                    <a:pt x="24" y="26"/>
                  </a:lnTo>
                  <a:lnTo>
                    <a:pt x="14" y="34"/>
                  </a:lnTo>
                  <a:lnTo>
                    <a:pt x="0" y="32"/>
                  </a:lnTo>
                  <a:lnTo>
                    <a:pt x="10" y="24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0" y="6"/>
                  </a:lnTo>
                  <a:lnTo>
                    <a:pt x="28" y="14"/>
                  </a:lnTo>
                  <a:lnTo>
                    <a:pt x="32" y="14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44" y="10"/>
                  </a:lnTo>
                  <a:lnTo>
                    <a:pt x="44" y="20"/>
                  </a:lnTo>
                  <a:lnTo>
                    <a:pt x="46" y="28"/>
                  </a:lnTo>
                  <a:lnTo>
                    <a:pt x="48" y="38"/>
                  </a:lnTo>
                  <a:lnTo>
                    <a:pt x="52" y="26"/>
                  </a:lnTo>
                  <a:lnTo>
                    <a:pt x="54" y="30"/>
                  </a:lnTo>
                  <a:lnTo>
                    <a:pt x="58" y="32"/>
                  </a:lnTo>
                  <a:lnTo>
                    <a:pt x="58" y="24"/>
                  </a:lnTo>
                  <a:lnTo>
                    <a:pt x="56" y="16"/>
                  </a:lnTo>
                  <a:lnTo>
                    <a:pt x="60" y="10"/>
                  </a:lnTo>
                  <a:lnTo>
                    <a:pt x="64" y="16"/>
                  </a:lnTo>
                  <a:lnTo>
                    <a:pt x="68" y="24"/>
                  </a:lnTo>
                  <a:lnTo>
                    <a:pt x="68" y="16"/>
                  </a:lnTo>
                  <a:lnTo>
                    <a:pt x="74" y="10"/>
                  </a:lnTo>
                  <a:lnTo>
                    <a:pt x="82" y="18"/>
                  </a:lnTo>
                  <a:lnTo>
                    <a:pt x="82" y="12"/>
                  </a:lnTo>
                  <a:lnTo>
                    <a:pt x="88" y="10"/>
                  </a:lnTo>
                  <a:lnTo>
                    <a:pt x="94" y="16"/>
                  </a:lnTo>
                  <a:lnTo>
                    <a:pt x="100" y="1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0" name="Oval 6"/>
            <p:cNvSpPr>
              <a:spLocks noChangeArrowheads="1"/>
            </p:cNvSpPr>
            <p:nvPr/>
          </p:nvSpPr>
          <p:spPr bwMode="blackWhite">
            <a:xfrm>
              <a:off x="1616" y="2442"/>
              <a:ext cx="4" cy="4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1" name="Freeform 7"/>
            <p:cNvSpPr>
              <a:spLocks/>
            </p:cNvSpPr>
            <p:nvPr/>
          </p:nvSpPr>
          <p:spPr bwMode="blackWhite">
            <a:xfrm>
              <a:off x="1830" y="2615"/>
              <a:ext cx="19" cy="29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20" y="22"/>
                </a:cxn>
                <a:cxn ang="0">
                  <a:pos x="4" y="28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14" y="6"/>
                </a:cxn>
              </a:cxnLst>
              <a:rect l="0" t="0" r="r" b="b"/>
              <a:pathLst>
                <a:path w="21" h="29">
                  <a:moveTo>
                    <a:pt x="14" y="6"/>
                  </a:moveTo>
                  <a:lnTo>
                    <a:pt x="20" y="22"/>
                  </a:lnTo>
                  <a:lnTo>
                    <a:pt x="4" y="28"/>
                  </a:lnTo>
                  <a:lnTo>
                    <a:pt x="6" y="18"/>
                  </a:lnTo>
                  <a:lnTo>
                    <a:pt x="0" y="0"/>
                  </a:lnTo>
                  <a:lnTo>
                    <a:pt x="14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2" name="Oval 8"/>
            <p:cNvSpPr>
              <a:spLocks noChangeArrowheads="1"/>
            </p:cNvSpPr>
            <p:nvPr/>
          </p:nvSpPr>
          <p:spPr bwMode="blackWhite">
            <a:xfrm>
              <a:off x="1762" y="1570"/>
              <a:ext cx="1" cy="4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3" name="Oval 9"/>
            <p:cNvSpPr>
              <a:spLocks noChangeArrowheads="1"/>
            </p:cNvSpPr>
            <p:nvPr/>
          </p:nvSpPr>
          <p:spPr bwMode="blackWhite">
            <a:xfrm>
              <a:off x="1742" y="1574"/>
              <a:ext cx="4" cy="6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4" name="Freeform 10"/>
            <p:cNvSpPr>
              <a:spLocks/>
            </p:cNvSpPr>
            <p:nvPr/>
          </p:nvSpPr>
          <p:spPr bwMode="blackWhite">
            <a:xfrm>
              <a:off x="1027" y="1605"/>
              <a:ext cx="15" cy="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6" y="18"/>
                </a:cxn>
                <a:cxn ang="0">
                  <a:pos x="14" y="32"/>
                </a:cxn>
                <a:cxn ang="0">
                  <a:pos x="12" y="48"/>
                </a:cxn>
                <a:cxn ang="0">
                  <a:pos x="4" y="58"/>
                </a:cxn>
                <a:cxn ang="0">
                  <a:pos x="0" y="52"/>
                </a:cxn>
                <a:cxn ang="0">
                  <a:pos x="2" y="44"/>
                </a:cxn>
                <a:cxn ang="0">
                  <a:pos x="2" y="28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17" h="59">
                  <a:moveTo>
                    <a:pt x="0" y="0"/>
                  </a:moveTo>
                  <a:lnTo>
                    <a:pt x="10" y="0"/>
                  </a:lnTo>
                  <a:lnTo>
                    <a:pt x="16" y="18"/>
                  </a:lnTo>
                  <a:lnTo>
                    <a:pt x="14" y="32"/>
                  </a:lnTo>
                  <a:lnTo>
                    <a:pt x="12" y="48"/>
                  </a:lnTo>
                  <a:lnTo>
                    <a:pt x="4" y="58"/>
                  </a:lnTo>
                  <a:lnTo>
                    <a:pt x="0" y="52"/>
                  </a:lnTo>
                  <a:lnTo>
                    <a:pt x="2" y="44"/>
                  </a:lnTo>
                  <a:lnTo>
                    <a:pt x="2" y="28"/>
                  </a:lnTo>
                  <a:lnTo>
                    <a:pt x="0" y="1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5" name="Freeform 11"/>
            <p:cNvSpPr>
              <a:spLocks/>
            </p:cNvSpPr>
            <p:nvPr/>
          </p:nvSpPr>
          <p:spPr bwMode="blackWhite">
            <a:xfrm>
              <a:off x="1030" y="1667"/>
              <a:ext cx="19" cy="4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4" y="8"/>
                </a:cxn>
                <a:cxn ang="0">
                  <a:pos x="18" y="16"/>
                </a:cxn>
                <a:cxn ang="0">
                  <a:pos x="20" y="28"/>
                </a:cxn>
                <a:cxn ang="0">
                  <a:pos x="16" y="36"/>
                </a:cxn>
                <a:cxn ang="0">
                  <a:pos x="2" y="40"/>
                </a:cxn>
                <a:cxn ang="0">
                  <a:pos x="4" y="36"/>
                </a:cxn>
                <a:cxn ang="0">
                  <a:pos x="6" y="28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2"/>
                </a:cxn>
                <a:cxn ang="0">
                  <a:pos x="8" y="0"/>
                </a:cxn>
              </a:cxnLst>
              <a:rect l="0" t="0" r="r" b="b"/>
              <a:pathLst>
                <a:path w="21" h="41">
                  <a:moveTo>
                    <a:pt x="8" y="0"/>
                  </a:moveTo>
                  <a:lnTo>
                    <a:pt x="14" y="8"/>
                  </a:lnTo>
                  <a:lnTo>
                    <a:pt x="18" y="16"/>
                  </a:lnTo>
                  <a:lnTo>
                    <a:pt x="20" y="28"/>
                  </a:lnTo>
                  <a:lnTo>
                    <a:pt x="16" y="36"/>
                  </a:lnTo>
                  <a:lnTo>
                    <a:pt x="2" y="40"/>
                  </a:lnTo>
                  <a:lnTo>
                    <a:pt x="4" y="36"/>
                  </a:lnTo>
                  <a:lnTo>
                    <a:pt x="6" y="2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2"/>
                  </a:lnTo>
                  <a:lnTo>
                    <a:pt x="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6" name="Freeform 12"/>
            <p:cNvSpPr>
              <a:spLocks/>
            </p:cNvSpPr>
            <p:nvPr/>
          </p:nvSpPr>
          <p:spPr bwMode="blackWhite">
            <a:xfrm>
              <a:off x="1023" y="1711"/>
              <a:ext cx="19" cy="6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4" y="8"/>
                </a:cxn>
                <a:cxn ang="0">
                  <a:pos x="20" y="8"/>
                </a:cxn>
                <a:cxn ang="0">
                  <a:pos x="14" y="24"/>
                </a:cxn>
                <a:cxn ang="0">
                  <a:pos x="14" y="34"/>
                </a:cxn>
                <a:cxn ang="0">
                  <a:pos x="10" y="44"/>
                </a:cxn>
                <a:cxn ang="0">
                  <a:pos x="14" y="58"/>
                </a:cxn>
                <a:cxn ang="0">
                  <a:pos x="12" y="66"/>
                </a:cxn>
                <a:cxn ang="0">
                  <a:pos x="6" y="56"/>
                </a:cxn>
                <a:cxn ang="0">
                  <a:pos x="0" y="34"/>
                </a:cxn>
                <a:cxn ang="0">
                  <a:pos x="2" y="12"/>
                </a:cxn>
                <a:cxn ang="0">
                  <a:pos x="4" y="0"/>
                </a:cxn>
              </a:cxnLst>
              <a:rect l="0" t="0" r="r" b="b"/>
              <a:pathLst>
                <a:path w="21" h="67">
                  <a:moveTo>
                    <a:pt x="4" y="0"/>
                  </a:moveTo>
                  <a:lnTo>
                    <a:pt x="14" y="8"/>
                  </a:lnTo>
                  <a:lnTo>
                    <a:pt x="20" y="8"/>
                  </a:lnTo>
                  <a:lnTo>
                    <a:pt x="14" y="24"/>
                  </a:lnTo>
                  <a:lnTo>
                    <a:pt x="14" y="34"/>
                  </a:lnTo>
                  <a:lnTo>
                    <a:pt x="10" y="44"/>
                  </a:lnTo>
                  <a:lnTo>
                    <a:pt x="14" y="58"/>
                  </a:lnTo>
                  <a:lnTo>
                    <a:pt x="12" y="66"/>
                  </a:lnTo>
                  <a:lnTo>
                    <a:pt x="6" y="56"/>
                  </a:lnTo>
                  <a:lnTo>
                    <a:pt x="0" y="34"/>
                  </a:lnTo>
                  <a:lnTo>
                    <a:pt x="2" y="12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7" name="Freeform 13"/>
            <p:cNvSpPr>
              <a:spLocks/>
            </p:cNvSpPr>
            <p:nvPr/>
          </p:nvSpPr>
          <p:spPr bwMode="blackWhite">
            <a:xfrm>
              <a:off x="1718" y="3135"/>
              <a:ext cx="154" cy="819"/>
            </a:xfrm>
            <a:custGeom>
              <a:avLst/>
              <a:gdLst/>
              <a:ahLst/>
              <a:cxnLst>
                <a:cxn ang="0">
                  <a:pos x="18" y="20"/>
                </a:cxn>
                <a:cxn ang="0">
                  <a:pos x="18" y="60"/>
                </a:cxn>
                <a:cxn ang="0">
                  <a:pos x="20" y="114"/>
                </a:cxn>
                <a:cxn ang="0">
                  <a:pos x="20" y="158"/>
                </a:cxn>
                <a:cxn ang="0">
                  <a:pos x="18" y="188"/>
                </a:cxn>
                <a:cxn ang="0">
                  <a:pos x="14" y="222"/>
                </a:cxn>
                <a:cxn ang="0">
                  <a:pos x="14" y="250"/>
                </a:cxn>
                <a:cxn ang="0">
                  <a:pos x="20" y="286"/>
                </a:cxn>
                <a:cxn ang="0">
                  <a:pos x="28" y="322"/>
                </a:cxn>
                <a:cxn ang="0">
                  <a:pos x="18" y="346"/>
                </a:cxn>
                <a:cxn ang="0">
                  <a:pos x="12" y="370"/>
                </a:cxn>
                <a:cxn ang="0">
                  <a:pos x="8" y="398"/>
                </a:cxn>
                <a:cxn ang="0">
                  <a:pos x="2" y="404"/>
                </a:cxn>
                <a:cxn ang="0">
                  <a:pos x="6" y="418"/>
                </a:cxn>
                <a:cxn ang="0">
                  <a:pos x="16" y="440"/>
                </a:cxn>
                <a:cxn ang="0">
                  <a:pos x="12" y="480"/>
                </a:cxn>
                <a:cxn ang="0">
                  <a:pos x="34" y="496"/>
                </a:cxn>
                <a:cxn ang="0">
                  <a:pos x="36" y="502"/>
                </a:cxn>
                <a:cxn ang="0">
                  <a:pos x="36" y="534"/>
                </a:cxn>
                <a:cxn ang="0">
                  <a:pos x="34" y="560"/>
                </a:cxn>
                <a:cxn ang="0">
                  <a:pos x="36" y="586"/>
                </a:cxn>
                <a:cxn ang="0">
                  <a:pos x="18" y="586"/>
                </a:cxn>
                <a:cxn ang="0">
                  <a:pos x="6" y="608"/>
                </a:cxn>
                <a:cxn ang="0">
                  <a:pos x="12" y="608"/>
                </a:cxn>
                <a:cxn ang="0">
                  <a:pos x="30" y="610"/>
                </a:cxn>
                <a:cxn ang="0">
                  <a:pos x="34" y="632"/>
                </a:cxn>
                <a:cxn ang="0">
                  <a:pos x="16" y="644"/>
                </a:cxn>
                <a:cxn ang="0">
                  <a:pos x="30" y="684"/>
                </a:cxn>
                <a:cxn ang="0">
                  <a:pos x="48" y="716"/>
                </a:cxn>
                <a:cxn ang="0">
                  <a:pos x="56" y="730"/>
                </a:cxn>
                <a:cxn ang="0">
                  <a:pos x="74" y="762"/>
                </a:cxn>
                <a:cxn ang="0">
                  <a:pos x="102" y="774"/>
                </a:cxn>
                <a:cxn ang="0">
                  <a:pos x="122" y="772"/>
                </a:cxn>
                <a:cxn ang="0">
                  <a:pos x="138" y="744"/>
                </a:cxn>
                <a:cxn ang="0">
                  <a:pos x="132" y="758"/>
                </a:cxn>
                <a:cxn ang="0">
                  <a:pos x="146" y="768"/>
                </a:cxn>
                <a:cxn ang="0">
                  <a:pos x="142" y="784"/>
                </a:cxn>
                <a:cxn ang="0">
                  <a:pos x="148" y="796"/>
                </a:cxn>
                <a:cxn ang="0">
                  <a:pos x="134" y="804"/>
                </a:cxn>
                <a:cxn ang="0">
                  <a:pos x="142" y="818"/>
                </a:cxn>
                <a:cxn ang="0">
                  <a:pos x="162" y="808"/>
                </a:cxn>
                <a:cxn ang="0">
                  <a:pos x="154" y="740"/>
                </a:cxn>
                <a:cxn ang="0">
                  <a:pos x="84" y="576"/>
                </a:cxn>
                <a:cxn ang="0">
                  <a:pos x="94" y="152"/>
                </a:cxn>
              </a:cxnLst>
              <a:rect l="0" t="0" r="r" b="b"/>
              <a:pathLst>
                <a:path w="173" h="819">
                  <a:moveTo>
                    <a:pt x="70" y="20"/>
                  </a:moveTo>
                  <a:lnTo>
                    <a:pt x="34" y="0"/>
                  </a:lnTo>
                  <a:lnTo>
                    <a:pt x="18" y="20"/>
                  </a:lnTo>
                  <a:lnTo>
                    <a:pt x="18" y="46"/>
                  </a:lnTo>
                  <a:lnTo>
                    <a:pt x="22" y="56"/>
                  </a:lnTo>
                  <a:lnTo>
                    <a:pt x="18" y="60"/>
                  </a:lnTo>
                  <a:lnTo>
                    <a:pt x="22" y="80"/>
                  </a:lnTo>
                  <a:lnTo>
                    <a:pt x="24" y="114"/>
                  </a:lnTo>
                  <a:lnTo>
                    <a:pt x="20" y="114"/>
                  </a:lnTo>
                  <a:lnTo>
                    <a:pt x="20" y="142"/>
                  </a:lnTo>
                  <a:lnTo>
                    <a:pt x="24" y="152"/>
                  </a:lnTo>
                  <a:lnTo>
                    <a:pt x="20" y="158"/>
                  </a:lnTo>
                  <a:lnTo>
                    <a:pt x="24" y="170"/>
                  </a:lnTo>
                  <a:lnTo>
                    <a:pt x="22" y="184"/>
                  </a:lnTo>
                  <a:lnTo>
                    <a:pt x="18" y="188"/>
                  </a:lnTo>
                  <a:lnTo>
                    <a:pt x="20" y="194"/>
                  </a:lnTo>
                  <a:lnTo>
                    <a:pt x="16" y="216"/>
                  </a:lnTo>
                  <a:lnTo>
                    <a:pt x="14" y="222"/>
                  </a:lnTo>
                  <a:lnTo>
                    <a:pt x="18" y="232"/>
                  </a:lnTo>
                  <a:lnTo>
                    <a:pt x="18" y="248"/>
                  </a:lnTo>
                  <a:lnTo>
                    <a:pt x="14" y="250"/>
                  </a:lnTo>
                  <a:lnTo>
                    <a:pt x="16" y="264"/>
                  </a:lnTo>
                  <a:lnTo>
                    <a:pt x="20" y="276"/>
                  </a:lnTo>
                  <a:lnTo>
                    <a:pt x="20" y="286"/>
                  </a:lnTo>
                  <a:lnTo>
                    <a:pt x="26" y="304"/>
                  </a:lnTo>
                  <a:lnTo>
                    <a:pt x="24" y="312"/>
                  </a:lnTo>
                  <a:lnTo>
                    <a:pt x="28" y="322"/>
                  </a:lnTo>
                  <a:lnTo>
                    <a:pt x="20" y="332"/>
                  </a:lnTo>
                  <a:lnTo>
                    <a:pt x="22" y="334"/>
                  </a:lnTo>
                  <a:lnTo>
                    <a:pt x="18" y="346"/>
                  </a:lnTo>
                  <a:lnTo>
                    <a:pt x="16" y="352"/>
                  </a:lnTo>
                  <a:lnTo>
                    <a:pt x="14" y="362"/>
                  </a:lnTo>
                  <a:lnTo>
                    <a:pt x="12" y="370"/>
                  </a:lnTo>
                  <a:lnTo>
                    <a:pt x="10" y="376"/>
                  </a:lnTo>
                  <a:lnTo>
                    <a:pt x="6" y="382"/>
                  </a:lnTo>
                  <a:lnTo>
                    <a:pt x="8" y="398"/>
                  </a:lnTo>
                  <a:lnTo>
                    <a:pt x="4" y="394"/>
                  </a:lnTo>
                  <a:lnTo>
                    <a:pt x="2" y="396"/>
                  </a:lnTo>
                  <a:lnTo>
                    <a:pt x="2" y="404"/>
                  </a:lnTo>
                  <a:lnTo>
                    <a:pt x="0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8" y="422"/>
                  </a:lnTo>
                  <a:lnTo>
                    <a:pt x="10" y="428"/>
                  </a:lnTo>
                  <a:lnTo>
                    <a:pt x="16" y="440"/>
                  </a:lnTo>
                  <a:lnTo>
                    <a:pt x="14" y="452"/>
                  </a:lnTo>
                  <a:lnTo>
                    <a:pt x="12" y="462"/>
                  </a:lnTo>
                  <a:lnTo>
                    <a:pt x="12" y="480"/>
                  </a:lnTo>
                  <a:lnTo>
                    <a:pt x="20" y="490"/>
                  </a:lnTo>
                  <a:lnTo>
                    <a:pt x="20" y="494"/>
                  </a:lnTo>
                  <a:lnTo>
                    <a:pt x="34" y="496"/>
                  </a:lnTo>
                  <a:lnTo>
                    <a:pt x="34" y="490"/>
                  </a:lnTo>
                  <a:lnTo>
                    <a:pt x="36" y="490"/>
                  </a:lnTo>
                  <a:lnTo>
                    <a:pt x="36" y="502"/>
                  </a:lnTo>
                  <a:lnTo>
                    <a:pt x="36" y="516"/>
                  </a:lnTo>
                  <a:lnTo>
                    <a:pt x="38" y="522"/>
                  </a:lnTo>
                  <a:lnTo>
                    <a:pt x="36" y="534"/>
                  </a:lnTo>
                  <a:lnTo>
                    <a:pt x="38" y="542"/>
                  </a:lnTo>
                  <a:lnTo>
                    <a:pt x="36" y="550"/>
                  </a:lnTo>
                  <a:lnTo>
                    <a:pt x="34" y="560"/>
                  </a:lnTo>
                  <a:lnTo>
                    <a:pt x="36" y="570"/>
                  </a:lnTo>
                  <a:lnTo>
                    <a:pt x="40" y="580"/>
                  </a:lnTo>
                  <a:lnTo>
                    <a:pt x="36" y="586"/>
                  </a:lnTo>
                  <a:lnTo>
                    <a:pt x="36" y="598"/>
                  </a:lnTo>
                  <a:lnTo>
                    <a:pt x="24" y="586"/>
                  </a:lnTo>
                  <a:lnTo>
                    <a:pt x="18" y="586"/>
                  </a:lnTo>
                  <a:lnTo>
                    <a:pt x="14" y="588"/>
                  </a:lnTo>
                  <a:lnTo>
                    <a:pt x="16" y="596"/>
                  </a:lnTo>
                  <a:lnTo>
                    <a:pt x="6" y="608"/>
                  </a:lnTo>
                  <a:lnTo>
                    <a:pt x="8" y="612"/>
                  </a:lnTo>
                  <a:lnTo>
                    <a:pt x="12" y="614"/>
                  </a:lnTo>
                  <a:lnTo>
                    <a:pt x="12" y="608"/>
                  </a:lnTo>
                  <a:lnTo>
                    <a:pt x="20" y="604"/>
                  </a:lnTo>
                  <a:lnTo>
                    <a:pt x="22" y="610"/>
                  </a:lnTo>
                  <a:lnTo>
                    <a:pt x="30" y="610"/>
                  </a:lnTo>
                  <a:lnTo>
                    <a:pt x="36" y="614"/>
                  </a:lnTo>
                  <a:lnTo>
                    <a:pt x="30" y="624"/>
                  </a:lnTo>
                  <a:lnTo>
                    <a:pt x="34" y="632"/>
                  </a:lnTo>
                  <a:lnTo>
                    <a:pt x="34" y="642"/>
                  </a:lnTo>
                  <a:lnTo>
                    <a:pt x="24" y="638"/>
                  </a:lnTo>
                  <a:lnTo>
                    <a:pt x="16" y="644"/>
                  </a:lnTo>
                  <a:lnTo>
                    <a:pt x="20" y="658"/>
                  </a:lnTo>
                  <a:lnTo>
                    <a:pt x="24" y="668"/>
                  </a:lnTo>
                  <a:lnTo>
                    <a:pt x="30" y="684"/>
                  </a:lnTo>
                  <a:lnTo>
                    <a:pt x="40" y="688"/>
                  </a:lnTo>
                  <a:lnTo>
                    <a:pt x="42" y="700"/>
                  </a:lnTo>
                  <a:lnTo>
                    <a:pt x="48" y="716"/>
                  </a:lnTo>
                  <a:lnTo>
                    <a:pt x="58" y="716"/>
                  </a:lnTo>
                  <a:lnTo>
                    <a:pt x="62" y="724"/>
                  </a:lnTo>
                  <a:lnTo>
                    <a:pt x="56" y="730"/>
                  </a:lnTo>
                  <a:lnTo>
                    <a:pt x="64" y="736"/>
                  </a:lnTo>
                  <a:lnTo>
                    <a:pt x="72" y="744"/>
                  </a:lnTo>
                  <a:lnTo>
                    <a:pt x="74" y="762"/>
                  </a:lnTo>
                  <a:lnTo>
                    <a:pt x="86" y="764"/>
                  </a:lnTo>
                  <a:lnTo>
                    <a:pt x="92" y="772"/>
                  </a:lnTo>
                  <a:lnTo>
                    <a:pt x="102" y="774"/>
                  </a:lnTo>
                  <a:lnTo>
                    <a:pt x="112" y="782"/>
                  </a:lnTo>
                  <a:lnTo>
                    <a:pt x="122" y="782"/>
                  </a:lnTo>
                  <a:lnTo>
                    <a:pt x="122" y="772"/>
                  </a:lnTo>
                  <a:lnTo>
                    <a:pt x="124" y="760"/>
                  </a:lnTo>
                  <a:lnTo>
                    <a:pt x="130" y="750"/>
                  </a:lnTo>
                  <a:lnTo>
                    <a:pt x="138" y="744"/>
                  </a:lnTo>
                  <a:lnTo>
                    <a:pt x="138" y="752"/>
                  </a:lnTo>
                  <a:lnTo>
                    <a:pt x="134" y="756"/>
                  </a:lnTo>
                  <a:lnTo>
                    <a:pt x="132" y="758"/>
                  </a:lnTo>
                  <a:lnTo>
                    <a:pt x="132" y="768"/>
                  </a:lnTo>
                  <a:lnTo>
                    <a:pt x="138" y="774"/>
                  </a:lnTo>
                  <a:lnTo>
                    <a:pt x="146" y="768"/>
                  </a:lnTo>
                  <a:lnTo>
                    <a:pt x="150" y="770"/>
                  </a:lnTo>
                  <a:lnTo>
                    <a:pt x="142" y="778"/>
                  </a:lnTo>
                  <a:lnTo>
                    <a:pt x="142" y="784"/>
                  </a:lnTo>
                  <a:lnTo>
                    <a:pt x="150" y="792"/>
                  </a:lnTo>
                  <a:lnTo>
                    <a:pt x="166" y="796"/>
                  </a:lnTo>
                  <a:lnTo>
                    <a:pt x="148" y="796"/>
                  </a:lnTo>
                  <a:lnTo>
                    <a:pt x="134" y="798"/>
                  </a:lnTo>
                  <a:lnTo>
                    <a:pt x="120" y="802"/>
                  </a:lnTo>
                  <a:lnTo>
                    <a:pt x="134" y="804"/>
                  </a:lnTo>
                  <a:lnTo>
                    <a:pt x="132" y="810"/>
                  </a:lnTo>
                  <a:lnTo>
                    <a:pt x="130" y="810"/>
                  </a:lnTo>
                  <a:lnTo>
                    <a:pt x="142" y="818"/>
                  </a:lnTo>
                  <a:lnTo>
                    <a:pt x="144" y="814"/>
                  </a:lnTo>
                  <a:lnTo>
                    <a:pt x="144" y="810"/>
                  </a:lnTo>
                  <a:lnTo>
                    <a:pt x="162" y="808"/>
                  </a:lnTo>
                  <a:lnTo>
                    <a:pt x="172" y="804"/>
                  </a:lnTo>
                  <a:lnTo>
                    <a:pt x="162" y="766"/>
                  </a:lnTo>
                  <a:lnTo>
                    <a:pt x="154" y="740"/>
                  </a:lnTo>
                  <a:lnTo>
                    <a:pt x="144" y="728"/>
                  </a:lnTo>
                  <a:lnTo>
                    <a:pt x="94" y="714"/>
                  </a:lnTo>
                  <a:lnTo>
                    <a:pt x="84" y="576"/>
                  </a:lnTo>
                  <a:lnTo>
                    <a:pt x="68" y="492"/>
                  </a:lnTo>
                  <a:lnTo>
                    <a:pt x="68" y="332"/>
                  </a:lnTo>
                  <a:lnTo>
                    <a:pt x="94" y="152"/>
                  </a:lnTo>
                  <a:lnTo>
                    <a:pt x="104" y="74"/>
                  </a:lnTo>
                  <a:lnTo>
                    <a:pt x="70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8" name="Freeform 14"/>
            <p:cNvSpPr>
              <a:spLocks/>
            </p:cNvSpPr>
            <p:nvPr/>
          </p:nvSpPr>
          <p:spPr bwMode="blackWhite">
            <a:xfrm>
              <a:off x="1754" y="3207"/>
              <a:ext cx="269" cy="737"/>
            </a:xfrm>
            <a:custGeom>
              <a:avLst/>
              <a:gdLst/>
              <a:ahLst/>
              <a:cxnLst>
                <a:cxn ang="0">
                  <a:pos x="36" y="56"/>
                </a:cxn>
                <a:cxn ang="0">
                  <a:pos x="20" y="78"/>
                </a:cxn>
                <a:cxn ang="0">
                  <a:pos x="24" y="112"/>
                </a:cxn>
                <a:cxn ang="0">
                  <a:pos x="8" y="138"/>
                </a:cxn>
                <a:cxn ang="0">
                  <a:pos x="2" y="166"/>
                </a:cxn>
                <a:cxn ang="0">
                  <a:pos x="0" y="196"/>
                </a:cxn>
                <a:cxn ang="0">
                  <a:pos x="12" y="236"/>
                </a:cxn>
                <a:cxn ang="0">
                  <a:pos x="12" y="264"/>
                </a:cxn>
                <a:cxn ang="0">
                  <a:pos x="12" y="286"/>
                </a:cxn>
                <a:cxn ang="0">
                  <a:pos x="6" y="308"/>
                </a:cxn>
                <a:cxn ang="0">
                  <a:pos x="8" y="340"/>
                </a:cxn>
                <a:cxn ang="0">
                  <a:pos x="14" y="354"/>
                </a:cxn>
                <a:cxn ang="0">
                  <a:pos x="2" y="382"/>
                </a:cxn>
                <a:cxn ang="0">
                  <a:pos x="10" y="420"/>
                </a:cxn>
                <a:cxn ang="0">
                  <a:pos x="8" y="436"/>
                </a:cxn>
                <a:cxn ang="0">
                  <a:pos x="26" y="474"/>
                </a:cxn>
                <a:cxn ang="0">
                  <a:pos x="20" y="486"/>
                </a:cxn>
                <a:cxn ang="0">
                  <a:pos x="26" y="494"/>
                </a:cxn>
                <a:cxn ang="0">
                  <a:pos x="32" y="514"/>
                </a:cxn>
                <a:cxn ang="0">
                  <a:pos x="32" y="546"/>
                </a:cxn>
                <a:cxn ang="0">
                  <a:pos x="34" y="560"/>
                </a:cxn>
                <a:cxn ang="0">
                  <a:pos x="26" y="626"/>
                </a:cxn>
                <a:cxn ang="0">
                  <a:pos x="38" y="626"/>
                </a:cxn>
                <a:cxn ang="0">
                  <a:pos x="76" y="658"/>
                </a:cxn>
                <a:cxn ang="0">
                  <a:pos x="112" y="666"/>
                </a:cxn>
                <a:cxn ang="0">
                  <a:pos x="142" y="734"/>
                </a:cxn>
                <a:cxn ang="0">
                  <a:pos x="166" y="736"/>
                </a:cxn>
                <a:cxn ang="0">
                  <a:pos x="180" y="730"/>
                </a:cxn>
                <a:cxn ang="0">
                  <a:pos x="170" y="724"/>
                </a:cxn>
                <a:cxn ang="0">
                  <a:pos x="138" y="706"/>
                </a:cxn>
                <a:cxn ang="0">
                  <a:pos x="124" y="694"/>
                </a:cxn>
                <a:cxn ang="0">
                  <a:pos x="118" y="676"/>
                </a:cxn>
                <a:cxn ang="0">
                  <a:pos x="110" y="656"/>
                </a:cxn>
                <a:cxn ang="0">
                  <a:pos x="96" y="626"/>
                </a:cxn>
                <a:cxn ang="0">
                  <a:pos x="114" y="602"/>
                </a:cxn>
                <a:cxn ang="0">
                  <a:pos x="120" y="578"/>
                </a:cxn>
                <a:cxn ang="0">
                  <a:pos x="136" y="554"/>
                </a:cxn>
                <a:cxn ang="0">
                  <a:pos x="120" y="538"/>
                </a:cxn>
                <a:cxn ang="0">
                  <a:pos x="98" y="518"/>
                </a:cxn>
                <a:cxn ang="0">
                  <a:pos x="104" y="498"/>
                </a:cxn>
                <a:cxn ang="0">
                  <a:pos x="128" y="492"/>
                </a:cxn>
                <a:cxn ang="0">
                  <a:pos x="132" y="478"/>
                </a:cxn>
                <a:cxn ang="0">
                  <a:pos x="130" y="454"/>
                </a:cxn>
                <a:cxn ang="0">
                  <a:pos x="128" y="440"/>
                </a:cxn>
                <a:cxn ang="0">
                  <a:pos x="140" y="442"/>
                </a:cxn>
                <a:cxn ang="0">
                  <a:pos x="132" y="424"/>
                </a:cxn>
                <a:cxn ang="0">
                  <a:pos x="120" y="398"/>
                </a:cxn>
                <a:cxn ang="0">
                  <a:pos x="146" y="404"/>
                </a:cxn>
                <a:cxn ang="0">
                  <a:pos x="168" y="386"/>
                </a:cxn>
                <a:cxn ang="0">
                  <a:pos x="168" y="350"/>
                </a:cxn>
                <a:cxn ang="0">
                  <a:pos x="220" y="344"/>
                </a:cxn>
                <a:cxn ang="0">
                  <a:pos x="244" y="322"/>
                </a:cxn>
                <a:cxn ang="0">
                  <a:pos x="244" y="298"/>
                </a:cxn>
                <a:cxn ang="0">
                  <a:pos x="238" y="278"/>
                </a:cxn>
                <a:cxn ang="0">
                  <a:pos x="212" y="260"/>
                </a:cxn>
                <a:cxn ang="0">
                  <a:pos x="184" y="0"/>
                </a:cxn>
              </a:cxnLst>
              <a:rect l="0" t="0" r="r" b="b"/>
              <a:pathLst>
                <a:path w="303" h="737">
                  <a:moveTo>
                    <a:pt x="46" y="30"/>
                  </a:moveTo>
                  <a:lnTo>
                    <a:pt x="44" y="44"/>
                  </a:lnTo>
                  <a:lnTo>
                    <a:pt x="36" y="56"/>
                  </a:lnTo>
                  <a:lnTo>
                    <a:pt x="22" y="64"/>
                  </a:lnTo>
                  <a:lnTo>
                    <a:pt x="16" y="70"/>
                  </a:lnTo>
                  <a:lnTo>
                    <a:pt x="20" y="78"/>
                  </a:lnTo>
                  <a:lnTo>
                    <a:pt x="22" y="92"/>
                  </a:lnTo>
                  <a:lnTo>
                    <a:pt x="22" y="102"/>
                  </a:lnTo>
                  <a:lnTo>
                    <a:pt x="24" y="112"/>
                  </a:lnTo>
                  <a:lnTo>
                    <a:pt x="18" y="124"/>
                  </a:lnTo>
                  <a:lnTo>
                    <a:pt x="14" y="138"/>
                  </a:lnTo>
                  <a:lnTo>
                    <a:pt x="8" y="138"/>
                  </a:lnTo>
                  <a:lnTo>
                    <a:pt x="6" y="154"/>
                  </a:lnTo>
                  <a:lnTo>
                    <a:pt x="0" y="156"/>
                  </a:lnTo>
                  <a:lnTo>
                    <a:pt x="2" y="166"/>
                  </a:lnTo>
                  <a:lnTo>
                    <a:pt x="4" y="174"/>
                  </a:lnTo>
                  <a:lnTo>
                    <a:pt x="2" y="192"/>
                  </a:lnTo>
                  <a:lnTo>
                    <a:pt x="0" y="196"/>
                  </a:lnTo>
                  <a:lnTo>
                    <a:pt x="0" y="208"/>
                  </a:lnTo>
                  <a:lnTo>
                    <a:pt x="10" y="226"/>
                  </a:lnTo>
                  <a:lnTo>
                    <a:pt x="12" y="236"/>
                  </a:lnTo>
                  <a:lnTo>
                    <a:pt x="16" y="238"/>
                  </a:lnTo>
                  <a:lnTo>
                    <a:pt x="18" y="264"/>
                  </a:lnTo>
                  <a:lnTo>
                    <a:pt x="12" y="264"/>
                  </a:lnTo>
                  <a:lnTo>
                    <a:pt x="10" y="274"/>
                  </a:lnTo>
                  <a:lnTo>
                    <a:pt x="8" y="286"/>
                  </a:lnTo>
                  <a:lnTo>
                    <a:pt x="12" y="286"/>
                  </a:lnTo>
                  <a:lnTo>
                    <a:pt x="14" y="290"/>
                  </a:lnTo>
                  <a:lnTo>
                    <a:pt x="14" y="294"/>
                  </a:lnTo>
                  <a:lnTo>
                    <a:pt x="6" y="308"/>
                  </a:lnTo>
                  <a:lnTo>
                    <a:pt x="8" y="320"/>
                  </a:lnTo>
                  <a:lnTo>
                    <a:pt x="6" y="326"/>
                  </a:lnTo>
                  <a:lnTo>
                    <a:pt x="8" y="340"/>
                  </a:lnTo>
                  <a:lnTo>
                    <a:pt x="14" y="346"/>
                  </a:lnTo>
                  <a:lnTo>
                    <a:pt x="16" y="350"/>
                  </a:lnTo>
                  <a:lnTo>
                    <a:pt x="14" y="354"/>
                  </a:lnTo>
                  <a:lnTo>
                    <a:pt x="10" y="356"/>
                  </a:lnTo>
                  <a:lnTo>
                    <a:pt x="8" y="370"/>
                  </a:lnTo>
                  <a:lnTo>
                    <a:pt x="2" y="382"/>
                  </a:lnTo>
                  <a:lnTo>
                    <a:pt x="8" y="390"/>
                  </a:lnTo>
                  <a:lnTo>
                    <a:pt x="8" y="420"/>
                  </a:lnTo>
                  <a:lnTo>
                    <a:pt x="10" y="420"/>
                  </a:lnTo>
                  <a:lnTo>
                    <a:pt x="14" y="426"/>
                  </a:lnTo>
                  <a:lnTo>
                    <a:pt x="10" y="432"/>
                  </a:lnTo>
                  <a:lnTo>
                    <a:pt x="8" y="436"/>
                  </a:lnTo>
                  <a:lnTo>
                    <a:pt x="14" y="454"/>
                  </a:lnTo>
                  <a:lnTo>
                    <a:pt x="20" y="472"/>
                  </a:lnTo>
                  <a:lnTo>
                    <a:pt x="26" y="474"/>
                  </a:lnTo>
                  <a:lnTo>
                    <a:pt x="32" y="482"/>
                  </a:lnTo>
                  <a:lnTo>
                    <a:pt x="26" y="484"/>
                  </a:lnTo>
                  <a:lnTo>
                    <a:pt x="20" y="486"/>
                  </a:lnTo>
                  <a:lnTo>
                    <a:pt x="20" y="490"/>
                  </a:lnTo>
                  <a:lnTo>
                    <a:pt x="22" y="494"/>
                  </a:lnTo>
                  <a:lnTo>
                    <a:pt x="26" y="494"/>
                  </a:lnTo>
                  <a:lnTo>
                    <a:pt x="30" y="494"/>
                  </a:lnTo>
                  <a:lnTo>
                    <a:pt x="30" y="498"/>
                  </a:lnTo>
                  <a:lnTo>
                    <a:pt x="32" y="514"/>
                  </a:lnTo>
                  <a:lnTo>
                    <a:pt x="36" y="522"/>
                  </a:lnTo>
                  <a:lnTo>
                    <a:pt x="32" y="528"/>
                  </a:lnTo>
                  <a:lnTo>
                    <a:pt x="32" y="546"/>
                  </a:lnTo>
                  <a:lnTo>
                    <a:pt x="36" y="548"/>
                  </a:lnTo>
                  <a:lnTo>
                    <a:pt x="30" y="552"/>
                  </a:lnTo>
                  <a:lnTo>
                    <a:pt x="34" y="560"/>
                  </a:lnTo>
                  <a:lnTo>
                    <a:pt x="34" y="574"/>
                  </a:lnTo>
                  <a:lnTo>
                    <a:pt x="22" y="614"/>
                  </a:lnTo>
                  <a:lnTo>
                    <a:pt x="26" y="626"/>
                  </a:lnTo>
                  <a:lnTo>
                    <a:pt x="32" y="634"/>
                  </a:lnTo>
                  <a:lnTo>
                    <a:pt x="36" y="628"/>
                  </a:lnTo>
                  <a:lnTo>
                    <a:pt x="38" y="626"/>
                  </a:lnTo>
                  <a:lnTo>
                    <a:pt x="42" y="628"/>
                  </a:lnTo>
                  <a:lnTo>
                    <a:pt x="50" y="654"/>
                  </a:lnTo>
                  <a:lnTo>
                    <a:pt x="76" y="658"/>
                  </a:lnTo>
                  <a:lnTo>
                    <a:pt x="96" y="658"/>
                  </a:lnTo>
                  <a:lnTo>
                    <a:pt x="104" y="660"/>
                  </a:lnTo>
                  <a:lnTo>
                    <a:pt x="112" y="666"/>
                  </a:lnTo>
                  <a:lnTo>
                    <a:pt x="118" y="684"/>
                  </a:lnTo>
                  <a:lnTo>
                    <a:pt x="132" y="734"/>
                  </a:lnTo>
                  <a:lnTo>
                    <a:pt x="142" y="734"/>
                  </a:lnTo>
                  <a:lnTo>
                    <a:pt x="158" y="732"/>
                  </a:lnTo>
                  <a:lnTo>
                    <a:pt x="162" y="732"/>
                  </a:lnTo>
                  <a:lnTo>
                    <a:pt x="166" y="736"/>
                  </a:lnTo>
                  <a:lnTo>
                    <a:pt x="174" y="734"/>
                  </a:lnTo>
                  <a:lnTo>
                    <a:pt x="174" y="730"/>
                  </a:lnTo>
                  <a:lnTo>
                    <a:pt x="180" y="730"/>
                  </a:lnTo>
                  <a:lnTo>
                    <a:pt x="184" y="726"/>
                  </a:lnTo>
                  <a:lnTo>
                    <a:pt x="176" y="722"/>
                  </a:lnTo>
                  <a:lnTo>
                    <a:pt x="170" y="724"/>
                  </a:lnTo>
                  <a:lnTo>
                    <a:pt x="156" y="716"/>
                  </a:lnTo>
                  <a:lnTo>
                    <a:pt x="144" y="712"/>
                  </a:lnTo>
                  <a:lnTo>
                    <a:pt x="138" y="706"/>
                  </a:lnTo>
                  <a:lnTo>
                    <a:pt x="130" y="704"/>
                  </a:lnTo>
                  <a:lnTo>
                    <a:pt x="128" y="694"/>
                  </a:lnTo>
                  <a:lnTo>
                    <a:pt x="124" y="694"/>
                  </a:lnTo>
                  <a:lnTo>
                    <a:pt x="122" y="688"/>
                  </a:lnTo>
                  <a:lnTo>
                    <a:pt x="128" y="688"/>
                  </a:lnTo>
                  <a:lnTo>
                    <a:pt x="118" y="676"/>
                  </a:lnTo>
                  <a:lnTo>
                    <a:pt x="118" y="668"/>
                  </a:lnTo>
                  <a:lnTo>
                    <a:pt x="120" y="666"/>
                  </a:lnTo>
                  <a:lnTo>
                    <a:pt x="110" y="656"/>
                  </a:lnTo>
                  <a:lnTo>
                    <a:pt x="104" y="634"/>
                  </a:lnTo>
                  <a:lnTo>
                    <a:pt x="98" y="630"/>
                  </a:lnTo>
                  <a:lnTo>
                    <a:pt x="96" y="626"/>
                  </a:lnTo>
                  <a:lnTo>
                    <a:pt x="98" y="622"/>
                  </a:lnTo>
                  <a:lnTo>
                    <a:pt x="110" y="608"/>
                  </a:lnTo>
                  <a:lnTo>
                    <a:pt x="114" y="602"/>
                  </a:lnTo>
                  <a:lnTo>
                    <a:pt x="116" y="594"/>
                  </a:lnTo>
                  <a:lnTo>
                    <a:pt x="112" y="590"/>
                  </a:lnTo>
                  <a:lnTo>
                    <a:pt x="120" y="578"/>
                  </a:lnTo>
                  <a:lnTo>
                    <a:pt x="124" y="578"/>
                  </a:lnTo>
                  <a:lnTo>
                    <a:pt x="136" y="564"/>
                  </a:lnTo>
                  <a:lnTo>
                    <a:pt x="136" y="554"/>
                  </a:lnTo>
                  <a:lnTo>
                    <a:pt x="134" y="552"/>
                  </a:lnTo>
                  <a:lnTo>
                    <a:pt x="132" y="538"/>
                  </a:lnTo>
                  <a:lnTo>
                    <a:pt x="120" y="538"/>
                  </a:lnTo>
                  <a:lnTo>
                    <a:pt x="112" y="530"/>
                  </a:lnTo>
                  <a:lnTo>
                    <a:pt x="104" y="526"/>
                  </a:lnTo>
                  <a:lnTo>
                    <a:pt x="98" y="518"/>
                  </a:lnTo>
                  <a:lnTo>
                    <a:pt x="100" y="510"/>
                  </a:lnTo>
                  <a:lnTo>
                    <a:pt x="102" y="506"/>
                  </a:lnTo>
                  <a:lnTo>
                    <a:pt x="104" y="498"/>
                  </a:lnTo>
                  <a:lnTo>
                    <a:pt x="112" y="496"/>
                  </a:lnTo>
                  <a:lnTo>
                    <a:pt x="116" y="492"/>
                  </a:lnTo>
                  <a:lnTo>
                    <a:pt x="128" y="492"/>
                  </a:lnTo>
                  <a:lnTo>
                    <a:pt x="126" y="482"/>
                  </a:lnTo>
                  <a:lnTo>
                    <a:pt x="130" y="484"/>
                  </a:lnTo>
                  <a:lnTo>
                    <a:pt x="132" y="478"/>
                  </a:lnTo>
                  <a:lnTo>
                    <a:pt x="130" y="476"/>
                  </a:lnTo>
                  <a:lnTo>
                    <a:pt x="128" y="466"/>
                  </a:lnTo>
                  <a:lnTo>
                    <a:pt x="130" y="454"/>
                  </a:lnTo>
                  <a:lnTo>
                    <a:pt x="132" y="450"/>
                  </a:lnTo>
                  <a:lnTo>
                    <a:pt x="138" y="446"/>
                  </a:lnTo>
                  <a:lnTo>
                    <a:pt x="128" y="440"/>
                  </a:lnTo>
                  <a:lnTo>
                    <a:pt x="134" y="434"/>
                  </a:lnTo>
                  <a:lnTo>
                    <a:pt x="140" y="434"/>
                  </a:lnTo>
                  <a:lnTo>
                    <a:pt x="140" y="442"/>
                  </a:lnTo>
                  <a:lnTo>
                    <a:pt x="152" y="438"/>
                  </a:lnTo>
                  <a:lnTo>
                    <a:pt x="150" y="420"/>
                  </a:lnTo>
                  <a:lnTo>
                    <a:pt x="132" y="424"/>
                  </a:lnTo>
                  <a:lnTo>
                    <a:pt x="126" y="424"/>
                  </a:lnTo>
                  <a:lnTo>
                    <a:pt x="124" y="414"/>
                  </a:lnTo>
                  <a:lnTo>
                    <a:pt x="120" y="398"/>
                  </a:lnTo>
                  <a:lnTo>
                    <a:pt x="120" y="390"/>
                  </a:lnTo>
                  <a:lnTo>
                    <a:pt x="132" y="396"/>
                  </a:lnTo>
                  <a:lnTo>
                    <a:pt x="146" y="404"/>
                  </a:lnTo>
                  <a:lnTo>
                    <a:pt x="160" y="404"/>
                  </a:lnTo>
                  <a:lnTo>
                    <a:pt x="164" y="398"/>
                  </a:lnTo>
                  <a:lnTo>
                    <a:pt x="168" y="386"/>
                  </a:lnTo>
                  <a:lnTo>
                    <a:pt x="164" y="368"/>
                  </a:lnTo>
                  <a:lnTo>
                    <a:pt x="168" y="354"/>
                  </a:lnTo>
                  <a:lnTo>
                    <a:pt x="168" y="350"/>
                  </a:lnTo>
                  <a:lnTo>
                    <a:pt x="174" y="350"/>
                  </a:lnTo>
                  <a:lnTo>
                    <a:pt x="186" y="352"/>
                  </a:lnTo>
                  <a:lnTo>
                    <a:pt x="220" y="344"/>
                  </a:lnTo>
                  <a:lnTo>
                    <a:pt x="238" y="336"/>
                  </a:lnTo>
                  <a:lnTo>
                    <a:pt x="240" y="326"/>
                  </a:lnTo>
                  <a:lnTo>
                    <a:pt x="244" y="322"/>
                  </a:lnTo>
                  <a:lnTo>
                    <a:pt x="250" y="310"/>
                  </a:lnTo>
                  <a:lnTo>
                    <a:pt x="248" y="294"/>
                  </a:lnTo>
                  <a:lnTo>
                    <a:pt x="244" y="298"/>
                  </a:lnTo>
                  <a:lnTo>
                    <a:pt x="240" y="298"/>
                  </a:lnTo>
                  <a:lnTo>
                    <a:pt x="236" y="296"/>
                  </a:lnTo>
                  <a:lnTo>
                    <a:pt x="238" y="278"/>
                  </a:lnTo>
                  <a:lnTo>
                    <a:pt x="236" y="274"/>
                  </a:lnTo>
                  <a:lnTo>
                    <a:pt x="228" y="268"/>
                  </a:lnTo>
                  <a:lnTo>
                    <a:pt x="212" y="260"/>
                  </a:lnTo>
                  <a:lnTo>
                    <a:pt x="222" y="246"/>
                  </a:lnTo>
                  <a:lnTo>
                    <a:pt x="302" y="90"/>
                  </a:lnTo>
                  <a:lnTo>
                    <a:pt x="184" y="0"/>
                  </a:lnTo>
                  <a:lnTo>
                    <a:pt x="50" y="10"/>
                  </a:lnTo>
                  <a:lnTo>
                    <a:pt x="46" y="3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499" name="Freeform 15"/>
            <p:cNvSpPr>
              <a:spLocks/>
            </p:cNvSpPr>
            <p:nvPr/>
          </p:nvSpPr>
          <p:spPr bwMode="blackWhite">
            <a:xfrm>
              <a:off x="1942" y="3367"/>
              <a:ext cx="81" cy="111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0" y="18"/>
                </a:cxn>
                <a:cxn ang="0">
                  <a:pos x="4" y="26"/>
                </a:cxn>
                <a:cxn ang="0">
                  <a:pos x="0" y="46"/>
                </a:cxn>
                <a:cxn ang="0">
                  <a:pos x="4" y="52"/>
                </a:cxn>
                <a:cxn ang="0">
                  <a:pos x="0" y="60"/>
                </a:cxn>
                <a:cxn ang="0">
                  <a:pos x="0" y="70"/>
                </a:cxn>
                <a:cxn ang="0">
                  <a:pos x="0" y="74"/>
                </a:cxn>
                <a:cxn ang="0">
                  <a:pos x="0" y="86"/>
                </a:cxn>
                <a:cxn ang="0">
                  <a:pos x="2" y="94"/>
                </a:cxn>
                <a:cxn ang="0">
                  <a:pos x="6" y="98"/>
                </a:cxn>
                <a:cxn ang="0">
                  <a:pos x="24" y="100"/>
                </a:cxn>
                <a:cxn ang="0">
                  <a:pos x="32" y="106"/>
                </a:cxn>
                <a:cxn ang="0">
                  <a:pos x="44" y="106"/>
                </a:cxn>
                <a:cxn ang="0">
                  <a:pos x="52" y="106"/>
                </a:cxn>
                <a:cxn ang="0">
                  <a:pos x="62" y="110"/>
                </a:cxn>
                <a:cxn ang="0">
                  <a:pos x="76" y="102"/>
                </a:cxn>
                <a:cxn ang="0">
                  <a:pos x="82" y="92"/>
                </a:cxn>
                <a:cxn ang="0">
                  <a:pos x="82" y="84"/>
                </a:cxn>
                <a:cxn ang="0">
                  <a:pos x="84" y="78"/>
                </a:cxn>
                <a:cxn ang="0">
                  <a:pos x="86" y="70"/>
                </a:cxn>
                <a:cxn ang="0">
                  <a:pos x="90" y="58"/>
                </a:cxn>
                <a:cxn ang="0">
                  <a:pos x="60" y="18"/>
                </a:cxn>
                <a:cxn ang="0">
                  <a:pos x="22" y="0"/>
                </a:cxn>
                <a:cxn ang="0">
                  <a:pos x="8" y="4"/>
                </a:cxn>
              </a:cxnLst>
              <a:rect l="0" t="0" r="r" b="b"/>
              <a:pathLst>
                <a:path w="91" h="111">
                  <a:moveTo>
                    <a:pt x="8" y="4"/>
                  </a:moveTo>
                  <a:lnTo>
                    <a:pt x="0" y="18"/>
                  </a:lnTo>
                  <a:lnTo>
                    <a:pt x="4" y="26"/>
                  </a:lnTo>
                  <a:lnTo>
                    <a:pt x="0" y="46"/>
                  </a:lnTo>
                  <a:lnTo>
                    <a:pt x="4" y="52"/>
                  </a:lnTo>
                  <a:lnTo>
                    <a:pt x="0" y="60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0" y="86"/>
                  </a:lnTo>
                  <a:lnTo>
                    <a:pt x="2" y="94"/>
                  </a:lnTo>
                  <a:lnTo>
                    <a:pt x="6" y="98"/>
                  </a:lnTo>
                  <a:lnTo>
                    <a:pt x="24" y="100"/>
                  </a:lnTo>
                  <a:lnTo>
                    <a:pt x="32" y="106"/>
                  </a:lnTo>
                  <a:lnTo>
                    <a:pt x="44" y="106"/>
                  </a:lnTo>
                  <a:lnTo>
                    <a:pt x="52" y="106"/>
                  </a:lnTo>
                  <a:lnTo>
                    <a:pt x="62" y="110"/>
                  </a:lnTo>
                  <a:lnTo>
                    <a:pt x="76" y="102"/>
                  </a:lnTo>
                  <a:lnTo>
                    <a:pt x="82" y="92"/>
                  </a:lnTo>
                  <a:lnTo>
                    <a:pt x="82" y="84"/>
                  </a:lnTo>
                  <a:lnTo>
                    <a:pt x="84" y="78"/>
                  </a:lnTo>
                  <a:lnTo>
                    <a:pt x="86" y="70"/>
                  </a:lnTo>
                  <a:lnTo>
                    <a:pt x="90" y="58"/>
                  </a:lnTo>
                  <a:lnTo>
                    <a:pt x="60" y="18"/>
                  </a:lnTo>
                  <a:lnTo>
                    <a:pt x="22" y="0"/>
                  </a:lnTo>
                  <a:lnTo>
                    <a:pt x="8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0" name="Freeform 16"/>
            <p:cNvSpPr>
              <a:spLocks/>
            </p:cNvSpPr>
            <p:nvPr/>
          </p:nvSpPr>
          <p:spPr bwMode="blackWhite">
            <a:xfrm>
              <a:off x="1537" y="2671"/>
              <a:ext cx="88" cy="45"/>
            </a:xfrm>
            <a:custGeom>
              <a:avLst/>
              <a:gdLst/>
              <a:ahLst/>
              <a:cxnLst>
                <a:cxn ang="0">
                  <a:pos x="8" y="36"/>
                </a:cxn>
                <a:cxn ang="0">
                  <a:pos x="22" y="30"/>
                </a:cxn>
                <a:cxn ang="0">
                  <a:pos x="38" y="32"/>
                </a:cxn>
                <a:cxn ang="0">
                  <a:pos x="56" y="34"/>
                </a:cxn>
                <a:cxn ang="0">
                  <a:pos x="60" y="16"/>
                </a:cxn>
                <a:cxn ang="0">
                  <a:pos x="66" y="12"/>
                </a:cxn>
                <a:cxn ang="0">
                  <a:pos x="78" y="18"/>
                </a:cxn>
                <a:cxn ang="0">
                  <a:pos x="82" y="36"/>
                </a:cxn>
                <a:cxn ang="0">
                  <a:pos x="86" y="44"/>
                </a:cxn>
                <a:cxn ang="0">
                  <a:pos x="92" y="36"/>
                </a:cxn>
                <a:cxn ang="0">
                  <a:pos x="98" y="30"/>
                </a:cxn>
                <a:cxn ang="0">
                  <a:pos x="96" y="20"/>
                </a:cxn>
                <a:cxn ang="0">
                  <a:pos x="86" y="8"/>
                </a:cxn>
                <a:cxn ang="0">
                  <a:pos x="64" y="0"/>
                </a:cxn>
                <a:cxn ang="0">
                  <a:pos x="44" y="18"/>
                </a:cxn>
                <a:cxn ang="0">
                  <a:pos x="28" y="14"/>
                </a:cxn>
                <a:cxn ang="0">
                  <a:pos x="8" y="0"/>
                </a:cxn>
                <a:cxn ang="0">
                  <a:pos x="0" y="16"/>
                </a:cxn>
                <a:cxn ang="0">
                  <a:pos x="8" y="36"/>
                </a:cxn>
              </a:cxnLst>
              <a:rect l="0" t="0" r="r" b="b"/>
              <a:pathLst>
                <a:path w="99" h="45">
                  <a:moveTo>
                    <a:pt x="8" y="36"/>
                  </a:moveTo>
                  <a:lnTo>
                    <a:pt x="22" y="30"/>
                  </a:lnTo>
                  <a:lnTo>
                    <a:pt x="38" y="32"/>
                  </a:lnTo>
                  <a:lnTo>
                    <a:pt x="56" y="34"/>
                  </a:lnTo>
                  <a:lnTo>
                    <a:pt x="60" y="16"/>
                  </a:lnTo>
                  <a:lnTo>
                    <a:pt x="66" y="12"/>
                  </a:lnTo>
                  <a:lnTo>
                    <a:pt x="78" y="18"/>
                  </a:lnTo>
                  <a:lnTo>
                    <a:pt x="82" y="36"/>
                  </a:lnTo>
                  <a:lnTo>
                    <a:pt x="86" y="44"/>
                  </a:lnTo>
                  <a:lnTo>
                    <a:pt x="92" y="36"/>
                  </a:lnTo>
                  <a:lnTo>
                    <a:pt x="98" y="30"/>
                  </a:lnTo>
                  <a:lnTo>
                    <a:pt x="96" y="20"/>
                  </a:lnTo>
                  <a:lnTo>
                    <a:pt x="86" y="8"/>
                  </a:lnTo>
                  <a:lnTo>
                    <a:pt x="64" y="0"/>
                  </a:lnTo>
                  <a:lnTo>
                    <a:pt x="44" y="18"/>
                  </a:lnTo>
                  <a:lnTo>
                    <a:pt x="28" y="14"/>
                  </a:lnTo>
                  <a:lnTo>
                    <a:pt x="8" y="0"/>
                  </a:lnTo>
                  <a:lnTo>
                    <a:pt x="0" y="16"/>
                  </a:lnTo>
                  <a:lnTo>
                    <a:pt x="8" y="3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1" name="Freeform 17"/>
            <p:cNvSpPr>
              <a:spLocks/>
            </p:cNvSpPr>
            <p:nvPr/>
          </p:nvSpPr>
          <p:spPr bwMode="blackWhite">
            <a:xfrm>
              <a:off x="1441" y="2593"/>
              <a:ext cx="47" cy="3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26"/>
                </a:cxn>
                <a:cxn ang="0">
                  <a:pos x="12" y="24"/>
                </a:cxn>
                <a:cxn ang="0">
                  <a:pos x="28" y="28"/>
                </a:cxn>
                <a:cxn ang="0">
                  <a:pos x="44" y="36"/>
                </a:cxn>
                <a:cxn ang="0">
                  <a:pos x="52" y="10"/>
                </a:cxn>
                <a:cxn ang="0">
                  <a:pos x="22" y="0"/>
                </a:cxn>
                <a:cxn ang="0">
                  <a:pos x="0" y="14"/>
                </a:cxn>
              </a:cxnLst>
              <a:rect l="0" t="0" r="r" b="b"/>
              <a:pathLst>
                <a:path w="53" h="37">
                  <a:moveTo>
                    <a:pt x="0" y="14"/>
                  </a:moveTo>
                  <a:lnTo>
                    <a:pt x="0" y="26"/>
                  </a:lnTo>
                  <a:lnTo>
                    <a:pt x="12" y="24"/>
                  </a:lnTo>
                  <a:lnTo>
                    <a:pt x="28" y="28"/>
                  </a:lnTo>
                  <a:lnTo>
                    <a:pt x="44" y="36"/>
                  </a:lnTo>
                  <a:lnTo>
                    <a:pt x="52" y="10"/>
                  </a:lnTo>
                  <a:lnTo>
                    <a:pt x="22" y="0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2" name="Freeform 18"/>
            <p:cNvSpPr>
              <a:spLocks/>
            </p:cNvSpPr>
            <p:nvPr/>
          </p:nvSpPr>
          <p:spPr bwMode="blackWhite">
            <a:xfrm>
              <a:off x="1503" y="2649"/>
              <a:ext cx="47" cy="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0"/>
                </a:cxn>
                <a:cxn ang="0">
                  <a:pos x="4" y="24"/>
                </a:cxn>
                <a:cxn ang="0">
                  <a:pos x="16" y="30"/>
                </a:cxn>
                <a:cxn ang="0">
                  <a:pos x="30" y="36"/>
                </a:cxn>
                <a:cxn ang="0">
                  <a:pos x="36" y="42"/>
                </a:cxn>
                <a:cxn ang="0">
                  <a:pos x="38" y="48"/>
                </a:cxn>
                <a:cxn ang="0">
                  <a:pos x="48" y="58"/>
                </a:cxn>
                <a:cxn ang="0">
                  <a:pos x="50" y="48"/>
                </a:cxn>
                <a:cxn ang="0">
                  <a:pos x="46" y="38"/>
                </a:cxn>
                <a:cxn ang="0">
                  <a:pos x="52" y="26"/>
                </a:cxn>
                <a:cxn ang="0">
                  <a:pos x="44" y="20"/>
                </a:cxn>
                <a:cxn ang="0">
                  <a:pos x="38" y="8"/>
                </a:cxn>
                <a:cxn ang="0">
                  <a:pos x="0" y="0"/>
                </a:cxn>
              </a:cxnLst>
              <a:rect l="0" t="0" r="r" b="b"/>
              <a:pathLst>
                <a:path w="53" h="59">
                  <a:moveTo>
                    <a:pt x="0" y="0"/>
                  </a:moveTo>
                  <a:lnTo>
                    <a:pt x="4" y="10"/>
                  </a:lnTo>
                  <a:lnTo>
                    <a:pt x="4" y="24"/>
                  </a:lnTo>
                  <a:lnTo>
                    <a:pt x="16" y="30"/>
                  </a:lnTo>
                  <a:lnTo>
                    <a:pt x="30" y="36"/>
                  </a:lnTo>
                  <a:lnTo>
                    <a:pt x="36" y="42"/>
                  </a:lnTo>
                  <a:lnTo>
                    <a:pt x="38" y="48"/>
                  </a:lnTo>
                  <a:lnTo>
                    <a:pt x="48" y="58"/>
                  </a:lnTo>
                  <a:lnTo>
                    <a:pt x="50" y="48"/>
                  </a:lnTo>
                  <a:lnTo>
                    <a:pt x="46" y="38"/>
                  </a:lnTo>
                  <a:lnTo>
                    <a:pt x="52" y="26"/>
                  </a:lnTo>
                  <a:lnTo>
                    <a:pt x="44" y="20"/>
                  </a:lnTo>
                  <a:lnTo>
                    <a:pt x="38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3" name="Freeform 19"/>
            <p:cNvSpPr>
              <a:spLocks/>
            </p:cNvSpPr>
            <p:nvPr/>
          </p:nvSpPr>
          <p:spPr bwMode="blackWhite">
            <a:xfrm>
              <a:off x="1484" y="2591"/>
              <a:ext cx="61" cy="69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0" y="52"/>
                </a:cxn>
                <a:cxn ang="0">
                  <a:pos x="18" y="64"/>
                </a:cxn>
                <a:cxn ang="0">
                  <a:pos x="32" y="60"/>
                </a:cxn>
                <a:cxn ang="0">
                  <a:pos x="40" y="64"/>
                </a:cxn>
                <a:cxn ang="0">
                  <a:pos x="50" y="64"/>
                </a:cxn>
                <a:cxn ang="0">
                  <a:pos x="60" y="68"/>
                </a:cxn>
                <a:cxn ang="0">
                  <a:pos x="62" y="64"/>
                </a:cxn>
                <a:cxn ang="0">
                  <a:pos x="58" y="56"/>
                </a:cxn>
                <a:cxn ang="0">
                  <a:pos x="62" y="44"/>
                </a:cxn>
                <a:cxn ang="0">
                  <a:pos x="60" y="26"/>
                </a:cxn>
                <a:cxn ang="0">
                  <a:pos x="68" y="16"/>
                </a:cxn>
                <a:cxn ang="0">
                  <a:pos x="66" y="0"/>
                </a:cxn>
                <a:cxn ang="0">
                  <a:pos x="20" y="0"/>
                </a:cxn>
                <a:cxn ang="0">
                  <a:pos x="0" y="40"/>
                </a:cxn>
              </a:cxnLst>
              <a:rect l="0" t="0" r="r" b="b"/>
              <a:pathLst>
                <a:path w="69" h="69">
                  <a:moveTo>
                    <a:pt x="0" y="40"/>
                  </a:moveTo>
                  <a:lnTo>
                    <a:pt x="10" y="52"/>
                  </a:lnTo>
                  <a:lnTo>
                    <a:pt x="18" y="64"/>
                  </a:lnTo>
                  <a:lnTo>
                    <a:pt x="32" y="60"/>
                  </a:lnTo>
                  <a:lnTo>
                    <a:pt x="40" y="64"/>
                  </a:lnTo>
                  <a:lnTo>
                    <a:pt x="50" y="64"/>
                  </a:lnTo>
                  <a:lnTo>
                    <a:pt x="60" y="68"/>
                  </a:lnTo>
                  <a:lnTo>
                    <a:pt x="62" y="64"/>
                  </a:lnTo>
                  <a:lnTo>
                    <a:pt x="58" y="56"/>
                  </a:lnTo>
                  <a:lnTo>
                    <a:pt x="62" y="44"/>
                  </a:lnTo>
                  <a:lnTo>
                    <a:pt x="60" y="26"/>
                  </a:lnTo>
                  <a:lnTo>
                    <a:pt x="68" y="16"/>
                  </a:lnTo>
                  <a:lnTo>
                    <a:pt x="66" y="0"/>
                  </a:lnTo>
                  <a:lnTo>
                    <a:pt x="20" y="0"/>
                  </a:lnTo>
                  <a:lnTo>
                    <a:pt x="0" y="4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4" name="Freeform 20"/>
            <p:cNvSpPr>
              <a:spLocks/>
            </p:cNvSpPr>
            <p:nvPr/>
          </p:nvSpPr>
          <p:spPr bwMode="blackWhite">
            <a:xfrm>
              <a:off x="1460" y="2583"/>
              <a:ext cx="85" cy="5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0" y="32"/>
                </a:cxn>
                <a:cxn ang="0">
                  <a:pos x="14" y="34"/>
                </a:cxn>
                <a:cxn ang="0">
                  <a:pos x="18" y="32"/>
                </a:cxn>
                <a:cxn ang="0">
                  <a:pos x="20" y="44"/>
                </a:cxn>
                <a:cxn ang="0">
                  <a:pos x="22" y="54"/>
                </a:cxn>
                <a:cxn ang="0">
                  <a:pos x="26" y="58"/>
                </a:cxn>
                <a:cxn ang="0">
                  <a:pos x="32" y="54"/>
                </a:cxn>
                <a:cxn ang="0">
                  <a:pos x="34" y="46"/>
                </a:cxn>
                <a:cxn ang="0">
                  <a:pos x="36" y="36"/>
                </a:cxn>
                <a:cxn ang="0">
                  <a:pos x="42" y="32"/>
                </a:cxn>
                <a:cxn ang="0">
                  <a:pos x="54" y="38"/>
                </a:cxn>
                <a:cxn ang="0">
                  <a:pos x="62" y="32"/>
                </a:cxn>
                <a:cxn ang="0">
                  <a:pos x="64" y="26"/>
                </a:cxn>
                <a:cxn ang="0">
                  <a:pos x="70" y="22"/>
                </a:cxn>
                <a:cxn ang="0">
                  <a:pos x="72" y="24"/>
                </a:cxn>
                <a:cxn ang="0">
                  <a:pos x="86" y="18"/>
                </a:cxn>
                <a:cxn ang="0">
                  <a:pos x="94" y="16"/>
                </a:cxn>
                <a:cxn ang="0">
                  <a:pos x="90" y="10"/>
                </a:cxn>
                <a:cxn ang="0">
                  <a:pos x="78" y="4"/>
                </a:cxn>
                <a:cxn ang="0">
                  <a:pos x="60" y="2"/>
                </a:cxn>
                <a:cxn ang="0">
                  <a:pos x="40" y="0"/>
                </a:cxn>
                <a:cxn ang="0">
                  <a:pos x="26" y="2"/>
                </a:cxn>
                <a:cxn ang="0">
                  <a:pos x="16" y="6"/>
                </a:cxn>
                <a:cxn ang="0">
                  <a:pos x="2" y="12"/>
                </a:cxn>
                <a:cxn ang="0">
                  <a:pos x="0" y="28"/>
                </a:cxn>
              </a:cxnLst>
              <a:rect l="0" t="0" r="r" b="b"/>
              <a:pathLst>
                <a:path w="95" h="59">
                  <a:moveTo>
                    <a:pt x="0" y="28"/>
                  </a:moveTo>
                  <a:lnTo>
                    <a:pt x="10" y="32"/>
                  </a:lnTo>
                  <a:lnTo>
                    <a:pt x="14" y="34"/>
                  </a:lnTo>
                  <a:lnTo>
                    <a:pt x="18" y="32"/>
                  </a:lnTo>
                  <a:lnTo>
                    <a:pt x="20" y="44"/>
                  </a:lnTo>
                  <a:lnTo>
                    <a:pt x="22" y="54"/>
                  </a:lnTo>
                  <a:lnTo>
                    <a:pt x="26" y="58"/>
                  </a:lnTo>
                  <a:lnTo>
                    <a:pt x="32" y="54"/>
                  </a:lnTo>
                  <a:lnTo>
                    <a:pt x="34" y="46"/>
                  </a:lnTo>
                  <a:lnTo>
                    <a:pt x="36" y="36"/>
                  </a:lnTo>
                  <a:lnTo>
                    <a:pt x="42" y="32"/>
                  </a:lnTo>
                  <a:lnTo>
                    <a:pt x="54" y="38"/>
                  </a:lnTo>
                  <a:lnTo>
                    <a:pt x="62" y="32"/>
                  </a:lnTo>
                  <a:lnTo>
                    <a:pt x="64" y="26"/>
                  </a:lnTo>
                  <a:lnTo>
                    <a:pt x="70" y="22"/>
                  </a:lnTo>
                  <a:lnTo>
                    <a:pt x="72" y="24"/>
                  </a:lnTo>
                  <a:lnTo>
                    <a:pt x="86" y="18"/>
                  </a:lnTo>
                  <a:lnTo>
                    <a:pt x="94" y="16"/>
                  </a:lnTo>
                  <a:lnTo>
                    <a:pt x="90" y="10"/>
                  </a:lnTo>
                  <a:lnTo>
                    <a:pt x="78" y="4"/>
                  </a:lnTo>
                  <a:lnTo>
                    <a:pt x="60" y="2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6" y="6"/>
                  </a:lnTo>
                  <a:lnTo>
                    <a:pt x="2" y="12"/>
                  </a:lnTo>
                  <a:lnTo>
                    <a:pt x="0" y="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5" name="Freeform 21"/>
            <p:cNvSpPr>
              <a:spLocks/>
            </p:cNvSpPr>
            <p:nvPr/>
          </p:nvSpPr>
          <p:spPr bwMode="blackWhite">
            <a:xfrm>
              <a:off x="1414" y="2539"/>
              <a:ext cx="62" cy="79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10" y="68"/>
                </a:cxn>
                <a:cxn ang="0">
                  <a:pos x="26" y="78"/>
                </a:cxn>
                <a:cxn ang="0">
                  <a:pos x="34" y="78"/>
                </a:cxn>
                <a:cxn ang="0">
                  <a:pos x="42" y="66"/>
                </a:cxn>
                <a:cxn ang="0">
                  <a:pos x="56" y="64"/>
                </a:cxn>
                <a:cxn ang="0">
                  <a:pos x="56" y="54"/>
                </a:cxn>
                <a:cxn ang="0">
                  <a:pos x="68" y="46"/>
                </a:cxn>
                <a:cxn ang="0">
                  <a:pos x="56" y="36"/>
                </a:cxn>
                <a:cxn ang="0">
                  <a:pos x="58" y="2"/>
                </a:cxn>
                <a:cxn ang="0">
                  <a:pos x="16" y="0"/>
                </a:cxn>
                <a:cxn ang="0">
                  <a:pos x="0" y="52"/>
                </a:cxn>
              </a:cxnLst>
              <a:rect l="0" t="0" r="r" b="b"/>
              <a:pathLst>
                <a:path w="69" h="79">
                  <a:moveTo>
                    <a:pt x="0" y="52"/>
                  </a:moveTo>
                  <a:lnTo>
                    <a:pt x="10" y="68"/>
                  </a:lnTo>
                  <a:lnTo>
                    <a:pt x="26" y="78"/>
                  </a:lnTo>
                  <a:lnTo>
                    <a:pt x="34" y="78"/>
                  </a:lnTo>
                  <a:lnTo>
                    <a:pt x="42" y="66"/>
                  </a:lnTo>
                  <a:lnTo>
                    <a:pt x="56" y="64"/>
                  </a:lnTo>
                  <a:lnTo>
                    <a:pt x="56" y="54"/>
                  </a:lnTo>
                  <a:lnTo>
                    <a:pt x="68" y="46"/>
                  </a:lnTo>
                  <a:lnTo>
                    <a:pt x="56" y="36"/>
                  </a:lnTo>
                  <a:lnTo>
                    <a:pt x="58" y="2"/>
                  </a:lnTo>
                  <a:lnTo>
                    <a:pt x="16" y="0"/>
                  </a:lnTo>
                  <a:lnTo>
                    <a:pt x="0" y="5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6" name="Freeform 22"/>
            <p:cNvSpPr>
              <a:spLocks/>
            </p:cNvSpPr>
            <p:nvPr/>
          </p:nvSpPr>
          <p:spPr bwMode="blackWhite">
            <a:xfrm>
              <a:off x="1098" y="2239"/>
              <a:ext cx="402" cy="367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6" y="84"/>
                </a:cxn>
                <a:cxn ang="0">
                  <a:pos x="42" y="116"/>
                </a:cxn>
                <a:cxn ang="0">
                  <a:pos x="32" y="138"/>
                </a:cxn>
                <a:cxn ang="0">
                  <a:pos x="54" y="154"/>
                </a:cxn>
                <a:cxn ang="0">
                  <a:pos x="62" y="190"/>
                </a:cxn>
                <a:cxn ang="0">
                  <a:pos x="100" y="226"/>
                </a:cxn>
                <a:cxn ang="0">
                  <a:pos x="98" y="206"/>
                </a:cxn>
                <a:cxn ang="0">
                  <a:pos x="88" y="192"/>
                </a:cxn>
                <a:cxn ang="0">
                  <a:pos x="74" y="146"/>
                </a:cxn>
                <a:cxn ang="0">
                  <a:pos x="42" y="98"/>
                </a:cxn>
                <a:cxn ang="0">
                  <a:pos x="48" y="52"/>
                </a:cxn>
                <a:cxn ang="0">
                  <a:pos x="66" y="84"/>
                </a:cxn>
                <a:cxn ang="0">
                  <a:pos x="92" y="138"/>
                </a:cxn>
                <a:cxn ang="0">
                  <a:pos x="116" y="164"/>
                </a:cxn>
                <a:cxn ang="0">
                  <a:pos x="126" y="188"/>
                </a:cxn>
                <a:cxn ang="0">
                  <a:pos x="146" y="212"/>
                </a:cxn>
                <a:cxn ang="0">
                  <a:pos x="156" y="256"/>
                </a:cxn>
                <a:cxn ang="0">
                  <a:pos x="156" y="272"/>
                </a:cxn>
                <a:cxn ang="0">
                  <a:pos x="176" y="290"/>
                </a:cxn>
                <a:cxn ang="0">
                  <a:pos x="194" y="306"/>
                </a:cxn>
                <a:cxn ang="0">
                  <a:pos x="230" y="324"/>
                </a:cxn>
                <a:cxn ang="0">
                  <a:pos x="250" y="334"/>
                </a:cxn>
                <a:cxn ang="0">
                  <a:pos x="316" y="338"/>
                </a:cxn>
                <a:cxn ang="0">
                  <a:pos x="346" y="354"/>
                </a:cxn>
                <a:cxn ang="0">
                  <a:pos x="362" y="354"/>
                </a:cxn>
                <a:cxn ang="0">
                  <a:pos x="390" y="338"/>
                </a:cxn>
                <a:cxn ang="0">
                  <a:pos x="382" y="326"/>
                </a:cxn>
                <a:cxn ang="0">
                  <a:pos x="380" y="320"/>
                </a:cxn>
                <a:cxn ang="0">
                  <a:pos x="408" y="310"/>
                </a:cxn>
                <a:cxn ang="0">
                  <a:pos x="412" y="338"/>
                </a:cxn>
                <a:cxn ang="0">
                  <a:pos x="424" y="332"/>
                </a:cxn>
                <a:cxn ang="0">
                  <a:pos x="424" y="296"/>
                </a:cxn>
                <a:cxn ang="0">
                  <a:pos x="438" y="290"/>
                </a:cxn>
                <a:cxn ang="0">
                  <a:pos x="448" y="260"/>
                </a:cxn>
                <a:cxn ang="0">
                  <a:pos x="438" y="242"/>
                </a:cxn>
                <a:cxn ang="0">
                  <a:pos x="398" y="252"/>
                </a:cxn>
                <a:cxn ang="0">
                  <a:pos x="390" y="282"/>
                </a:cxn>
                <a:cxn ang="0">
                  <a:pos x="348" y="298"/>
                </a:cxn>
                <a:cxn ang="0">
                  <a:pos x="300" y="284"/>
                </a:cxn>
                <a:cxn ang="0">
                  <a:pos x="292" y="268"/>
                </a:cxn>
                <a:cxn ang="0">
                  <a:pos x="286" y="202"/>
                </a:cxn>
                <a:cxn ang="0">
                  <a:pos x="292" y="176"/>
                </a:cxn>
                <a:cxn ang="0">
                  <a:pos x="78" y="0"/>
                </a:cxn>
              </a:cxnLst>
              <a:rect l="0" t="0" r="r" b="b"/>
              <a:pathLst>
                <a:path w="453" h="367">
                  <a:moveTo>
                    <a:pt x="0" y="24"/>
                  </a:moveTo>
                  <a:lnTo>
                    <a:pt x="10" y="54"/>
                  </a:lnTo>
                  <a:lnTo>
                    <a:pt x="16" y="74"/>
                  </a:lnTo>
                  <a:lnTo>
                    <a:pt x="26" y="84"/>
                  </a:lnTo>
                  <a:lnTo>
                    <a:pt x="24" y="92"/>
                  </a:lnTo>
                  <a:lnTo>
                    <a:pt x="42" y="116"/>
                  </a:lnTo>
                  <a:lnTo>
                    <a:pt x="44" y="134"/>
                  </a:lnTo>
                  <a:lnTo>
                    <a:pt x="32" y="138"/>
                  </a:lnTo>
                  <a:lnTo>
                    <a:pt x="46" y="154"/>
                  </a:lnTo>
                  <a:lnTo>
                    <a:pt x="54" y="154"/>
                  </a:lnTo>
                  <a:lnTo>
                    <a:pt x="68" y="168"/>
                  </a:lnTo>
                  <a:lnTo>
                    <a:pt x="62" y="190"/>
                  </a:lnTo>
                  <a:lnTo>
                    <a:pt x="84" y="206"/>
                  </a:lnTo>
                  <a:lnTo>
                    <a:pt x="100" y="226"/>
                  </a:lnTo>
                  <a:lnTo>
                    <a:pt x="104" y="222"/>
                  </a:lnTo>
                  <a:lnTo>
                    <a:pt x="98" y="206"/>
                  </a:lnTo>
                  <a:lnTo>
                    <a:pt x="88" y="196"/>
                  </a:lnTo>
                  <a:lnTo>
                    <a:pt x="88" y="192"/>
                  </a:lnTo>
                  <a:lnTo>
                    <a:pt x="82" y="166"/>
                  </a:lnTo>
                  <a:lnTo>
                    <a:pt x="74" y="146"/>
                  </a:lnTo>
                  <a:lnTo>
                    <a:pt x="58" y="112"/>
                  </a:lnTo>
                  <a:lnTo>
                    <a:pt x="42" y="98"/>
                  </a:lnTo>
                  <a:lnTo>
                    <a:pt x="42" y="76"/>
                  </a:lnTo>
                  <a:lnTo>
                    <a:pt x="48" y="52"/>
                  </a:lnTo>
                  <a:lnTo>
                    <a:pt x="60" y="68"/>
                  </a:lnTo>
                  <a:lnTo>
                    <a:pt x="66" y="84"/>
                  </a:lnTo>
                  <a:lnTo>
                    <a:pt x="72" y="102"/>
                  </a:lnTo>
                  <a:lnTo>
                    <a:pt x="92" y="138"/>
                  </a:lnTo>
                  <a:lnTo>
                    <a:pt x="104" y="152"/>
                  </a:lnTo>
                  <a:lnTo>
                    <a:pt x="116" y="164"/>
                  </a:lnTo>
                  <a:lnTo>
                    <a:pt x="106" y="168"/>
                  </a:lnTo>
                  <a:lnTo>
                    <a:pt x="126" y="188"/>
                  </a:lnTo>
                  <a:lnTo>
                    <a:pt x="132" y="194"/>
                  </a:lnTo>
                  <a:lnTo>
                    <a:pt x="146" y="212"/>
                  </a:lnTo>
                  <a:lnTo>
                    <a:pt x="162" y="244"/>
                  </a:lnTo>
                  <a:lnTo>
                    <a:pt x="156" y="256"/>
                  </a:lnTo>
                  <a:lnTo>
                    <a:pt x="154" y="266"/>
                  </a:lnTo>
                  <a:lnTo>
                    <a:pt x="156" y="272"/>
                  </a:lnTo>
                  <a:lnTo>
                    <a:pt x="160" y="278"/>
                  </a:lnTo>
                  <a:lnTo>
                    <a:pt x="176" y="290"/>
                  </a:lnTo>
                  <a:lnTo>
                    <a:pt x="182" y="292"/>
                  </a:lnTo>
                  <a:lnTo>
                    <a:pt x="194" y="306"/>
                  </a:lnTo>
                  <a:lnTo>
                    <a:pt x="208" y="310"/>
                  </a:lnTo>
                  <a:lnTo>
                    <a:pt x="230" y="324"/>
                  </a:lnTo>
                  <a:lnTo>
                    <a:pt x="242" y="328"/>
                  </a:lnTo>
                  <a:lnTo>
                    <a:pt x="250" y="334"/>
                  </a:lnTo>
                  <a:lnTo>
                    <a:pt x="298" y="348"/>
                  </a:lnTo>
                  <a:lnTo>
                    <a:pt x="316" y="338"/>
                  </a:lnTo>
                  <a:lnTo>
                    <a:pt x="334" y="342"/>
                  </a:lnTo>
                  <a:lnTo>
                    <a:pt x="346" y="354"/>
                  </a:lnTo>
                  <a:lnTo>
                    <a:pt x="362" y="366"/>
                  </a:lnTo>
                  <a:lnTo>
                    <a:pt x="362" y="354"/>
                  </a:lnTo>
                  <a:lnTo>
                    <a:pt x="368" y="338"/>
                  </a:lnTo>
                  <a:lnTo>
                    <a:pt x="390" y="338"/>
                  </a:lnTo>
                  <a:lnTo>
                    <a:pt x="386" y="332"/>
                  </a:lnTo>
                  <a:lnTo>
                    <a:pt x="382" y="326"/>
                  </a:lnTo>
                  <a:lnTo>
                    <a:pt x="372" y="322"/>
                  </a:lnTo>
                  <a:lnTo>
                    <a:pt x="380" y="320"/>
                  </a:lnTo>
                  <a:lnTo>
                    <a:pt x="382" y="310"/>
                  </a:lnTo>
                  <a:lnTo>
                    <a:pt x="408" y="310"/>
                  </a:lnTo>
                  <a:lnTo>
                    <a:pt x="408" y="338"/>
                  </a:lnTo>
                  <a:lnTo>
                    <a:pt x="412" y="338"/>
                  </a:lnTo>
                  <a:lnTo>
                    <a:pt x="418" y="332"/>
                  </a:lnTo>
                  <a:lnTo>
                    <a:pt x="424" y="332"/>
                  </a:lnTo>
                  <a:lnTo>
                    <a:pt x="424" y="318"/>
                  </a:lnTo>
                  <a:lnTo>
                    <a:pt x="424" y="296"/>
                  </a:lnTo>
                  <a:lnTo>
                    <a:pt x="432" y="304"/>
                  </a:lnTo>
                  <a:lnTo>
                    <a:pt x="438" y="290"/>
                  </a:lnTo>
                  <a:lnTo>
                    <a:pt x="438" y="276"/>
                  </a:lnTo>
                  <a:lnTo>
                    <a:pt x="448" y="260"/>
                  </a:lnTo>
                  <a:lnTo>
                    <a:pt x="452" y="244"/>
                  </a:lnTo>
                  <a:lnTo>
                    <a:pt x="438" y="242"/>
                  </a:lnTo>
                  <a:lnTo>
                    <a:pt x="414" y="246"/>
                  </a:lnTo>
                  <a:lnTo>
                    <a:pt x="398" y="252"/>
                  </a:lnTo>
                  <a:lnTo>
                    <a:pt x="392" y="272"/>
                  </a:lnTo>
                  <a:lnTo>
                    <a:pt x="390" y="282"/>
                  </a:lnTo>
                  <a:lnTo>
                    <a:pt x="378" y="290"/>
                  </a:lnTo>
                  <a:lnTo>
                    <a:pt x="348" y="298"/>
                  </a:lnTo>
                  <a:lnTo>
                    <a:pt x="324" y="300"/>
                  </a:lnTo>
                  <a:lnTo>
                    <a:pt x="300" y="284"/>
                  </a:lnTo>
                  <a:lnTo>
                    <a:pt x="296" y="274"/>
                  </a:lnTo>
                  <a:lnTo>
                    <a:pt x="292" y="268"/>
                  </a:lnTo>
                  <a:lnTo>
                    <a:pt x="286" y="252"/>
                  </a:lnTo>
                  <a:lnTo>
                    <a:pt x="286" y="202"/>
                  </a:lnTo>
                  <a:lnTo>
                    <a:pt x="290" y="178"/>
                  </a:lnTo>
                  <a:lnTo>
                    <a:pt x="292" y="176"/>
                  </a:lnTo>
                  <a:lnTo>
                    <a:pt x="288" y="74"/>
                  </a:lnTo>
                  <a:lnTo>
                    <a:pt x="78" y="0"/>
                  </a:lnTo>
                  <a:lnTo>
                    <a:pt x="0" y="2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7" name="Freeform 23"/>
            <p:cNvSpPr>
              <a:spLocks/>
            </p:cNvSpPr>
            <p:nvPr/>
          </p:nvSpPr>
          <p:spPr bwMode="blackWhite">
            <a:xfrm>
              <a:off x="1041" y="1887"/>
              <a:ext cx="774" cy="539"/>
            </a:xfrm>
            <a:custGeom>
              <a:avLst/>
              <a:gdLst/>
              <a:ahLst/>
              <a:cxnLst>
                <a:cxn ang="0">
                  <a:pos x="72" y="26"/>
                </a:cxn>
                <a:cxn ang="0">
                  <a:pos x="50" y="42"/>
                </a:cxn>
                <a:cxn ang="0">
                  <a:pos x="36" y="90"/>
                </a:cxn>
                <a:cxn ang="0">
                  <a:pos x="10" y="178"/>
                </a:cxn>
                <a:cxn ang="0">
                  <a:pos x="4" y="226"/>
                </a:cxn>
                <a:cxn ang="0">
                  <a:pos x="14" y="282"/>
                </a:cxn>
                <a:cxn ang="0">
                  <a:pos x="24" y="324"/>
                </a:cxn>
                <a:cxn ang="0">
                  <a:pos x="48" y="360"/>
                </a:cxn>
                <a:cxn ang="0">
                  <a:pos x="66" y="384"/>
                </a:cxn>
                <a:cxn ang="0">
                  <a:pos x="106" y="384"/>
                </a:cxn>
                <a:cxn ang="0">
                  <a:pos x="230" y="408"/>
                </a:cxn>
                <a:cxn ang="0">
                  <a:pos x="252" y="430"/>
                </a:cxn>
                <a:cxn ang="0">
                  <a:pos x="270" y="460"/>
                </a:cxn>
                <a:cxn ang="0">
                  <a:pos x="284" y="448"/>
                </a:cxn>
                <a:cxn ang="0">
                  <a:pos x="298" y="444"/>
                </a:cxn>
                <a:cxn ang="0">
                  <a:pos x="310" y="456"/>
                </a:cxn>
                <a:cxn ang="0">
                  <a:pos x="326" y="492"/>
                </a:cxn>
                <a:cxn ang="0">
                  <a:pos x="340" y="516"/>
                </a:cxn>
                <a:cxn ang="0">
                  <a:pos x="358" y="518"/>
                </a:cxn>
                <a:cxn ang="0">
                  <a:pos x="364" y="492"/>
                </a:cxn>
                <a:cxn ang="0">
                  <a:pos x="402" y="460"/>
                </a:cxn>
                <a:cxn ang="0">
                  <a:pos x="420" y="450"/>
                </a:cxn>
                <a:cxn ang="0">
                  <a:pos x="456" y="458"/>
                </a:cxn>
                <a:cxn ang="0">
                  <a:pos x="462" y="466"/>
                </a:cxn>
                <a:cxn ang="0">
                  <a:pos x="476" y="466"/>
                </a:cxn>
                <a:cxn ang="0">
                  <a:pos x="478" y="448"/>
                </a:cxn>
                <a:cxn ang="0">
                  <a:pos x="504" y="434"/>
                </a:cxn>
                <a:cxn ang="0">
                  <a:pos x="530" y="440"/>
                </a:cxn>
                <a:cxn ang="0">
                  <a:pos x="548" y="456"/>
                </a:cxn>
                <a:cxn ang="0">
                  <a:pos x="564" y="448"/>
                </a:cxn>
                <a:cxn ang="0">
                  <a:pos x="586" y="472"/>
                </a:cxn>
                <a:cxn ang="0">
                  <a:pos x="582" y="502"/>
                </a:cxn>
                <a:cxn ang="0">
                  <a:pos x="592" y="522"/>
                </a:cxn>
                <a:cxn ang="0">
                  <a:pos x="614" y="538"/>
                </a:cxn>
                <a:cxn ang="0">
                  <a:pos x="618" y="498"/>
                </a:cxn>
                <a:cxn ang="0">
                  <a:pos x="616" y="476"/>
                </a:cxn>
                <a:cxn ang="0">
                  <a:pos x="614" y="446"/>
                </a:cxn>
                <a:cxn ang="0">
                  <a:pos x="610" y="432"/>
                </a:cxn>
                <a:cxn ang="0">
                  <a:pos x="626" y="408"/>
                </a:cxn>
                <a:cxn ang="0">
                  <a:pos x="642" y="400"/>
                </a:cxn>
                <a:cxn ang="0">
                  <a:pos x="660" y="378"/>
                </a:cxn>
                <a:cxn ang="0">
                  <a:pos x="688" y="362"/>
                </a:cxn>
                <a:cxn ang="0">
                  <a:pos x="704" y="364"/>
                </a:cxn>
                <a:cxn ang="0">
                  <a:pos x="712" y="350"/>
                </a:cxn>
                <a:cxn ang="0">
                  <a:pos x="710" y="320"/>
                </a:cxn>
                <a:cxn ang="0">
                  <a:pos x="742" y="278"/>
                </a:cxn>
                <a:cxn ang="0">
                  <a:pos x="762" y="244"/>
                </a:cxn>
                <a:cxn ang="0">
                  <a:pos x="786" y="238"/>
                </a:cxn>
                <a:cxn ang="0">
                  <a:pos x="812" y="226"/>
                </a:cxn>
                <a:cxn ang="0">
                  <a:pos x="830" y="184"/>
                </a:cxn>
                <a:cxn ang="0">
                  <a:pos x="870" y="160"/>
                </a:cxn>
                <a:cxn ang="0">
                  <a:pos x="828" y="78"/>
                </a:cxn>
                <a:cxn ang="0">
                  <a:pos x="90" y="0"/>
                </a:cxn>
              </a:cxnLst>
              <a:rect l="0" t="0" r="r" b="b"/>
              <a:pathLst>
                <a:path w="871" h="539">
                  <a:moveTo>
                    <a:pt x="72" y="10"/>
                  </a:moveTo>
                  <a:lnTo>
                    <a:pt x="72" y="26"/>
                  </a:lnTo>
                  <a:lnTo>
                    <a:pt x="50" y="28"/>
                  </a:lnTo>
                  <a:lnTo>
                    <a:pt x="50" y="42"/>
                  </a:lnTo>
                  <a:lnTo>
                    <a:pt x="44" y="66"/>
                  </a:lnTo>
                  <a:lnTo>
                    <a:pt x="36" y="90"/>
                  </a:lnTo>
                  <a:lnTo>
                    <a:pt x="10" y="150"/>
                  </a:lnTo>
                  <a:lnTo>
                    <a:pt x="10" y="178"/>
                  </a:lnTo>
                  <a:lnTo>
                    <a:pt x="0" y="202"/>
                  </a:lnTo>
                  <a:lnTo>
                    <a:pt x="4" y="226"/>
                  </a:lnTo>
                  <a:lnTo>
                    <a:pt x="2" y="246"/>
                  </a:lnTo>
                  <a:lnTo>
                    <a:pt x="14" y="282"/>
                  </a:lnTo>
                  <a:lnTo>
                    <a:pt x="16" y="300"/>
                  </a:lnTo>
                  <a:lnTo>
                    <a:pt x="24" y="324"/>
                  </a:lnTo>
                  <a:lnTo>
                    <a:pt x="32" y="340"/>
                  </a:lnTo>
                  <a:lnTo>
                    <a:pt x="48" y="360"/>
                  </a:lnTo>
                  <a:lnTo>
                    <a:pt x="64" y="378"/>
                  </a:lnTo>
                  <a:lnTo>
                    <a:pt x="66" y="384"/>
                  </a:lnTo>
                  <a:lnTo>
                    <a:pt x="84" y="386"/>
                  </a:lnTo>
                  <a:lnTo>
                    <a:pt x="106" y="384"/>
                  </a:lnTo>
                  <a:lnTo>
                    <a:pt x="156" y="412"/>
                  </a:lnTo>
                  <a:lnTo>
                    <a:pt x="230" y="408"/>
                  </a:lnTo>
                  <a:lnTo>
                    <a:pt x="242" y="420"/>
                  </a:lnTo>
                  <a:lnTo>
                    <a:pt x="252" y="430"/>
                  </a:lnTo>
                  <a:lnTo>
                    <a:pt x="252" y="444"/>
                  </a:lnTo>
                  <a:lnTo>
                    <a:pt x="270" y="460"/>
                  </a:lnTo>
                  <a:lnTo>
                    <a:pt x="276" y="460"/>
                  </a:lnTo>
                  <a:lnTo>
                    <a:pt x="284" y="448"/>
                  </a:lnTo>
                  <a:lnTo>
                    <a:pt x="288" y="444"/>
                  </a:lnTo>
                  <a:lnTo>
                    <a:pt x="298" y="444"/>
                  </a:lnTo>
                  <a:lnTo>
                    <a:pt x="304" y="452"/>
                  </a:lnTo>
                  <a:lnTo>
                    <a:pt x="310" y="456"/>
                  </a:lnTo>
                  <a:lnTo>
                    <a:pt x="316" y="476"/>
                  </a:lnTo>
                  <a:lnTo>
                    <a:pt x="326" y="492"/>
                  </a:lnTo>
                  <a:lnTo>
                    <a:pt x="326" y="510"/>
                  </a:lnTo>
                  <a:lnTo>
                    <a:pt x="340" y="516"/>
                  </a:lnTo>
                  <a:lnTo>
                    <a:pt x="356" y="526"/>
                  </a:lnTo>
                  <a:lnTo>
                    <a:pt x="358" y="518"/>
                  </a:lnTo>
                  <a:lnTo>
                    <a:pt x="356" y="512"/>
                  </a:lnTo>
                  <a:lnTo>
                    <a:pt x="364" y="492"/>
                  </a:lnTo>
                  <a:lnTo>
                    <a:pt x="372" y="482"/>
                  </a:lnTo>
                  <a:lnTo>
                    <a:pt x="402" y="460"/>
                  </a:lnTo>
                  <a:lnTo>
                    <a:pt x="408" y="460"/>
                  </a:lnTo>
                  <a:lnTo>
                    <a:pt x="420" y="450"/>
                  </a:lnTo>
                  <a:lnTo>
                    <a:pt x="444" y="450"/>
                  </a:lnTo>
                  <a:lnTo>
                    <a:pt x="456" y="458"/>
                  </a:lnTo>
                  <a:lnTo>
                    <a:pt x="456" y="466"/>
                  </a:lnTo>
                  <a:lnTo>
                    <a:pt x="462" y="466"/>
                  </a:lnTo>
                  <a:lnTo>
                    <a:pt x="464" y="464"/>
                  </a:lnTo>
                  <a:lnTo>
                    <a:pt x="476" y="466"/>
                  </a:lnTo>
                  <a:lnTo>
                    <a:pt x="478" y="456"/>
                  </a:lnTo>
                  <a:lnTo>
                    <a:pt x="478" y="448"/>
                  </a:lnTo>
                  <a:lnTo>
                    <a:pt x="490" y="436"/>
                  </a:lnTo>
                  <a:lnTo>
                    <a:pt x="504" y="434"/>
                  </a:lnTo>
                  <a:lnTo>
                    <a:pt x="516" y="440"/>
                  </a:lnTo>
                  <a:lnTo>
                    <a:pt x="530" y="440"/>
                  </a:lnTo>
                  <a:lnTo>
                    <a:pt x="540" y="444"/>
                  </a:lnTo>
                  <a:lnTo>
                    <a:pt x="548" y="456"/>
                  </a:lnTo>
                  <a:lnTo>
                    <a:pt x="558" y="450"/>
                  </a:lnTo>
                  <a:lnTo>
                    <a:pt x="564" y="448"/>
                  </a:lnTo>
                  <a:lnTo>
                    <a:pt x="578" y="466"/>
                  </a:lnTo>
                  <a:lnTo>
                    <a:pt x="586" y="472"/>
                  </a:lnTo>
                  <a:lnTo>
                    <a:pt x="584" y="486"/>
                  </a:lnTo>
                  <a:lnTo>
                    <a:pt x="582" y="502"/>
                  </a:lnTo>
                  <a:lnTo>
                    <a:pt x="590" y="508"/>
                  </a:lnTo>
                  <a:lnTo>
                    <a:pt x="592" y="522"/>
                  </a:lnTo>
                  <a:lnTo>
                    <a:pt x="602" y="536"/>
                  </a:lnTo>
                  <a:lnTo>
                    <a:pt x="614" y="538"/>
                  </a:lnTo>
                  <a:lnTo>
                    <a:pt x="622" y="512"/>
                  </a:lnTo>
                  <a:lnTo>
                    <a:pt x="618" y="498"/>
                  </a:lnTo>
                  <a:lnTo>
                    <a:pt x="616" y="488"/>
                  </a:lnTo>
                  <a:lnTo>
                    <a:pt x="616" y="476"/>
                  </a:lnTo>
                  <a:lnTo>
                    <a:pt x="614" y="466"/>
                  </a:lnTo>
                  <a:lnTo>
                    <a:pt x="614" y="446"/>
                  </a:lnTo>
                  <a:lnTo>
                    <a:pt x="610" y="440"/>
                  </a:lnTo>
                  <a:lnTo>
                    <a:pt x="610" y="432"/>
                  </a:lnTo>
                  <a:lnTo>
                    <a:pt x="616" y="418"/>
                  </a:lnTo>
                  <a:lnTo>
                    <a:pt x="626" y="408"/>
                  </a:lnTo>
                  <a:lnTo>
                    <a:pt x="634" y="402"/>
                  </a:lnTo>
                  <a:lnTo>
                    <a:pt x="642" y="400"/>
                  </a:lnTo>
                  <a:lnTo>
                    <a:pt x="650" y="398"/>
                  </a:lnTo>
                  <a:lnTo>
                    <a:pt x="660" y="378"/>
                  </a:lnTo>
                  <a:lnTo>
                    <a:pt x="674" y="378"/>
                  </a:lnTo>
                  <a:lnTo>
                    <a:pt x="688" y="362"/>
                  </a:lnTo>
                  <a:lnTo>
                    <a:pt x="696" y="366"/>
                  </a:lnTo>
                  <a:lnTo>
                    <a:pt x="704" y="364"/>
                  </a:lnTo>
                  <a:lnTo>
                    <a:pt x="708" y="358"/>
                  </a:lnTo>
                  <a:lnTo>
                    <a:pt x="712" y="350"/>
                  </a:lnTo>
                  <a:lnTo>
                    <a:pt x="712" y="330"/>
                  </a:lnTo>
                  <a:lnTo>
                    <a:pt x="710" y="320"/>
                  </a:lnTo>
                  <a:lnTo>
                    <a:pt x="734" y="288"/>
                  </a:lnTo>
                  <a:lnTo>
                    <a:pt x="742" y="278"/>
                  </a:lnTo>
                  <a:lnTo>
                    <a:pt x="754" y="254"/>
                  </a:lnTo>
                  <a:lnTo>
                    <a:pt x="762" y="244"/>
                  </a:lnTo>
                  <a:lnTo>
                    <a:pt x="792" y="248"/>
                  </a:lnTo>
                  <a:lnTo>
                    <a:pt x="786" y="238"/>
                  </a:lnTo>
                  <a:lnTo>
                    <a:pt x="794" y="230"/>
                  </a:lnTo>
                  <a:lnTo>
                    <a:pt x="812" y="226"/>
                  </a:lnTo>
                  <a:lnTo>
                    <a:pt x="806" y="202"/>
                  </a:lnTo>
                  <a:lnTo>
                    <a:pt x="830" y="184"/>
                  </a:lnTo>
                  <a:lnTo>
                    <a:pt x="854" y="174"/>
                  </a:lnTo>
                  <a:lnTo>
                    <a:pt x="870" y="160"/>
                  </a:lnTo>
                  <a:lnTo>
                    <a:pt x="864" y="100"/>
                  </a:lnTo>
                  <a:lnTo>
                    <a:pt x="828" y="78"/>
                  </a:lnTo>
                  <a:lnTo>
                    <a:pt x="434" y="6"/>
                  </a:lnTo>
                  <a:lnTo>
                    <a:pt x="90" y="0"/>
                  </a:lnTo>
                  <a:lnTo>
                    <a:pt x="72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8" name="Freeform 24"/>
            <p:cNvSpPr>
              <a:spLocks/>
            </p:cNvSpPr>
            <p:nvPr/>
          </p:nvSpPr>
          <p:spPr bwMode="blackWhite">
            <a:xfrm>
              <a:off x="1528" y="1063"/>
              <a:ext cx="131" cy="97"/>
            </a:xfrm>
            <a:custGeom>
              <a:avLst/>
              <a:gdLst/>
              <a:ahLst/>
              <a:cxnLst>
                <a:cxn ang="0">
                  <a:pos x="130" y="14"/>
                </a:cxn>
                <a:cxn ang="0">
                  <a:pos x="122" y="8"/>
                </a:cxn>
                <a:cxn ang="0">
                  <a:pos x="106" y="18"/>
                </a:cxn>
                <a:cxn ang="0">
                  <a:pos x="108" y="34"/>
                </a:cxn>
                <a:cxn ang="0">
                  <a:pos x="96" y="44"/>
                </a:cxn>
                <a:cxn ang="0">
                  <a:pos x="100" y="58"/>
                </a:cxn>
                <a:cxn ang="0">
                  <a:pos x="84" y="58"/>
                </a:cxn>
                <a:cxn ang="0">
                  <a:pos x="74" y="56"/>
                </a:cxn>
                <a:cxn ang="0">
                  <a:pos x="74" y="40"/>
                </a:cxn>
                <a:cxn ang="0">
                  <a:pos x="76" y="30"/>
                </a:cxn>
                <a:cxn ang="0">
                  <a:pos x="64" y="18"/>
                </a:cxn>
                <a:cxn ang="0">
                  <a:pos x="68" y="10"/>
                </a:cxn>
                <a:cxn ang="0">
                  <a:pos x="52" y="0"/>
                </a:cxn>
                <a:cxn ang="0">
                  <a:pos x="50" y="12"/>
                </a:cxn>
                <a:cxn ang="0">
                  <a:pos x="28" y="16"/>
                </a:cxn>
                <a:cxn ang="0">
                  <a:pos x="28" y="20"/>
                </a:cxn>
                <a:cxn ang="0">
                  <a:pos x="34" y="26"/>
                </a:cxn>
                <a:cxn ang="0">
                  <a:pos x="18" y="30"/>
                </a:cxn>
                <a:cxn ang="0">
                  <a:pos x="24" y="36"/>
                </a:cxn>
                <a:cxn ang="0">
                  <a:pos x="22" y="44"/>
                </a:cxn>
                <a:cxn ang="0">
                  <a:pos x="10" y="40"/>
                </a:cxn>
                <a:cxn ang="0">
                  <a:pos x="0" y="44"/>
                </a:cxn>
                <a:cxn ang="0">
                  <a:pos x="2" y="54"/>
                </a:cxn>
                <a:cxn ang="0">
                  <a:pos x="14" y="64"/>
                </a:cxn>
                <a:cxn ang="0">
                  <a:pos x="24" y="68"/>
                </a:cxn>
                <a:cxn ang="0">
                  <a:pos x="40" y="60"/>
                </a:cxn>
                <a:cxn ang="0">
                  <a:pos x="36" y="68"/>
                </a:cxn>
                <a:cxn ang="0">
                  <a:pos x="52" y="68"/>
                </a:cxn>
                <a:cxn ang="0">
                  <a:pos x="64" y="78"/>
                </a:cxn>
                <a:cxn ang="0">
                  <a:pos x="46" y="78"/>
                </a:cxn>
                <a:cxn ang="0">
                  <a:pos x="20" y="78"/>
                </a:cxn>
                <a:cxn ang="0">
                  <a:pos x="24" y="94"/>
                </a:cxn>
                <a:cxn ang="0">
                  <a:pos x="62" y="90"/>
                </a:cxn>
                <a:cxn ang="0">
                  <a:pos x="90" y="82"/>
                </a:cxn>
                <a:cxn ang="0">
                  <a:pos x="100" y="84"/>
                </a:cxn>
                <a:cxn ang="0">
                  <a:pos x="112" y="88"/>
                </a:cxn>
                <a:cxn ang="0">
                  <a:pos x="134" y="78"/>
                </a:cxn>
                <a:cxn ang="0">
                  <a:pos x="138" y="70"/>
                </a:cxn>
                <a:cxn ang="0">
                  <a:pos x="146" y="52"/>
                </a:cxn>
                <a:cxn ang="0">
                  <a:pos x="138" y="46"/>
                </a:cxn>
                <a:cxn ang="0">
                  <a:pos x="132" y="54"/>
                </a:cxn>
                <a:cxn ang="0">
                  <a:pos x="126" y="54"/>
                </a:cxn>
                <a:cxn ang="0">
                  <a:pos x="122" y="40"/>
                </a:cxn>
                <a:cxn ang="0">
                  <a:pos x="124" y="26"/>
                </a:cxn>
              </a:cxnLst>
              <a:rect l="0" t="0" r="r" b="b"/>
              <a:pathLst>
                <a:path w="147" h="97">
                  <a:moveTo>
                    <a:pt x="124" y="20"/>
                  </a:moveTo>
                  <a:lnTo>
                    <a:pt x="130" y="14"/>
                  </a:lnTo>
                  <a:lnTo>
                    <a:pt x="130" y="8"/>
                  </a:lnTo>
                  <a:lnTo>
                    <a:pt x="122" y="8"/>
                  </a:lnTo>
                  <a:lnTo>
                    <a:pt x="114" y="18"/>
                  </a:lnTo>
                  <a:lnTo>
                    <a:pt x="106" y="18"/>
                  </a:lnTo>
                  <a:lnTo>
                    <a:pt x="104" y="28"/>
                  </a:lnTo>
                  <a:lnTo>
                    <a:pt x="108" y="34"/>
                  </a:lnTo>
                  <a:lnTo>
                    <a:pt x="106" y="40"/>
                  </a:lnTo>
                  <a:lnTo>
                    <a:pt x="96" y="44"/>
                  </a:lnTo>
                  <a:lnTo>
                    <a:pt x="98" y="50"/>
                  </a:lnTo>
                  <a:lnTo>
                    <a:pt x="100" y="58"/>
                  </a:lnTo>
                  <a:lnTo>
                    <a:pt x="96" y="60"/>
                  </a:lnTo>
                  <a:lnTo>
                    <a:pt x="84" y="58"/>
                  </a:lnTo>
                  <a:lnTo>
                    <a:pt x="82" y="56"/>
                  </a:lnTo>
                  <a:lnTo>
                    <a:pt x="74" y="56"/>
                  </a:lnTo>
                  <a:lnTo>
                    <a:pt x="76" y="46"/>
                  </a:lnTo>
                  <a:lnTo>
                    <a:pt x="74" y="40"/>
                  </a:lnTo>
                  <a:lnTo>
                    <a:pt x="76" y="34"/>
                  </a:lnTo>
                  <a:lnTo>
                    <a:pt x="76" y="30"/>
                  </a:lnTo>
                  <a:lnTo>
                    <a:pt x="76" y="18"/>
                  </a:lnTo>
                  <a:lnTo>
                    <a:pt x="64" y="18"/>
                  </a:lnTo>
                  <a:lnTo>
                    <a:pt x="64" y="16"/>
                  </a:lnTo>
                  <a:lnTo>
                    <a:pt x="68" y="10"/>
                  </a:lnTo>
                  <a:lnTo>
                    <a:pt x="62" y="4"/>
                  </a:lnTo>
                  <a:lnTo>
                    <a:pt x="52" y="0"/>
                  </a:lnTo>
                  <a:lnTo>
                    <a:pt x="46" y="6"/>
                  </a:lnTo>
                  <a:lnTo>
                    <a:pt x="50" y="12"/>
                  </a:lnTo>
                  <a:lnTo>
                    <a:pt x="36" y="12"/>
                  </a:lnTo>
                  <a:lnTo>
                    <a:pt x="28" y="16"/>
                  </a:lnTo>
                  <a:lnTo>
                    <a:pt x="28" y="18"/>
                  </a:lnTo>
                  <a:lnTo>
                    <a:pt x="28" y="20"/>
                  </a:lnTo>
                  <a:lnTo>
                    <a:pt x="42" y="26"/>
                  </a:lnTo>
                  <a:lnTo>
                    <a:pt x="34" y="26"/>
                  </a:lnTo>
                  <a:lnTo>
                    <a:pt x="20" y="28"/>
                  </a:lnTo>
                  <a:lnTo>
                    <a:pt x="18" y="30"/>
                  </a:lnTo>
                  <a:lnTo>
                    <a:pt x="18" y="34"/>
                  </a:lnTo>
                  <a:lnTo>
                    <a:pt x="24" y="36"/>
                  </a:lnTo>
                  <a:lnTo>
                    <a:pt x="36" y="38"/>
                  </a:lnTo>
                  <a:lnTo>
                    <a:pt x="22" y="44"/>
                  </a:lnTo>
                  <a:lnTo>
                    <a:pt x="16" y="42"/>
                  </a:lnTo>
                  <a:lnTo>
                    <a:pt x="10" y="40"/>
                  </a:lnTo>
                  <a:lnTo>
                    <a:pt x="4" y="42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2" y="54"/>
                  </a:lnTo>
                  <a:lnTo>
                    <a:pt x="8" y="58"/>
                  </a:lnTo>
                  <a:lnTo>
                    <a:pt x="14" y="64"/>
                  </a:lnTo>
                  <a:lnTo>
                    <a:pt x="20" y="62"/>
                  </a:lnTo>
                  <a:lnTo>
                    <a:pt x="24" y="68"/>
                  </a:lnTo>
                  <a:lnTo>
                    <a:pt x="32" y="62"/>
                  </a:lnTo>
                  <a:lnTo>
                    <a:pt x="40" y="60"/>
                  </a:lnTo>
                  <a:lnTo>
                    <a:pt x="38" y="66"/>
                  </a:lnTo>
                  <a:lnTo>
                    <a:pt x="36" y="68"/>
                  </a:lnTo>
                  <a:lnTo>
                    <a:pt x="40" y="70"/>
                  </a:lnTo>
                  <a:lnTo>
                    <a:pt x="52" y="68"/>
                  </a:lnTo>
                  <a:lnTo>
                    <a:pt x="60" y="70"/>
                  </a:lnTo>
                  <a:lnTo>
                    <a:pt x="64" y="78"/>
                  </a:lnTo>
                  <a:lnTo>
                    <a:pt x="56" y="80"/>
                  </a:lnTo>
                  <a:lnTo>
                    <a:pt x="46" y="78"/>
                  </a:lnTo>
                  <a:lnTo>
                    <a:pt x="40" y="76"/>
                  </a:lnTo>
                  <a:lnTo>
                    <a:pt x="20" y="78"/>
                  </a:lnTo>
                  <a:lnTo>
                    <a:pt x="20" y="88"/>
                  </a:lnTo>
                  <a:lnTo>
                    <a:pt x="24" y="94"/>
                  </a:lnTo>
                  <a:lnTo>
                    <a:pt x="34" y="96"/>
                  </a:lnTo>
                  <a:lnTo>
                    <a:pt x="62" y="90"/>
                  </a:lnTo>
                  <a:lnTo>
                    <a:pt x="72" y="86"/>
                  </a:lnTo>
                  <a:lnTo>
                    <a:pt x="90" y="82"/>
                  </a:lnTo>
                  <a:lnTo>
                    <a:pt x="90" y="88"/>
                  </a:lnTo>
                  <a:lnTo>
                    <a:pt x="100" y="84"/>
                  </a:lnTo>
                  <a:lnTo>
                    <a:pt x="102" y="90"/>
                  </a:lnTo>
                  <a:lnTo>
                    <a:pt x="112" y="88"/>
                  </a:lnTo>
                  <a:lnTo>
                    <a:pt x="118" y="88"/>
                  </a:lnTo>
                  <a:lnTo>
                    <a:pt x="134" y="78"/>
                  </a:lnTo>
                  <a:lnTo>
                    <a:pt x="134" y="72"/>
                  </a:lnTo>
                  <a:lnTo>
                    <a:pt x="138" y="70"/>
                  </a:lnTo>
                  <a:lnTo>
                    <a:pt x="146" y="62"/>
                  </a:lnTo>
                  <a:lnTo>
                    <a:pt x="146" y="52"/>
                  </a:lnTo>
                  <a:lnTo>
                    <a:pt x="142" y="48"/>
                  </a:lnTo>
                  <a:lnTo>
                    <a:pt x="138" y="46"/>
                  </a:lnTo>
                  <a:lnTo>
                    <a:pt x="132" y="52"/>
                  </a:lnTo>
                  <a:lnTo>
                    <a:pt x="132" y="54"/>
                  </a:lnTo>
                  <a:lnTo>
                    <a:pt x="126" y="56"/>
                  </a:lnTo>
                  <a:lnTo>
                    <a:pt x="126" y="54"/>
                  </a:lnTo>
                  <a:lnTo>
                    <a:pt x="126" y="50"/>
                  </a:lnTo>
                  <a:lnTo>
                    <a:pt x="122" y="40"/>
                  </a:lnTo>
                  <a:lnTo>
                    <a:pt x="126" y="32"/>
                  </a:lnTo>
                  <a:lnTo>
                    <a:pt x="124" y="26"/>
                  </a:lnTo>
                  <a:lnTo>
                    <a:pt x="124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09" name="Freeform 25"/>
            <p:cNvSpPr>
              <a:spLocks/>
            </p:cNvSpPr>
            <p:nvPr/>
          </p:nvSpPr>
          <p:spPr bwMode="blackWhite">
            <a:xfrm>
              <a:off x="1519" y="1075"/>
              <a:ext cx="24" cy="19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8" y="18"/>
                </a:cxn>
                <a:cxn ang="0">
                  <a:pos x="2" y="16"/>
                </a:cxn>
                <a:cxn ang="0">
                  <a:pos x="0" y="10"/>
                </a:cxn>
                <a:cxn ang="0">
                  <a:pos x="16" y="0"/>
                </a:cxn>
                <a:cxn ang="0">
                  <a:pos x="26" y="0"/>
                </a:cxn>
                <a:cxn ang="0">
                  <a:pos x="24" y="6"/>
                </a:cxn>
              </a:cxnLst>
              <a:rect l="0" t="0" r="r" b="b"/>
              <a:pathLst>
                <a:path w="27" h="19">
                  <a:moveTo>
                    <a:pt x="24" y="6"/>
                  </a:moveTo>
                  <a:lnTo>
                    <a:pt x="8" y="18"/>
                  </a:lnTo>
                  <a:lnTo>
                    <a:pt x="2" y="16"/>
                  </a:lnTo>
                  <a:lnTo>
                    <a:pt x="0" y="10"/>
                  </a:lnTo>
                  <a:lnTo>
                    <a:pt x="16" y="0"/>
                  </a:lnTo>
                  <a:lnTo>
                    <a:pt x="26" y="0"/>
                  </a:lnTo>
                  <a:lnTo>
                    <a:pt x="24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0" name="Freeform 26"/>
            <p:cNvSpPr>
              <a:spLocks/>
            </p:cNvSpPr>
            <p:nvPr/>
          </p:nvSpPr>
          <p:spPr bwMode="blackWhite">
            <a:xfrm>
              <a:off x="1592" y="1201"/>
              <a:ext cx="28" cy="2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8" y="4"/>
                </a:cxn>
                <a:cxn ang="0">
                  <a:pos x="28" y="4"/>
                </a:cxn>
                <a:cxn ang="0">
                  <a:pos x="30" y="18"/>
                </a:cxn>
                <a:cxn ang="0">
                  <a:pos x="24" y="26"/>
                </a:cxn>
                <a:cxn ang="0">
                  <a:pos x="16" y="20"/>
                </a:cxn>
                <a:cxn ang="0">
                  <a:pos x="12" y="20"/>
                </a:cxn>
                <a:cxn ang="0">
                  <a:pos x="8" y="18"/>
                </a:cxn>
                <a:cxn ang="0">
                  <a:pos x="4" y="2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12" y="0"/>
                </a:cxn>
              </a:cxnLst>
              <a:rect l="0" t="0" r="r" b="b"/>
              <a:pathLst>
                <a:path w="31" h="27">
                  <a:moveTo>
                    <a:pt x="12" y="0"/>
                  </a:moveTo>
                  <a:lnTo>
                    <a:pt x="18" y="4"/>
                  </a:lnTo>
                  <a:lnTo>
                    <a:pt x="28" y="4"/>
                  </a:lnTo>
                  <a:lnTo>
                    <a:pt x="30" y="18"/>
                  </a:lnTo>
                  <a:lnTo>
                    <a:pt x="24" y="26"/>
                  </a:lnTo>
                  <a:lnTo>
                    <a:pt x="16" y="20"/>
                  </a:lnTo>
                  <a:lnTo>
                    <a:pt x="12" y="20"/>
                  </a:lnTo>
                  <a:lnTo>
                    <a:pt x="8" y="18"/>
                  </a:lnTo>
                  <a:lnTo>
                    <a:pt x="4" y="2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1" name="Freeform 27"/>
            <p:cNvSpPr>
              <a:spLocks/>
            </p:cNvSpPr>
            <p:nvPr/>
          </p:nvSpPr>
          <p:spPr bwMode="blackWhite">
            <a:xfrm>
              <a:off x="1596" y="1225"/>
              <a:ext cx="15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6" y="6"/>
                </a:cxn>
                <a:cxn ang="0">
                  <a:pos x="8" y="12"/>
                </a:cxn>
                <a:cxn ang="0">
                  <a:pos x="2" y="12"/>
                </a:cxn>
                <a:cxn ang="0">
                  <a:pos x="0" y="0"/>
                </a:cxn>
              </a:cxnLst>
              <a:rect l="0" t="0" r="r" b="b"/>
              <a:pathLst>
                <a:path w="17" h="13">
                  <a:moveTo>
                    <a:pt x="0" y="0"/>
                  </a:moveTo>
                  <a:lnTo>
                    <a:pt x="10" y="0"/>
                  </a:lnTo>
                  <a:lnTo>
                    <a:pt x="16" y="6"/>
                  </a:lnTo>
                  <a:lnTo>
                    <a:pt x="8" y="12"/>
                  </a:lnTo>
                  <a:lnTo>
                    <a:pt x="2" y="12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2" name="Freeform 28"/>
            <p:cNvSpPr>
              <a:spLocks/>
            </p:cNvSpPr>
            <p:nvPr/>
          </p:nvSpPr>
          <p:spPr bwMode="blackWhite">
            <a:xfrm>
              <a:off x="1500" y="1009"/>
              <a:ext cx="100" cy="63"/>
            </a:xfrm>
            <a:custGeom>
              <a:avLst/>
              <a:gdLst/>
              <a:ahLst/>
              <a:cxnLst>
                <a:cxn ang="0">
                  <a:pos x="112" y="2"/>
                </a:cxn>
                <a:cxn ang="0">
                  <a:pos x="112" y="18"/>
                </a:cxn>
                <a:cxn ang="0">
                  <a:pos x="110" y="22"/>
                </a:cxn>
                <a:cxn ang="0">
                  <a:pos x="102" y="22"/>
                </a:cxn>
                <a:cxn ang="0">
                  <a:pos x="98" y="26"/>
                </a:cxn>
                <a:cxn ang="0">
                  <a:pos x="102" y="30"/>
                </a:cxn>
                <a:cxn ang="0">
                  <a:pos x="100" y="34"/>
                </a:cxn>
                <a:cxn ang="0">
                  <a:pos x="92" y="36"/>
                </a:cxn>
                <a:cxn ang="0">
                  <a:pos x="90" y="44"/>
                </a:cxn>
                <a:cxn ang="0">
                  <a:pos x="76" y="48"/>
                </a:cxn>
                <a:cxn ang="0">
                  <a:pos x="70" y="50"/>
                </a:cxn>
                <a:cxn ang="0">
                  <a:pos x="68" y="58"/>
                </a:cxn>
                <a:cxn ang="0">
                  <a:pos x="62" y="58"/>
                </a:cxn>
                <a:cxn ang="0">
                  <a:pos x="60" y="58"/>
                </a:cxn>
                <a:cxn ang="0">
                  <a:pos x="56" y="38"/>
                </a:cxn>
                <a:cxn ang="0">
                  <a:pos x="52" y="36"/>
                </a:cxn>
                <a:cxn ang="0">
                  <a:pos x="46" y="58"/>
                </a:cxn>
                <a:cxn ang="0">
                  <a:pos x="42" y="58"/>
                </a:cxn>
                <a:cxn ang="0">
                  <a:pos x="42" y="50"/>
                </a:cxn>
                <a:cxn ang="0">
                  <a:pos x="30" y="62"/>
                </a:cxn>
                <a:cxn ang="0">
                  <a:pos x="22" y="62"/>
                </a:cxn>
                <a:cxn ang="0">
                  <a:pos x="20" y="54"/>
                </a:cxn>
                <a:cxn ang="0">
                  <a:pos x="26" y="48"/>
                </a:cxn>
                <a:cxn ang="0">
                  <a:pos x="22" y="48"/>
                </a:cxn>
                <a:cxn ang="0">
                  <a:pos x="14" y="56"/>
                </a:cxn>
                <a:cxn ang="0">
                  <a:pos x="14" y="54"/>
                </a:cxn>
                <a:cxn ang="0">
                  <a:pos x="12" y="48"/>
                </a:cxn>
                <a:cxn ang="0">
                  <a:pos x="6" y="50"/>
                </a:cxn>
                <a:cxn ang="0">
                  <a:pos x="0" y="50"/>
                </a:cxn>
                <a:cxn ang="0">
                  <a:pos x="0" y="44"/>
                </a:cxn>
                <a:cxn ang="0">
                  <a:pos x="4" y="44"/>
                </a:cxn>
                <a:cxn ang="0">
                  <a:pos x="4" y="38"/>
                </a:cxn>
                <a:cxn ang="0">
                  <a:pos x="10" y="36"/>
                </a:cxn>
                <a:cxn ang="0">
                  <a:pos x="14" y="30"/>
                </a:cxn>
                <a:cxn ang="0">
                  <a:pos x="30" y="30"/>
                </a:cxn>
                <a:cxn ang="0">
                  <a:pos x="34" y="24"/>
                </a:cxn>
                <a:cxn ang="0">
                  <a:pos x="48" y="24"/>
                </a:cxn>
                <a:cxn ang="0">
                  <a:pos x="56" y="18"/>
                </a:cxn>
                <a:cxn ang="0">
                  <a:pos x="62" y="16"/>
                </a:cxn>
                <a:cxn ang="0">
                  <a:pos x="68" y="10"/>
                </a:cxn>
                <a:cxn ang="0">
                  <a:pos x="74" y="4"/>
                </a:cxn>
                <a:cxn ang="0">
                  <a:pos x="82" y="0"/>
                </a:cxn>
                <a:cxn ang="0">
                  <a:pos x="88" y="0"/>
                </a:cxn>
                <a:cxn ang="0">
                  <a:pos x="88" y="2"/>
                </a:cxn>
                <a:cxn ang="0">
                  <a:pos x="98" y="4"/>
                </a:cxn>
                <a:cxn ang="0">
                  <a:pos x="98" y="12"/>
                </a:cxn>
                <a:cxn ang="0">
                  <a:pos x="104" y="10"/>
                </a:cxn>
                <a:cxn ang="0">
                  <a:pos x="102" y="6"/>
                </a:cxn>
                <a:cxn ang="0">
                  <a:pos x="106" y="2"/>
                </a:cxn>
                <a:cxn ang="0">
                  <a:pos x="112" y="2"/>
                </a:cxn>
              </a:cxnLst>
              <a:rect l="0" t="0" r="r" b="b"/>
              <a:pathLst>
                <a:path w="113" h="63">
                  <a:moveTo>
                    <a:pt x="112" y="2"/>
                  </a:moveTo>
                  <a:lnTo>
                    <a:pt x="112" y="18"/>
                  </a:lnTo>
                  <a:lnTo>
                    <a:pt x="110" y="22"/>
                  </a:lnTo>
                  <a:lnTo>
                    <a:pt x="102" y="22"/>
                  </a:lnTo>
                  <a:lnTo>
                    <a:pt x="98" y="26"/>
                  </a:lnTo>
                  <a:lnTo>
                    <a:pt x="102" y="30"/>
                  </a:lnTo>
                  <a:lnTo>
                    <a:pt x="100" y="34"/>
                  </a:lnTo>
                  <a:lnTo>
                    <a:pt x="92" y="36"/>
                  </a:lnTo>
                  <a:lnTo>
                    <a:pt x="90" y="44"/>
                  </a:lnTo>
                  <a:lnTo>
                    <a:pt x="76" y="48"/>
                  </a:lnTo>
                  <a:lnTo>
                    <a:pt x="70" y="50"/>
                  </a:lnTo>
                  <a:lnTo>
                    <a:pt x="68" y="58"/>
                  </a:lnTo>
                  <a:lnTo>
                    <a:pt x="62" y="58"/>
                  </a:lnTo>
                  <a:lnTo>
                    <a:pt x="60" y="58"/>
                  </a:lnTo>
                  <a:lnTo>
                    <a:pt x="56" y="38"/>
                  </a:lnTo>
                  <a:lnTo>
                    <a:pt x="52" y="36"/>
                  </a:lnTo>
                  <a:lnTo>
                    <a:pt x="46" y="58"/>
                  </a:lnTo>
                  <a:lnTo>
                    <a:pt x="42" y="58"/>
                  </a:lnTo>
                  <a:lnTo>
                    <a:pt x="42" y="50"/>
                  </a:lnTo>
                  <a:lnTo>
                    <a:pt x="30" y="62"/>
                  </a:lnTo>
                  <a:lnTo>
                    <a:pt x="22" y="62"/>
                  </a:lnTo>
                  <a:lnTo>
                    <a:pt x="20" y="54"/>
                  </a:lnTo>
                  <a:lnTo>
                    <a:pt x="26" y="48"/>
                  </a:lnTo>
                  <a:lnTo>
                    <a:pt x="22" y="48"/>
                  </a:lnTo>
                  <a:lnTo>
                    <a:pt x="14" y="56"/>
                  </a:lnTo>
                  <a:lnTo>
                    <a:pt x="14" y="54"/>
                  </a:lnTo>
                  <a:lnTo>
                    <a:pt x="12" y="48"/>
                  </a:lnTo>
                  <a:lnTo>
                    <a:pt x="6" y="50"/>
                  </a:lnTo>
                  <a:lnTo>
                    <a:pt x="0" y="50"/>
                  </a:lnTo>
                  <a:lnTo>
                    <a:pt x="0" y="44"/>
                  </a:lnTo>
                  <a:lnTo>
                    <a:pt x="4" y="44"/>
                  </a:lnTo>
                  <a:lnTo>
                    <a:pt x="4" y="38"/>
                  </a:lnTo>
                  <a:lnTo>
                    <a:pt x="10" y="36"/>
                  </a:lnTo>
                  <a:lnTo>
                    <a:pt x="14" y="30"/>
                  </a:lnTo>
                  <a:lnTo>
                    <a:pt x="30" y="30"/>
                  </a:lnTo>
                  <a:lnTo>
                    <a:pt x="34" y="24"/>
                  </a:lnTo>
                  <a:lnTo>
                    <a:pt x="48" y="24"/>
                  </a:lnTo>
                  <a:lnTo>
                    <a:pt x="56" y="18"/>
                  </a:lnTo>
                  <a:lnTo>
                    <a:pt x="62" y="16"/>
                  </a:lnTo>
                  <a:lnTo>
                    <a:pt x="68" y="10"/>
                  </a:lnTo>
                  <a:lnTo>
                    <a:pt x="74" y="4"/>
                  </a:lnTo>
                  <a:lnTo>
                    <a:pt x="82" y="0"/>
                  </a:lnTo>
                  <a:lnTo>
                    <a:pt x="88" y="0"/>
                  </a:lnTo>
                  <a:lnTo>
                    <a:pt x="88" y="2"/>
                  </a:lnTo>
                  <a:lnTo>
                    <a:pt x="98" y="4"/>
                  </a:lnTo>
                  <a:lnTo>
                    <a:pt x="98" y="12"/>
                  </a:lnTo>
                  <a:lnTo>
                    <a:pt x="104" y="10"/>
                  </a:lnTo>
                  <a:lnTo>
                    <a:pt x="102" y="6"/>
                  </a:lnTo>
                  <a:lnTo>
                    <a:pt x="106" y="2"/>
                  </a:lnTo>
                  <a:lnTo>
                    <a:pt x="112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3" name="Freeform 29"/>
            <p:cNvSpPr>
              <a:spLocks/>
            </p:cNvSpPr>
            <p:nvPr/>
          </p:nvSpPr>
          <p:spPr bwMode="blackWhite">
            <a:xfrm>
              <a:off x="1620" y="999"/>
              <a:ext cx="12" cy="1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4"/>
                </a:cxn>
                <a:cxn ang="0">
                  <a:pos x="6" y="18"/>
                </a:cxn>
                <a:cxn ang="0">
                  <a:pos x="12" y="14"/>
                </a:cxn>
                <a:cxn ang="0">
                  <a:pos x="12" y="0"/>
                </a:cxn>
                <a:cxn ang="0">
                  <a:pos x="0" y="4"/>
                </a:cxn>
              </a:cxnLst>
              <a:rect l="0" t="0" r="r" b="b"/>
              <a:pathLst>
                <a:path w="13" h="19">
                  <a:moveTo>
                    <a:pt x="0" y="4"/>
                  </a:moveTo>
                  <a:lnTo>
                    <a:pt x="0" y="14"/>
                  </a:lnTo>
                  <a:lnTo>
                    <a:pt x="6" y="18"/>
                  </a:lnTo>
                  <a:lnTo>
                    <a:pt x="12" y="14"/>
                  </a:lnTo>
                  <a:lnTo>
                    <a:pt x="12" y="0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4" name="Freeform 30"/>
            <p:cNvSpPr>
              <a:spLocks/>
            </p:cNvSpPr>
            <p:nvPr/>
          </p:nvSpPr>
          <p:spPr bwMode="blackWhite">
            <a:xfrm>
              <a:off x="1596" y="1047"/>
              <a:ext cx="9" cy="11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1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2" y="0"/>
                </a:cxn>
                <a:cxn ang="0">
                  <a:pos x="10" y="4"/>
                </a:cxn>
              </a:cxnLst>
              <a:rect l="0" t="0" r="r" b="b"/>
              <a:pathLst>
                <a:path w="11" h="11">
                  <a:moveTo>
                    <a:pt x="10" y="4"/>
                  </a:moveTo>
                  <a:lnTo>
                    <a:pt x="8" y="10"/>
                  </a:lnTo>
                  <a:lnTo>
                    <a:pt x="2" y="10"/>
                  </a:lnTo>
                  <a:lnTo>
                    <a:pt x="0" y="6"/>
                  </a:lnTo>
                  <a:lnTo>
                    <a:pt x="2" y="0"/>
                  </a:lnTo>
                  <a:lnTo>
                    <a:pt x="1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5" name="Freeform 31"/>
            <p:cNvSpPr>
              <a:spLocks/>
            </p:cNvSpPr>
            <p:nvPr/>
          </p:nvSpPr>
          <p:spPr bwMode="blackWhite">
            <a:xfrm>
              <a:off x="1626" y="1011"/>
              <a:ext cx="45" cy="31"/>
            </a:xfrm>
            <a:custGeom>
              <a:avLst/>
              <a:gdLst/>
              <a:ahLst/>
              <a:cxnLst>
                <a:cxn ang="0">
                  <a:pos x="26" y="16"/>
                </a:cxn>
                <a:cxn ang="0">
                  <a:pos x="46" y="10"/>
                </a:cxn>
                <a:cxn ang="0">
                  <a:pos x="50" y="4"/>
                </a:cxn>
                <a:cxn ang="0">
                  <a:pos x="44" y="0"/>
                </a:cxn>
                <a:cxn ang="0">
                  <a:pos x="28" y="0"/>
                </a:cxn>
                <a:cxn ang="0">
                  <a:pos x="10" y="2"/>
                </a:cxn>
                <a:cxn ang="0">
                  <a:pos x="6" y="6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8" y="30"/>
                </a:cxn>
                <a:cxn ang="0">
                  <a:pos x="28" y="30"/>
                </a:cxn>
                <a:cxn ang="0">
                  <a:pos x="36" y="20"/>
                </a:cxn>
                <a:cxn ang="0">
                  <a:pos x="26" y="16"/>
                </a:cxn>
              </a:cxnLst>
              <a:rect l="0" t="0" r="r" b="b"/>
              <a:pathLst>
                <a:path w="51" h="31">
                  <a:moveTo>
                    <a:pt x="26" y="16"/>
                  </a:moveTo>
                  <a:lnTo>
                    <a:pt x="46" y="10"/>
                  </a:lnTo>
                  <a:lnTo>
                    <a:pt x="50" y="4"/>
                  </a:lnTo>
                  <a:lnTo>
                    <a:pt x="44" y="0"/>
                  </a:lnTo>
                  <a:lnTo>
                    <a:pt x="28" y="0"/>
                  </a:lnTo>
                  <a:lnTo>
                    <a:pt x="10" y="2"/>
                  </a:lnTo>
                  <a:lnTo>
                    <a:pt x="6" y="6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8" y="30"/>
                  </a:lnTo>
                  <a:lnTo>
                    <a:pt x="28" y="30"/>
                  </a:lnTo>
                  <a:lnTo>
                    <a:pt x="36" y="20"/>
                  </a:lnTo>
                  <a:lnTo>
                    <a:pt x="26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6" name="Freeform 32"/>
            <p:cNvSpPr>
              <a:spLocks/>
            </p:cNvSpPr>
            <p:nvPr/>
          </p:nvSpPr>
          <p:spPr bwMode="blackWhite">
            <a:xfrm>
              <a:off x="1649" y="981"/>
              <a:ext cx="40" cy="3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4" y="14"/>
                </a:cxn>
                <a:cxn ang="0">
                  <a:pos x="14" y="22"/>
                </a:cxn>
                <a:cxn ang="0">
                  <a:pos x="24" y="26"/>
                </a:cxn>
                <a:cxn ang="0">
                  <a:pos x="34" y="30"/>
                </a:cxn>
                <a:cxn ang="0">
                  <a:pos x="40" y="24"/>
                </a:cxn>
                <a:cxn ang="0">
                  <a:pos x="44" y="18"/>
                </a:cxn>
                <a:cxn ang="0">
                  <a:pos x="42" y="14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4" y="4"/>
                </a:cxn>
                <a:cxn ang="0">
                  <a:pos x="0" y="10"/>
                </a:cxn>
                <a:cxn ang="0">
                  <a:pos x="0" y="14"/>
                </a:cxn>
              </a:cxnLst>
              <a:rect l="0" t="0" r="r" b="b"/>
              <a:pathLst>
                <a:path w="45" h="31">
                  <a:moveTo>
                    <a:pt x="0" y="14"/>
                  </a:moveTo>
                  <a:lnTo>
                    <a:pt x="14" y="14"/>
                  </a:lnTo>
                  <a:lnTo>
                    <a:pt x="14" y="22"/>
                  </a:lnTo>
                  <a:lnTo>
                    <a:pt x="24" y="26"/>
                  </a:lnTo>
                  <a:lnTo>
                    <a:pt x="34" y="30"/>
                  </a:lnTo>
                  <a:lnTo>
                    <a:pt x="40" y="24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7" name="Freeform 33"/>
            <p:cNvSpPr>
              <a:spLocks/>
            </p:cNvSpPr>
            <p:nvPr/>
          </p:nvSpPr>
          <p:spPr bwMode="blackWhite">
            <a:xfrm>
              <a:off x="1692" y="1043"/>
              <a:ext cx="13" cy="33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4" y="12"/>
                </a:cxn>
                <a:cxn ang="0">
                  <a:pos x="0" y="20"/>
                </a:cxn>
                <a:cxn ang="0">
                  <a:pos x="0" y="26"/>
                </a:cxn>
                <a:cxn ang="0">
                  <a:pos x="4" y="32"/>
                </a:cxn>
                <a:cxn ang="0">
                  <a:pos x="8" y="30"/>
                </a:cxn>
                <a:cxn ang="0">
                  <a:pos x="10" y="24"/>
                </a:cxn>
                <a:cxn ang="0">
                  <a:pos x="10" y="18"/>
                </a:cxn>
                <a:cxn ang="0">
                  <a:pos x="14" y="10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4"/>
                </a:cxn>
              </a:cxnLst>
              <a:rect l="0" t="0" r="r" b="b"/>
              <a:pathLst>
                <a:path w="15" h="33">
                  <a:moveTo>
                    <a:pt x="8" y="4"/>
                  </a:moveTo>
                  <a:lnTo>
                    <a:pt x="4" y="12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4" y="32"/>
                  </a:lnTo>
                  <a:lnTo>
                    <a:pt x="8" y="30"/>
                  </a:lnTo>
                  <a:lnTo>
                    <a:pt x="10" y="24"/>
                  </a:lnTo>
                  <a:lnTo>
                    <a:pt x="10" y="18"/>
                  </a:lnTo>
                  <a:lnTo>
                    <a:pt x="14" y="1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8" name="Freeform 34"/>
            <p:cNvSpPr>
              <a:spLocks/>
            </p:cNvSpPr>
            <p:nvPr/>
          </p:nvSpPr>
          <p:spPr bwMode="blackWhite">
            <a:xfrm>
              <a:off x="1724" y="973"/>
              <a:ext cx="59" cy="91"/>
            </a:xfrm>
            <a:custGeom>
              <a:avLst/>
              <a:gdLst/>
              <a:ahLst/>
              <a:cxnLst>
                <a:cxn ang="0">
                  <a:pos x="60" y="28"/>
                </a:cxn>
                <a:cxn ang="0">
                  <a:pos x="58" y="20"/>
                </a:cxn>
                <a:cxn ang="0">
                  <a:pos x="54" y="20"/>
                </a:cxn>
                <a:cxn ang="0">
                  <a:pos x="50" y="22"/>
                </a:cxn>
                <a:cxn ang="0">
                  <a:pos x="46" y="22"/>
                </a:cxn>
                <a:cxn ang="0">
                  <a:pos x="46" y="8"/>
                </a:cxn>
                <a:cxn ang="0">
                  <a:pos x="42" y="0"/>
                </a:cxn>
                <a:cxn ang="0">
                  <a:pos x="34" y="0"/>
                </a:cxn>
                <a:cxn ang="0">
                  <a:pos x="32" y="4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6" y="12"/>
                </a:cxn>
                <a:cxn ang="0">
                  <a:pos x="18" y="16"/>
                </a:cxn>
                <a:cxn ang="0">
                  <a:pos x="24" y="14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20" y="24"/>
                </a:cxn>
                <a:cxn ang="0">
                  <a:pos x="26" y="20"/>
                </a:cxn>
                <a:cxn ang="0">
                  <a:pos x="26" y="24"/>
                </a:cxn>
                <a:cxn ang="0">
                  <a:pos x="22" y="32"/>
                </a:cxn>
                <a:cxn ang="0">
                  <a:pos x="20" y="38"/>
                </a:cxn>
                <a:cxn ang="0">
                  <a:pos x="18" y="42"/>
                </a:cxn>
                <a:cxn ang="0">
                  <a:pos x="16" y="42"/>
                </a:cxn>
                <a:cxn ang="0">
                  <a:pos x="8" y="34"/>
                </a:cxn>
                <a:cxn ang="0">
                  <a:pos x="4" y="36"/>
                </a:cxn>
                <a:cxn ang="0">
                  <a:pos x="0" y="42"/>
                </a:cxn>
                <a:cxn ang="0">
                  <a:pos x="4" y="50"/>
                </a:cxn>
                <a:cxn ang="0">
                  <a:pos x="8" y="52"/>
                </a:cxn>
                <a:cxn ang="0">
                  <a:pos x="22" y="52"/>
                </a:cxn>
                <a:cxn ang="0">
                  <a:pos x="12" y="58"/>
                </a:cxn>
                <a:cxn ang="0">
                  <a:pos x="12" y="60"/>
                </a:cxn>
                <a:cxn ang="0">
                  <a:pos x="24" y="60"/>
                </a:cxn>
                <a:cxn ang="0">
                  <a:pos x="32" y="70"/>
                </a:cxn>
                <a:cxn ang="0">
                  <a:pos x="28" y="82"/>
                </a:cxn>
                <a:cxn ang="0">
                  <a:pos x="28" y="86"/>
                </a:cxn>
                <a:cxn ang="0">
                  <a:pos x="34" y="90"/>
                </a:cxn>
                <a:cxn ang="0">
                  <a:pos x="44" y="86"/>
                </a:cxn>
                <a:cxn ang="0">
                  <a:pos x="46" y="84"/>
                </a:cxn>
                <a:cxn ang="0">
                  <a:pos x="48" y="72"/>
                </a:cxn>
                <a:cxn ang="0">
                  <a:pos x="52" y="62"/>
                </a:cxn>
                <a:cxn ang="0">
                  <a:pos x="60" y="58"/>
                </a:cxn>
                <a:cxn ang="0">
                  <a:pos x="60" y="50"/>
                </a:cxn>
                <a:cxn ang="0">
                  <a:pos x="66" y="46"/>
                </a:cxn>
                <a:cxn ang="0">
                  <a:pos x="64" y="40"/>
                </a:cxn>
                <a:cxn ang="0">
                  <a:pos x="52" y="38"/>
                </a:cxn>
                <a:cxn ang="0">
                  <a:pos x="60" y="32"/>
                </a:cxn>
                <a:cxn ang="0">
                  <a:pos x="60" y="28"/>
                </a:cxn>
              </a:cxnLst>
              <a:rect l="0" t="0" r="r" b="b"/>
              <a:pathLst>
                <a:path w="67" h="91">
                  <a:moveTo>
                    <a:pt x="60" y="28"/>
                  </a:moveTo>
                  <a:lnTo>
                    <a:pt x="58" y="20"/>
                  </a:lnTo>
                  <a:lnTo>
                    <a:pt x="54" y="20"/>
                  </a:lnTo>
                  <a:lnTo>
                    <a:pt x="50" y="22"/>
                  </a:lnTo>
                  <a:lnTo>
                    <a:pt x="46" y="22"/>
                  </a:lnTo>
                  <a:lnTo>
                    <a:pt x="46" y="8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6" y="12"/>
                  </a:lnTo>
                  <a:lnTo>
                    <a:pt x="18" y="16"/>
                  </a:lnTo>
                  <a:lnTo>
                    <a:pt x="24" y="14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6" y="20"/>
                  </a:lnTo>
                  <a:lnTo>
                    <a:pt x="26" y="24"/>
                  </a:lnTo>
                  <a:lnTo>
                    <a:pt x="22" y="32"/>
                  </a:lnTo>
                  <a:lnTo>
                    <a:pt x="20" y="38"/>
                  </a:lnTo>
                  <a:lnTo>
                    <a:pt x="18" y="42"/>
                  </a:lnTo>
                  <a:lnTo>
                    <a:pt x="16" y="42"/>
                  </a:lnTo>
                  <a:lnTo>
                    <a:pt x="8" y="34"/>
                  </a:lnTo>
                  <a:lnTo>
                    <a:pt x="4" y="36"/>
                  </a:lnTo>
                  <a:lnTo>
                    <a:pt x="0" y="42"/>
                  </a:lnTo>
                  <a:lnTo>
                    <a:pt x="4" y="50"/>
                  </a:lnTo>
                  <a:lnTo>
                    <a:pt x="8" y="52"/>
                  </a:lnTo>
                  <a:lnTo>
                    <a:pt x="22" y="52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24" y="60"/>
                  </a:lnTo>
                  <a:lnTo>
                    <a:pt x="32" y="70"/>
                  </a:lnTo>
                  <a:lnTo>
                    <a:pt x="28" y="82"/>
                  </a:lnTo>
                  <a:lnTo>
                    <a:pt x="28" y="86"/>
                  </a:lnTo>
                  <a:lnTo>
                    <a:pt x="34" y="90"/>
                  </a:lnTo>
                  <a:lnTo>
                    <a:pt x="44" y="86"/>
                  </a:lnTo>
                  <a:lnTo>
                    <a:pt x="46" y="84"/>
                  </a:lnTo>
                  <a:lnTo>
                    <a:pt x="48" y="72"/>
                  </a:lnTo>
                  <a:lnTo>
                    <a:pt x="52" y="62"/>
                  </a:lnTo>
                  <a:lnTo>
                    <a:pt x="60" y="58"/>
                  </a:lnTo>
                  <a:lnTo>
                    <a:pt x="60" y="50"/>
                  </a:lnTo>
                  <a:lnTo>
                    <a:pt x="66" y="46"/>
                  </a:lnTo>
                  <a:lnTo>
                    <a:pt x="64" y="40"/>
                  </a:lnTo>
                  <a:lnTo>
                    <a:pt x="52" y="38"/>
                  </a:lnTo>
                  <a:lnTo>
                    <a:pt x="60" y="32"/>
                  </a:lnTo>
                  <a:lnTo>
                    <a:pt x="60" y="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19" name="Freeform 35"/>
            <p:cNvSpPr>
              <a:spLocks/>
            </p:cNvSpPr>
            <p:nvPr/>
          </p:nvSpPr>
          <p:spPr bwMode="blackWhite">
            <a:xfrm>
              <a:off x="1811" y="957"/>
              <a:ext cx="13" cy="23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14" y="8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0" y="4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6" y="22"/>
                </a:cxn>
              </a:cxnLst>
              <a:rect l="0" t="0" r="r" b="b"/>
              <a:pathLst>
                <a:path w="15" h="23">
                  <a:moveTo>
                    <a:pt x="6" y="22"/>
                  </a:moveTo>
                  <a:lnTo>
                    <a:pt x="14" y="8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0" y="4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6" y="2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0" name="Freeform 36"/>
            <p:cNvSpPr>
              <a:spLocks/>
            </p:cNvSpPr>
            <p:nvPr/>
          </p:nvSpPr>
          <p:spPr bwMode="blackWhite">
            <a:xfrm>
              <a:off x="1772" y="1021"/>
              <a:ext cx="40" cy="51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34" y="12"/>
                </a:cxn>
                <a:cxn ang="0">
                  <a:pos x="38" y="16"/>
                </a:cxn>
                <a:cxn ang="0">
                  <a:pos x="38" y="20"/>
                </a:cxn>
                <a:cxn ang="0">
                  <a:pos x="44" y="24"/>
                </a:cxn>
                <a:cxn ang="0">
                  <a:pos x="42" y="34"/>
                </a:cxn>
                <a:cxn ang="0">
                  <a:pos x="38" y="38"/>
                </a:cxn>
                <a:cxn ang="0">
                  <a:pos x="34" y="48"/>
                </a:cxn>
                <a:cxn ang="0">
                  <a:pos x="18" y="50"/>
                </a:cxn>
                <a:cxn ang="0">
                  <a:pos x="12" y="44"/>
                </a:cxn>
                <a:cxn ang="0">
                  <a:pos x="6" y="46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4" y="36"/>
                </a:cxn>
                <a:cxn ang="0">
                  <a:pos x="6" y="36"/>
                </a:cxn>
                <a:cxn ang="0">
                  <a:pos x="10" y="32"/>
                </a:cxn>
                <a:cxn ang="0">
                  <a:pos x="14" y="34"/>
                </a:cxn>
                <a:cxn ang="0">
                  <a:pos x="12" y="28"/>
                </a:cxn>
                <a:cxn ang="0">
                  <a:pos x="12" y="20"/>
                </a:cxn>
                <a:cxn ang="0">
                  <a:pos x="16" y="14"/>
                </a:cxn>
                <a:cxn ang="0">
                  <a:pos x="20" y="8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2" y="4"/>
                </a:cxn>
              </a:cxnLst>
              <a:rect l="0" t="0" r="r" b="b"/>
              <a:pathLst>
                <a:path w="45" h="51">
                  <a:moveTo>
                    <a:pt x="32" y="4"/>
                  </a:moveTo>
                  <a:lnTo>
                    <a:pt x="34" y="12"/>
                  </a:lnTo>
                  <a:lnTo>
                    <a:pt x="38" y="16"/>
                  </a:lnTo>
                  <a:lnTo>
                    <a:pt x="38" y="20"/>
                  </a:lnTo>
                  <a:lnTo>
                    <a:pt x="44" y="24"/>
                  </a:lnTo>
                  <a:lnTo>
                    <a:pt x="42" y="34"/>
                  </a:lnTo>
                  <a:lnTo>
                    <a:pt x="38" y="38"/>
                  </a:lnTo>
                  <a:lnTo>
                    <a:pt x="34" y="48"/>
                  </a:lnTo>
                  <a:lnTo>
                    <a:pt x="18" y="50"/>
                  </a:lnTo>
                  <a:lnTo>
                    <a:pt x="12" y="44"/>
                  </a:lnTo>
                  <a:lnTo>
                    <a:pt x="6" y="46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4" y="36"/>
                  </a:lnTo>
                  <a:lnTo>
                    <a:pt x="6" y="36"/>
                  </a:lnTo>
                  <a:lnTo>
                    <a:pt x="10" y="32"/>
                  </a:lnTo>
                  <a:lnTo>
                    <a:pt x="14" y="34"/>
                  </a:lnTo>
                  <a:lnTo>
                    <a:pt x="12" y="28"/>
                  </a:lnTo>
                  <a:lnTo>
                    <a:pt x="12" y="20"/>
                  </a:lnTo>
                  <a:lnTo>
                    <a:pt x="16" y="14"/>
                  </a:lnTo>
                  <a:lnTo>
                    <a:pt x="20" y="8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2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1" name="Freeform 37"/>
            <p:cNvSpPr>
              <a:spLocks/>
            </p:cNvSpPr>
            <p:nvPr/>
          </p:nvSpPr>
          <p:spPr bwMode="blackWhite">
            <a:xfrm>
              <a:off x="1777" y="1079"/>
              <a:ext cx="31" cy="19"/>
            </a:xfrm>
            <a:custGeom>
              <a:avLst/>
              <a:gdLst/>
              <a:ahLst/>
              <a:cxnLst>
                <a:cxn ang="0">
                  <a:pos x="34" y="16"/>
                </a:cxn>
                <a:cxn ang="0">
                  <a:pos x="26" y="12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18" y="2"/>
                </a:cxn>
                <a:cxn ang="0">
                  <a:pos x="1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12"/>
                </a:cxn>
                <a:cxn ang="0">
                  <a:pos x="18" y="16"/>
                </a:cxn>
                <a:cxn ang="0">
                  <a:pos x="26" y="18"/>
                </a:cxn>
                <a:cxn ang="0">
                  <a:pos x="34" y="16"/>
                </a:cxn>
              </a:cxnLst>
              <a:rect l="0" t="0" r="r" b="b"/>
              <a:pathLst>
                <a:path w="35" h="19">
                  <a:moveTo>
                    <a:pt x="34" y="16"/>
                  </a:moveTo>
                  <a:lnTo>
                    <a:pt x="26" y="12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12"/>
                  </a:lnTo>
                  <a:lnTo>
                    <a:pt x="18" y="16"/>
                  </a:lnTo>
                  <a:lnTo>
                    <a:pt x="26" y="18"/>
                  </a:lnTo>
                  <a:lnTo>
                    <a:pt x="34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2" name="Freeform 38"/>
            <p:cNvSpPr>
              <a:spLocks/>
            </p:cNvSpPr>
            <p:nvPr/>
          </p:nvSpPr>
          <p:spPr bwMode="blackWhite">
            <a:xfrm>
              <a:off x="1820" y="1101"/>
              <a:ext cx="9" cy="17"/>
            </a:xfrm>
            <a:custGeom>
              <a:avLst/>
              <a:gdLst/>
              <a:ahLst/>
              <a:cxnLst>
                <a:cxn ang="0">
                  <a:pos x="4" y="16"/>
                </a:cxn>
                <a:cxn ang="0">
                  <a:pos x="10" y="12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14"/>
                </a:cxn>
                <a:cxn ang="0">
                  <a:pos x="4" y="16"/>
                </a:cxn>
              </a:cxnLst>
              <a:rect l="0" t="0" r="r" b="b"/>
              <a:pathLst>
                <a:path w="11" h="17">
                  <a:moveTo>
                    <a:pt x="4" y="16"/>
                  </a:moveTo>
                  <a:lnTo>
                    <a:pt x="10" y="12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4"/>
                  </a:lnTo>
                  <a:lnTo>
                    <a:pt x="4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3" name="Freeform 39"/>
            <p:cNvSpPr>
              <a:spLocks/>
            </p:cNvSpPr>
            <p:nvPr/>
          </p:nvSpPr>
          <p:spPr bwMode="blackWhite">
            <a:xfrm>
              <a:off x="1674" y="1103"/>
              <a:ext cx="72" cy="75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44" y="0"/>
                </a:cxn>
                <a:cxn ang="0">
                  <a:pos x="40" y="6"/>
                </a:cxn>
                <a:cxn ang="0">
                  <a:pos x="40" y="18"/>
                </a:cxn>
                <a:cxn ang="0">
                  <a:pos x="40" y="26"/>
                </a:cxn>
                <a:cxn ang="0">
                  <a:pos x="38" y="22"/>
                </a:cxn>
                <a:cxn ang="0">
                  <a:pos x="34" y="14"/>
                </a:cxn>
                <a:cxn ang="0">
                  <a:pos x="32" y="2"/>
                </a:cxn>
                <a:cxn ang="0">
                  <a:pos x="28" y="4"/>
                </a:cxn>
                <a:cxn ang="0">
                  <a:pos x="26" y="18"/>
                </a:cxn>
                <a:cxn ang="0">
                  <a:pos x="22" y="28"/>
                </a:cxn>
                <a:cxn ang="0">
                  <a:pos x="20" y="38"/>
                </a:cxn>
                <a:cxn ang="0">
                  <a:pos x="16" y="34"/>
                </a:cxn>
                <a:cxn ang="0">
                  <a:pos x="10" y="36"/>
                </a:cxn>
                <a:cxn ang="0">
                  <a:pos x="4" y="40"/>
                </a:cxn>
                <a:cxn ang="0">
                  <a:pos x="0" y="44"/>
                </a:cxn>
                <a:cxn ang="0">
                  <a:pos x="16" y="44"/>
                </a:cxn>
                <a:cxn ang="0">
                  <a:pos x="36" y="44"/>
                </a:cxn>
                <a:cxn ang="0">
                  <a:pos x="40" y="48"/>
                </a:cxn>
                <a:cxn ang="0">
                  <a:pos x="32" y="48"/>
                </a:cxn>
                <a:cxn ang="0">
                  <a:pos x="24" y="56"/>
                </a:cxn>
                <a:cxn ang="0">
                  <a:pos x="20" y="54"/>
                </a:cxn>
                <a:cxn ang="0">
                  <a:pos x="20" y="56"/>
                </a:cxn>
                <a:cxn ang="0">
                  <a:pos x="20" y="62"/>
                </a:cxn>
                <a:cxn ang="0">
                  <a:pos x="14" y="62"/>
                </a:cxn>
                <a:cxn ang="0">
                  <a:pos x="14" y="70"/>
                </a:cxn>
                <a:cxn ang="0">
                  <a:pos x="22" y="70"/>
                </a:cxn>
                <a:cxn ang="0">
                  <a:pos x="30" y="70"/>
                </a:cxn>
                <a:cxn ang="0">
                  <a:pos x="36" y="74"/>
                </a:cxn>
                <a:cxn ang="0">
                  <a:pos x="40" y="68"/>
                </a:cxn>
                <a:cxn ang="0">
                  <a:pos x="42" y="62"/>
                </a:cxn>
                <a:cxn ang="0">
                  <a:pos x="48" y="56"/>
                </a:cxn>
                <a:cxn ang="0">
                  <a:pos x="58" y="54"/>
                </a:cxn>
                <a:cxn ang="0">
                  <a:pos x="58" y="46"/>
                </a:cxn>
                <a:cxn ang="0">
                  <a:pos x="62" y="40"/>
                </a:cxn>
                <a:cxn ang="0">
                  <a:pos x="68" y="34"/>
                </a:cxn>
                <a:cxn ang="0">
                  <a:pos x="72" y="32"/>
                </a:cxn>
                <a:cxn ang="0">
                  <a:pos x="72" y="28"/>
                </a:cxn>
                <a:cxn ang="0">
                  <a:pos x="80" y="20"/>
                </a:cxn>
                <a:cxn ang="0">
                  <a:pos x="80" y="16"/>
                </a:cxn>
                <a:cxn ang="0">
                  <a:pos x="76" y="12"/>
                </a:cxn>
                <a:cxn ang="0">
                  <a:pos x="74" y="6"/>
                </a:cxn>
                <a:cxn ang="0">
                  <a:pos x="68" y="2"/>
                </a:cxn>
                <a:cxn ang="0">
                  <a:pos x="68" y="6"/>
                </a:cxn>
                <a:cxn ang="0">
                  <a:pos x="66" y="10"/>
                </a:cxn>
                <a:cxn ang="0">
                  <a:pos x="62" y="12"/>
                </a:cxn>
                <a:cxn ang="0">
                  <a:pos x="60" y="8"/>
                </a:cxn>
                <a:cxn ang="0">
                  <a:pos x="58" y="0"/>
                </a:cxn>
              </a:cxnLst>
              <a:rect l="0" t="0" r="r" b="b"/>
              <a:pathLst>
                <a:path w="81" h="75">
                  <a:moveTo>
                    <a:pt x="58" y="0"/>
                  </a:moveTo>
                  <a:lnTo>
                    <a:pt x="44" y="0"/>
                  </a:lnTo>
                  <a:lnTo>
                    <a:pt x="40" y="6"/>
                  </a:lnTo>
                  <a:lnTo>
                    <a:pt x="40" y="18"/>
                  </a:lnTo>
                  <a:lnTo>
                    <a:pt x="40" y="26"/>
                  </a:lnTo>
                  <a:lnTo>
                    <a:pt x="38" y="22"/>
                  </a:lnTo>
                  <a:lnTo>
                    <a:pt x="34" y="14"/>
                  </a:lnTo>
                  <a:lnTo>
                    <a:pt x="32" y="2"/>
                  </a:lnTo>
                  <a:lnTo>
                    <a:pt x="28" y="4"/>
                  </a:lnTo>
                  <a:lnTo>
                    <a:pt x="26" y="18"/>
                  </a:lnTo>
                  <a:lnTo>
                    <a:pt x="22" y="28"/>
                  </a:lnTo>
                  <a:lnTo>
                    <a:pt x="20" y="38"/>
                  </a:lnTo>
                  <a:lnTo>
                    <a:pt x="16" y="34"/>
                  </a:lnTo>
                  <a:lnTo>
                    <a:pt x="10" y="36"/>
                  </a:lnTo>
                  <a:lnTo>
                    <a:pt x="4" y="40"/>
                  </a:lnTo>
                  <a:lnTo>
                    <a:pt x="0" y="44"/>
                  </a:lnTo>
                  <a:lnTo>
                    <a:pt x="16" y="44"/>
                  </a:lnTo>
                  <a:lnTo>
                    <a:pt x="36" y="44"/>
                  </a:lnTo>
                  <a:lnTo>
                    <a:pt x="40" y="48"/>
                  </a:lnTo>
                  <a:lnTo>
                    <a:pt x="32" y="48"/>
                  </a:lnTo>
                  <a:lnTo>
                    <a:pt x="24" y="56"/>
                  </a:lnTo>
                  <a:lnTo>
                    <a:pt x="20" y="54"/>
                  </a:lnTo>
                  <a:lnTo>
                    <a:pt x="20" y="56"/>
                  </a:lnTo>
                  <a:lnTo>
                    <a:pt x="20" y="62"/>
                  </a:lnTo>
                  <a:lnTo>
                    <a:pt x="14" y="62"/>
                  </a:lnTo>
                  <a:lnTo>
                    <a:pt x="14" y="70"/>
                  </a:lnTo>
                  <a:lnTo>
                    <a:pt x="22" y="70"/>
                  </a:lnTo>
                  <a:lnTo>
                    <a:pt x="30" y="70"/>
                  </a:lnTo>
                  <a:lnTo>
                    <a:pt x="36" y="74"/>
                  </a:lnTo>
                  <a:lnTo>
                    <a:pt x="40" y="68"/>
                  </a:lnTo>
                  <a:lnTo>
                    <a:pt x="42" y="62"/>
                  </a:lnTo>
                  <a:lnTo>
                    <a:pt x="48" y="56"/>
                  </a:lnTo>
                  <a:lnTo>
                    <a:pt x="58" y="54"/>
                  </a:lnTo>
                  <a:lnTo>
                    <a:pt x="58" y="46"/>
                  </a:lnTo>
                  <a:lnTo>
                    <a:pt x="62" y="40"/>
                  </a:lnTo>
                  <a:lnTo>
                    <a:pt x="68" y="34"/>
                  </a:lnTo>
                  <a:lnTo>
                    <a:pt x="72" y="32"/>
                  </a:lnTo>
                  <a:lnTo>
                    <a:pt x="72" y="28"/>
                  </a:lnTo>
                  <a:lnTo>
                    <a:pt x="80" y="20"/>
                  </a:lnTo>
                  <a:lnTo>
                    <a:pt x="80" y="16"/>
                  </a:lnTo>
                  <a:lnTo>
                    <a:pt x="76" y="12"/>
                  </a:lnTo>
                  <a:lnTo>
                    <a:pt x="74" y="6"/>
                  </a:lnTo>
                  <a:lnTo>
                    <a:pt x="68" y="2"/>
                  </a:lnTo>
                  <a:lnTo>
                    <a:pt x="68" y="6"/>
                  </a:lnTo>
                  <a:lnTo>
                    <a:pt x="66" y="10"/>
                  </a:lnTo>
                  <a:lnTo>
                    <a:pt x="62" y="12"/>
                  </a:lnTo>
                  <a:lnTo>
                    <a:pt x="60" y="8"/>
                  </a:lnTo>
                  <a:lnTo>
                    <a:pt x="5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4" name="Freeform 40"/>
            <p:cNvSpPr>
              <a:spLocks/>
            </p:cNvSpPr>
            <p:nvPr/>
          </p:nvSpPr>
          <p:spPr bwMode="blackWhite">
            <a:xfrm>
              <a:off x="1674" y="1121"/>
              <a:ext cx="17" cy="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18" y="6"/>
                </a:cxn>
                <a:cxn ang="0">
                  <a:pos x="16" y="0"/>
                </a:cxn>
              </a:cxnLst>
              <a:rect l="0" t="0" r="r" b="b"/>
              <a:pathLst>
                <a:path w="19" h="7">
                  <a:moveTo>
                    <a:pt x="16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18" y="6"/>
                  </a:lnTo>
                  <a:lnTo>
                    <a:pt x="1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5" name="Freeform 41"/>
            <p:cNvSpPr>
              <a:spLocks/>
            </p:cNvSpPr>
            <p:nvPr/>
          </p:nvSpPr>
          <p:spPr bwMode="blackWhite">
            <a:xfrm>
              <a:off x="1674" y="1113"/>
              <a:ext cx="18" cy="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18" y="6"/>
                </a:cxn>
                <a:cxn ang="0">
                  <a:pos x="20" y="2"/>
                </a:cxn>
                <a:cxn ang="0">
                  <a:pos x="18" y="0"/>
                </a:cxn>
                <a:cxn ang="0">
                  <a:pos x="4" y="0"/>
                </a:cxn>
              </a:cxnLst>
              <a:rect l="0" t="0" r="r" b="b"/>
              <a:pathLst>
                <a:path w="21" h="7">
                  <a:moveTo>
                    <a:pt x="4" y="0"/>
                  </a:moveTo>
                  <a:lnTo>
                    <a:pt x="0" y="2"/>
                  </a:lnTo>
                  <a:lnTo>
                    <a:pt x="2" y="4"/>
                  </a:lnTo>
                  <a:lnTo>
                    <a:pt x="18" y="6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6" name="Freeform 42"/>
            <p:cNvSpPr>
              <a:spLocks/>
            </p:cNvSpPr>
            <p:nvPr/>
          </p:nvSpPr>
          <p:spPr bwMode="blackWhite">
            <a:xfrm>
              <a:off x="1677" y="1089"/>
              <a:ext cx="14" cy="19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0" y="18"/>
                </a:cxn>
                <a:cxn ang="0">
                  <a:pos x="8" y="18"/>
                </a:cxn>
                <a:cxn ang="0">
                  <a:pos x="14" y="18"/>
                </a:cxn>
                <a:cxn ang="0">
                  <a:pos x="14" y="12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4" y="2"/>
                </a:cxn>
              </a:cxnLst>
              <a:rect l="0" t="0" r="r" b="b"/>
              <a:pathLst>
                <a:path w="15" h="19">
                  <a:moveTo>
                    <a:pt x="4" y="2"/>
                  </a:moveTo>
                  <a:lnTo>
                    <a:pt x="4" y="10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14" y="18"/>
                  </a:lnTo>
                  <a:lnTo>
                    <a:pt x="14" y="12"/>
                  </a:lnTo>
                  <a:lnTo>
                    <a:pt x="10" y="4"/>
                  </a:lnTo>
                  <a:lnTo>
                    <a:pt x="8" y="0"/>
                  </a:lnTo>
                  <a:lnTo>
                    <a:pt x="4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7" name="Freeform 43"/>
            <p:cNvSpPr>
              <a:spLocks/>
            </p:cNvSpPr>
            <p:nvPr/>
          </p:nvSpPr>
          <p:spPr bwMode="blackWhite">
            <a:xfrm>
              <a:off x="1725" y="1163"/>
              <a:ext cx="28" cy="4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6" y="2"/>
                </a:cxn>
                <a:cxn ang="0">
                  <a:pos x="10" y="6"/>
                </a:cxn>
                <a:cxn ang="0">
                  <a:pos x="8" y="14"/>
                </a:cxn>
                <a:cxn ang="0">
                  <a:pos x="4" y="20"/>
                </a:cxn>
                <a:cxn ang="0">
                  <a:pos x="0" y="24"/>
                </a:cxn>
                <a:cxn ang="0">
                  <a:pos x="0" y="32"/>
                </a:cxn>
                <a:cxn ang="0">
                  <a:pos x="10" y="38"/>
                </a:cxn>
                <a:cxn ang="0">
                  <a:pos x="14" y="40"/>
                </a:cxn>
                <a:cxn ang="0">
                  <a:pos x="22" y="40"/>
                </a:cxn>
                <a:cxn ang="0">
                  <a:pos x="28" y="30"/>
                </a:cxn>
                <a:cxn ang="0">
                  <a:pos x="30" y="22"/>
                </a:cxn>
                <a:cxn ang="0">
                  <a:pos x="30" y="10"/>
                </a:cxn>
                <a:cxn ang="0">
                  <a:pos x="22" y="0"/>
                </a:cxn>
              </a:cxnLst>
              <a:rect l="0" t="0" r="r" b="b"/>
              <a:pathLst>
                <a:path w="31" h="41">
                  <a:moveTo>
                    <a:pt x="22" y="0"/>
                  </a:moveTo>
                  <a:lnTo>
                    <a:pt x="16" y="2"/>
                  </a:lnTo>
                  <a:lnTo>
                    <a:pt x="10" y="6"/>
                  </a:lnTo>
                  <a:lnTo>
                    <a:pt x="8" y="14"/>
                  </a:lnTo>
                  <a:lnTo>
                    <a:pt x="4" y="20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10" y="38"/>
                  </a:lnTo>
                  <a:lnTo>
                    <a:pt x="14" y="40"/>
                  </a:lnTo>
                  <a:lnTo>
                    <a:pt x="22" y="40"/>
                  </a:lnTo>
                  <a:lnTo>
                    <a:pt x="28" y="30"/>
                  </a:lnTo>
                  <a:lnTo>
                    <a:pt x="30" y="22"/>
                  </a:lnTo>
                  <a:lnTo>
                    <a:pt x="30" y="10"/>
                  </a:lnTo>
                  <a:lnTo>
                    <a:pt x="2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8" name="Freeform 44"/>
            <p:cNvSpPr>
              <a:spLocks/>
            </p:cNvSpPr>
            <p:nvPr/>
          </p:nvSpPr>
          <p:spPr bwMode="blackWhite">
            <a:xfrm>
              <a:off x="1756" y="1101"/>
              <a:ext cx="128" cy="147"/>
            </a:xfrm>
            <a:custGeom>
              <a:avLst/>
              <a:gdLst/>
              <a:ahLst/>
              <a:cxnLst>
                <a:cxn ang="0">
                  <a:pos x="32" y="20"/>
                </a:cxn>
                <a:cxn ang="0">
                  <a:pos x="24" y="10"/>
                </a:cxn>
                <a:cxn ang="0">
                  <a:pos x="14" y="0"/>
                </a:cxn>
                <a:cxn ang="0">
                  <a:pos x="0" y="10"/>
                </a:cxn>
                <a:cxn ang="0">
                  <a:pos x="6" y="24"/>
                </a:cxn>
                <a:cxn ang="0">
                  <a:pos x="20" y="40"/>
                </a:cxn>
                <a:cxn ang="0">
                  <a:pos x="28" y="48"/>
                </a:cxn>
                <a:cxn ang="0">
                  <a:pos x="26" y="68"/>
                </a:cxn>
                <a:cxn ang="0">
                  <a:pos x="12" y="86"/>
                </a:cxn>
                <a:cxn ang="0">
                  <a:pos x="14" y="110"/>
                </a:cxn>
                <a:cxn ang="0">
                  <a:pos x="24" y="108"/>
                </a:cxn>
                <a:cxn ang="0">
                  <a:pos x="26" y="116"/>
                </a:cxn>
                <a:cxn ang="0">
                  <a:pos x="34" y="110"/>
                </a:cxn>
                <a:cxn ang="0">
                  <a:pos x="44" y="112"/>
                </a:cxn>
                <a:cxn ang="0">
                  <a:pos x="36" y="124"/>
                </a:cxn>
                <a:cxn ang="0">
                  <a:pos x="50" y="134"/>
                </a:cxn>
                <a:cxn ang="0">
                  <a:pos x="56" y="124"/>
                </a:cxn>
                <a:cxn ang="0">
                  <a:pos x="60" y="134"/>
                </a:cxn>
                <a:cxn ang="0">
                  <a:pos x="72" y="134"/>
                </a:cxn>
                <a:cxn ang="0">
                  <a:pos x="78" y="130"/>
                </a:cxn>
                <a:cxn ang="0">
                  <a:pos x="86" y="140"/>
                </a:cxn>
                <a:cxn ang="0">
                  <a:pos x="96" y="132"/>
                </a:cxn>
                <a:cxn ang="0">
                  <a:pos x="100" y="132"/>
                </a:cxn>
                <a:cxn ang="0">
                  <a:pos x="110" y="146"/>
                </a:cxn>
                <a:cxn ang="0">
                  <a:pos x="132" y="142"/>
                </a:cxn>
                <a:cxn ang="0">
                  <a:pos x="132" y="130"/>
                </a:cxn>
                <a:cxn ang="0">
                  <a:pos x="138" y="122"/>
                </a:cxn>
                <a:cxn ang="0">
                  <a:pos x="144" y="116"/>
                </a:cxn>
                <a:cxn ang="0">
                  <a:pos x="140" y="102"/>
                </a:cxn>
                <a:cxn ang="0">
                  <a:pos x="132" y="100"/>
                </a:cxn>
                <a:cxn ang="0">
                  <a:pos x="134" y="92"/>
                </a:cxn>
                <a:cxn ang="0">
                  <a:pos x="122" y="94"/>
                </a:cxn>
                <a:cxn ang="0">
                  <a:pos x="112" y="90"/>
                </a:cxn>
                <a:cxn ang="0">
                  <a:pos x="80" y="90"/>
                </a:cxn>
                <a:cxn ang="0">
                  <a:pos x="72" y="96"/>
                </a:cxn>
                <a:cxn ang="0">
                  <a:pos x="66" y="84"/>
                </a:cxn>
                <a:cxn ang="0">
                  <a:pos x="46" y="66"/>
                </a:cxn>
                <a:cxn ang="0">
                  <a:pos x="40" y="58"/>
                </a:cxn>
                <a:cxn ang="0">
                  <a:pos x="38" y="46"/>
                </a:cxn>
                <a:cxn ang="0">
                  <a:pos x="48" y="54"/>
                </a:cxn>
                <a:cxn ang="0">
                  <a:pos x="66" y="56"/>
                </a:cxn>
                <a:cxn ang="0">
                  <a:pos x="54" y="40"/>
                </a:cxn>
                <a:cxn ang="0">
                  <a:pos x="52" y="30"/>
                </a:cxn>
                <a:cxn ang="0">
                  <a:pos x="38" y="30"/>
                </a:cxn>
                <a:cxn ang="0">
                  <a:pos x="32" y="30"/>
                </a:cxn>
              </a:cxnLst>
              <a:rect l="0" t="0" r="r" b="b"/>
              <a:pathLst>
                <a:path w="145" h="147">
                  <a:moveTo>
                    <a:pt x="32" y="30"/>
                  </a:moveTo>
                  <a:lnTo>
                    <a:pt x="32" y="20"/>
                  </a:lnTo>
                  <a:lnTo>
                    <a:pt x="34" y="12"/>
                  </a:lnTo>
                  <a:lnTo>
                    <a:pt x="24" y="10"/>
                  </a:lnTo>
                  <a:lnTo>
                    <a:pt x="22" y="6"/>
                  </a:lnTo>
                  <a:lnTo>
                    <a:pt x="14" y="0"/>
                  </a:lnTo>
                  <a:lnTo>
                    <a:pt x="6" y="4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24"/>
                  </a:lnTo>
                  <a:lnTo>
                    <a:pt x="12" y="36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28" y="48"/>
                  </a:lnTo>
                  <a:lnTo>
                    <a:pt x="28" y="58"/>
                  </a:lnTo>
                  <a:lnTo>
                    <a:pt x="26" y="68"/>
                  </a:lnTo>
                  <a:lnTo>
                    <a:pt x="20" y="74"/>
                  </a:lnTo>
                  <a:lnTo>
                    <a:pt x="12" y="86"/>
                  </a:lnTo>
                  <a:lnTo>
                    <a:pt x="10" y="104"/>
                  </a:lnTo>
                  <a:lnTo>
                    <a:pt x="14" y="110"/>
                  </a:lnTo>
                  <a:lnTo>
                    <a:pt x="22" y="102"/>
                  </a:lnTo>
                  <a:lnTo>
                    <a:pt x="24" y="108"/>
                  </a:lnTo>
                  <a:lnTo>
                    <a:pt x="18" y="116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34" y="110"/>
                  </a:lnTo>
                  <a:lnTo>
                    <a:pt x="38" y="108"/>
                  </a:lnTo>
                  <a:lnTo>
                    <a:pt x="44" y="112"/>
                  </a:lnTo>
                  <a:lnTo>
                    <a:pt x="40" y="120"/>
                  </a:lnTo>
                  <a:lnTo>
                    <a:pt x="36" y="124"/>
                  </a:lnTo>
                  <a:lnTo>
                    <a:pt x="44" y="130"/>
                  </a:lnTo>
                  <a:lnTo>
                    <a:pt x="50" y="134"/>
                  </a:lnTo>
                  <a:lnTo>
                    <a:pt x="56" y="134"/>
                  </a:lnTo>
                  <a:lnTo>
                    <a:pt x="56" y="124"/>
                  </a:lnTo>
                  <a:lnTo>
                    <a:pt x="58" y="124"/>
                  </a:lnTo>
                  <a:lnTo>
                    <a:pt x="60" y="134"/>
                  </a:lnTo>
                  <a:lnTo>
                    <a:pt x="66" y="134"/>
                  </a:lnTo>
                  <a:lnTo>
                    <a:pt x="72" y="134"/>
                  </a:lnTo>
                  <a:lnTo>
                    <a:pt x="72" y="128"/>
                  </a:lnTo>
                  <a:lnTo>
                    <a:pt x="78" y="130"/>
                  </a:lnTo>
                  <a:lnTo>
                    <a:pt x="76" y="136"/>
                  </a:lnTo>
                  <a:lnTo>
                    <a:pt x="86" y="140"/>
                  </a:lnTo>
                  <a:lnTo>
                    <a:pt x="92" y="138"/>
                  </a:lnTo>
                  <a:lnTo>
                    <a:pt x="96" y="132"/>
                  </a:lnTo>
                  <a:lnTo>
                    <a:pt x="96" y="126"/>
                  </a:lnTo>
                  <a:lnTo>
                    <a:pt x="100" y="132"/>
                  </a:lnTo>
                  <a:lnTo>
                    <a:pt x="100" y="142"/>
                  </a:lnTo>
                  <a:lnTo>
                    <a:pt x="110" y="146"/>
                  </a:lnTo>
                  <a:lnTo>
                    <a:pt x="122" y="146"/>
                  </a:lnTo>
                  <a:lnTo>
                    <a:pt x="132" y="142"/>
                  </a:lnTo>
                  <a:lnTo>
                    <a:pt x="134" y="136"/>
                  </a:lnTo>
                  <a:lnTo>
                    <a:pt x="132" y="130"/>
                  </a:lnTo>
                  <a:lnTo>
                    <a:pt x="132" y="124"/>
                  </a:lnTo>
                  <a:lnTo>
                    <a:pt x="138" y="122"/>
                  </a:lnTo>
                  <a:lnTo>
                    <a:pt x="142" y="120"/>
                  </a:lnTo>
                  <a:lnTo>
                    <a:pt x="144" y="116"/>
                  </a:lnTo>
                  <a:lnTo>
                    <a:pt x="144" y="110"/>
                  </a:lnTo>
                  <a:lnTo>
                    <a:pt x="140" y="102"/>
                  </a:lnTo>
                  <a:lnTo>
                    <a:pt x="136" y="102"/>
                  </a:lnTo>
                  <a:lnTo>
                    <a:pt x="132" y="100"/>
                  </a:lnTo>
                  <a:lnTo>
                    <a:pt x="136" y="98"/>
                  </a:lnTo>
                  <a:lnTo>
                    <a:pt x="134" y="92"/>
                  </a:lnTo>
                  <a:lnTo>
                    <a:pt x="126" y="92"/>
                  </a:lnTo>
                  <a:lnTo>
                    <a:pt x="122" y="94"/>
                  </a:lnTo>
                  <a:lnTo>
                    <a:pt x="116" y="96"/>
                  </a:lnTo>
                  <a:lnTo>
                    <a:pt x="112" y="90"/>
                  </a:lnTo>
                  <a:lnTo>
                    <a:pt x="92" y="92"/>
                  </a:lnTo>
                  <a:lnTo>
                    <a:pt x="80" y="90"/>
                  </a:lnTo>
                  <a:lnTo>
                    <a:pt x="82" y="98"/>
                  </a:lnTo>
                  <a:lnTo>
                    <a:pt x="72" y="96"/>
                  </a:lnTo>
                  <a:lnTo>
                    <a:pt x="74" y="90"/>
                  </a:lnTo>
                  <a:lnTo>
                    <a:pt x="66" y="84"/>
                  </a:lnTo>
                  <a:lnTo>
                    <a:pt x="56" y="80"/>
                  </a:lnTo>
                  <a:lnTo>
                    <a:pt x="46" y="66"/>
                  </a:lnTo>
                  <a:lnTo>
                    <a:pt x="32" y="64"/>
                  </a:lnTo>
                  <a:lnTo>
                    <a:pt x="40" y="58"/>
                  </a:lnTo>
                  <a:lnTo>
                    <a:pt x="40" y="50"/>
                  </a:lnTo>
                  <a:lnTo>
                    <a:pt x="38" y="46"/>
                  </a:lnTo>
                  <a:lnTo>
                    <a:pt x="44" y="52"/>
                  </a:lnTo>
                  <a:lnTo>
                    <a:pt x="48" y="54"/>
                  </a:lnTo>
                  <a:lnTo>
                    <a:pt x="56" y="56"/>
                  </a:lnTo>
                  <a:lnTo>
                    <a:pt x="66" y="56"/>
                  </a:lnTo>
                  <a:lnTo>
                    <a:pt x="48" y="38"/>
                  </a:lnTo>
                  <a:lnTo>
                    <a:pt x="54" y="40"/>
                  </a:lnTo>
                  <a:lnTo>
                    <a:pt x="56" y="34"/>
                  </a:lnTo>
                  <a:lnTo>
                    <a:pt x="52" y="30"/>
                  </a:lnTo>
                  <a:lnTo>
                    <a:pt x="44" y="30"/>
                  </a:lnTo>
                  <a:lnTo>
                    <a:pt x="38" y="30"/>
                  </a:lnTo>
                  <a:lnTo>
                    <a:pt x="28" y="36"/>
                  </a:lnTo>
                  <a:lnTo>
                    <a:pt x="32" y="3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29" name="Freeform 45"/>
            <p:cNvSpPr>
              <a:spLocks/>
            </p:cNvSpPr>
            <p:nvPr/>
          </p:nvSpPr>
          <p:spPr bwMode="blackWhite">
            <a:xfrm>
              <a:off x="1828" y="915"/>
              <a:ext cx="85" cy="163"/>
            </a:xfrm>
            <a:custGeom>
              <a:avLst/>
              <a:gdLst/>
              <a:ahLst/>
              <a:cxnLst>
                <a:cxn ang="0">
                  <a:pos x="72" y="2"/>
                </a:cxn>
                <a:cxn ang="0">
                  <a:pos x="82" y="16"/>
                </a:cxn>
                <a:cxn ang="0">
                  <a:pos x="78" y="38"/>
                </a:cxn>
                <a:cxn ang="0">
                  <a:pos x="84" y="52"/>
                </a:cxn>
                <a:cxn ang="0">
                  <a:pos x="86" y="62"/>
                </a:cxn>
                <a:cxn ang="0">
                  <a:pos x="84" y="74"/>
                </a:cxn>
                <a:cxn ang="0">
                  <a:pos x="94" y="78"/>
                </a:cxn>
                <a:cxn ang="0">
                  <a:pos x="92" y="86"/>
                </a:cxn>
                <a:cxn ang="0">
                  <a:pos x="76" y="98"/>
                </a:cxn>
                <a:cxn ang="0">
                  <a:pos x="74" y="106"/>
                </a:cxn>
                <a:cxn ang="0">
                  <a:pos x="76" y="100"/>
                </a:cxn>
                <a:cxn ang="0">
                  <a:pos x="84" y="98"/>
                </a:cxn>
                <a:cxn ang="0">
                  <a:pos x="88" y="108"/>
                </a:cxn>
                <a:cxn ang="0">
                  <a:pos x="90" y="116"/>
                </a:cxn>
                <a:cxn ang="0">
                  <a:pos x="84" y="128"/>
                </a:cxn>
                <a:cxn ang="0">
                  <a:pos x="72" y="126"/>
                </a:cxn>
                <a:cxn ang="0">
                  <a:pos x="64" y="126"/>
                </a:cxn>
                <a:cxn ang="0">
                  <a:pos x="50" y="146"/>
                </a:cxn>
                <a:cxn ang="0">
                  <a:pos x="58" y="128"/>
                </a:cxn>
                <a:cxn ang="0">
                  <a:pos x="46" y="138"/>
                </a:cxn>
                <a:cxn ang="0">
                  <a:pos x="42" y="154"/>
                </a:cxn>
                <a:cxn ang="0">
                  <a:pos x="36" y="156"/>
                </a:cxn>
                <a:cxn ang="0">
                  <a:pos x="26" y="152"/>
                </a:cxn>
                <a:cxn ang="0">
                  <a:pos x="20" y="154"/>
                </a:cxn>
                <a:cxn ang="0">
                  <a:pos x="14" y="160"/>
                </a:cxn>
                <a:cxn ang="0">
                  <a:pos x="0" y="142"/>
                </a:cxn>
                <a:cxn ang="0">
                  <a:pos x="8" y="140"/>
                </a:cxn>
                <a:cxn ang="0">
                  <a:pos x="0" y="126"/>
                </a:cxn>
                <a:cxn ang="0">
                  <a:pos x="6" y="116"/>
                </a:cxn>
                <a:cxn ang="0">
                  <a:pos x="30" y="118"/>
                </a:cxn>
                <a:cxn ang="0">
                  <a:pos x="40" y="114"/>
                </a:cxn>
                <a:cxn ang="0">
                  <a:pos x="24" y="104"/>
                </a:cxn>
                <a:cxn ang="0">
                  <a:pos x="6" y="98"/>
                </a:cxn>
                <a:cxn ang="0">
                  <a:pos x="8" y="84"/>
                </a:cxn>
                <a:cxn ang="0">
                  <a:pos x="22" y="80"/>
                </a:cxn>
                <a:cxn ang="0">
                  <a:pos x="12" y="76"/>
                </a:cxn>
                <a:cxn ang="0">
                  <a:pos x="18" y="62"/>
                </a:cxn>
                <a:cxn ang="0">
                  <a:pos x="22" y="56"/>
                </a:cxn>
                <a:cxn ang="0">
                  <a:pos x="38" y="68"/>
                </a:cxn>
                <a:cxn ang="0">
                  <a:pos x="38" y="62"/>
                </a:cxn>
                <a:cxn ang="0">
                  <a:pos x="26" y="52"/>
                </a:cxn>
                <a:cxn ang="0">
                  <a:pos x="30" y="40"/>
                </a:cxn>
                <a:cxn ang="0">
                  <a:pos x="36" y="36"/>
                </a:cxn>
                <a:cxn ang="0">
                  <a:pos x="46" y="40"/>
                </a:cxn>
                <a:cxn ang="0">
                  <a:pos x="44" y="28"/>
                </a:cxn>
                <a:cxn ang="0">
                  <a:pos x="58" y="20"/>
                </a:cxn>
                <a:cxn ang="0">
                  <a:pos x="72" y="16"/>
                </a:cxn>
                <a:cxn ang="0">
                  <a:pos x="64" y="10"/>
                </a:cxn>
                <a:cxn ang="0">
                  <a:pos x="60" y="6"/>
                </a:cxn>
              </a:cxnLst>
              <a:rect l="0" t="0" r="r" b="b"/>
              <a:pathLst>
                <a:path w="95" h="163">
                  <a:moveTo>
                    <a:pt x="62" y="0"/>
                  </a:moveTo>
                  <a:lnTo>
                    <a:pt x="72" y="2"/>
                  </a:lnTo>
                  <a:lnTo>
                    <a:pt x="80" y="10"/>
                  </a:lnTo>
                  <a:lnTo>
                    <a:pt x="82" y="16"/>
                  </a:lnTo>
                  <a:lnTo>
                    <a:pt x="80" y="24"/>
                  </a:lnTo>
                  <a:lnTo>
                    <a:pt x="78" y="38"/>
                  </a:lnTo>
                  <a:lnTo>
                    <a:pt x="80" y="54"/>
                  </a:lnTo>
                  <a:lnTo>
                    <a:pt x="84" y="52"/>
                  </a:lnTo>
                  <a:lnTo>
                    <a:pt x="88" y="56"/>
                  </a:lnTo>
                  <a:lnTo>
                    <a:pt x="86" y="62"/>
                  </a:lnTo>
                  <a:lnTo>
                    <a:pt x="84" y="66"/>
                  </a:lnTo>
                  <a:lnTo>
                    <a:pt x="84" y="74"/>
                  </a:lnTo>
                  <a:lnTo>
                    <a:pt x="90" y="78"/>
                  </a:lnTo>
                  <a:lnTo>
                    <a:pt x="94" y="78"/>
                  </a:lnTo>
                  <a:lnTo>
                    <a:pt x="94" y="82"/>
                  </a:lnTo>
                  <a:lnTo>
                    <a:pt x="92" y="86"/>
                  </a:lnTo>
                  <a:lnTo>
                    <a:pt x="84" y="92"/>
                  </a:lnTo>
                  <a:lnTo>
                    <a:pt x="76" y="98"/>
                  </a:lnTo>
                  <a:lnTo>
                    <a:pt x="72" y="100"/>
                  </a:lnTo>
                  <a:lnTo>
                    <a:pt x="74" y="106"/>
                  </a:lnTo>
                  <a:lnTo>
                    <a:pt x="76" y="106"/>
                  </a:lnTo>
                  <a:lnTo>
                    <a:pt x="76" y="100"/>
                  </a:lnTo>
                  <a:lnTo>
                    <a:pt x="80" y="98"/>
                  </a:lnTo>
                  <a:lnTo>
                    <a:pt x="84" y="98"/>
                  </a:lnTo>
                  <a:lnTo>
                    <a:pt x="90" y="102"/>
                  </a:lnTo>
                  <a:lnTo>
                    <a:pt x="88" y="108"/>
                  </a:lnTo>
                  <a:lnTo>
                    <a:pt x="86" y="114"/>
                  </a:lnTo>
                  <a:lnTo>
                    <a:pt x="90" y="116"/>
                  </a:lnTo>
                  <a:lnTo>
                    <a:pt x="90" y="124"/>
                  </a:lnTo>
                  <a:lnTo>
                    <a:pt x="84" y="128"/>
                  </a:lnTo>
                  <a:lnTo>
                    <a:pt x="80" y="128"/>
                  </a:lnTo>
                  <a:lnTo>
                    <a:pt x="72" y="126"/>
                  </a:lnTo>
                  <a:lnTo>
                    <a:pt x="64" y="136"/>
                  </a:lnTo>
                  <a:lnTo>
                    <a:pt x="64" y="126"/>
                  </a:lnTo>
                  <a:lnTo>
                    <a:pt x="58" y="138"/>
                  </a:lnTo>
                  <a:lnTo>
                    <a:pt x="50" y="146"/>
                  </a:lnTo>
                  <a:lnTo>
                    <a:pt x="50" y="134"/>
                  </a:lnTo>
                  <a:lnTo>
                    <a:pt x="58" y="128"/>
                  </a:lnTo>
                  <a:lnTo>
                    <a:pt x="52" y="126"/>
                  </a:lnTo>
                  <a:lnTo>
                    <a:pt x="46" y="138"/>
                  </a:lnTo>
                  <a:lnTo>
                    <a:pt x="46" y="150"/>
                  </a:lnTo>
                  <a:lnTo>
                    <a:pt x="42" y="154"/>
                  </a:lnTo>
                  <a:lnTo>
                    <a:pt x="40" y="150"/>
                  </a:lnTo>
                  <a:lnTo>
                    <a:pt x="36" y="156"/>
                  </a:lnTo>
                  <a:lnTo>
                    <a:pt x="28" y="162"/>
                  </a:lnTo>
                  <a:lnTo>
                    <a:pt x="26" y="152"/>
                  </a:lnTo>
                  <a:lnTo>
                    <a:pt x="30" y="140"/>
                  </a:lnTo>
                  <a:lnTo>
                    <a:pt x="20" y="154"/>
                  </a:lnTo>
                  <a:lnTo>
                    <a:pt x="18" y="160"/>
                  </a:lnTo>
                  <a:lnTo>
                    <a:pt x="14" y="160"/>
                  </a:lnTo>
                  <a:lnTo>
                    <a:pt x="4" y="152"/>
                  </a:lnTo>
                  <a:lnTo>
                    <a:pt x="0" y="142"/>
                  </a:lnTo>
                  <a:lnTo>
                    <a:pt x="0" y="138"/>
                  </a:lnTo>
                  <a:lnTo>
                    <a:pt x="8" y="140"/>
                  </a:lnTo>
                  <a:lnTo>
                    <a:pt x="4" y="132"/>
                  </a:lnTo>
                  <a:lnTo>
                    <a:pt x="0" y="126"/>
                  </a:lnTo>
                  <a:lnTo>
                    <a:pt x="2" y="124"/>
                  </a:lnTo>
                  <a:lnTo>
                    <a:pt x="6" y="116"/>
                  </a:lnTo>
                  <a:lnTo>
                    <a:pt x="12" y="114"/>
                  </a:lnTo>
                  <a:lnTo>
                    <a:pt x="30" y="118"/>
                  </a:lnTo>
                  <a:lnTo>
                    <a:pt x="26" y="114"/>
                  </a:lnTo>
                  <a:lnTo>
                    <a:pt x="40" y="114"/>
                  </a:lnTo>
                  <a:lnTo>
                    <a:pt x="34" y="110"/>
                  </a:lnTo>
                  <a:lnTo>
                    <a:pt x="24" y="104"/>
                  </a:lnTo>
                  <a:lnTo>
                    <a:pt x="12" y="98"/>
                  </a:lnTo>
                  <a:lnTo>
                    <a:pt x="6" y="98"/>
                  </a:lnTo>
                  <a:lnTo>
                    <a:pt x="8" y="88"/>
                  </a:lnTo>
                  <a:lnTo>
                    <a:pt x="8" y="84"/>
                  </a:lnTo>
                  <a:lnTo>
                    <a:pt x="24" y="84"/>
                  </a:lnTo>
                  <a:lnTo>
                    <a:pt x="22" y="80"/>
                  </a:lnTo>
                  <a:lnTo>
                    <a:pt x="12" y="80"/>
                  </a:lnTo>
                  <a:lnTo>
                    <a:pt x="12" y="76"/>
                  </a:lnTo>
                  <a:lnTo>
                    <a:pt x="14" y="70"/>
                  </a:lnTo>
                  <a:lnTo>
                    <a:pt x="18" y="62"/>
                  </a:lnTo>
                  <a:lnTo>
                    <a:pt x="18" y="58"/>
                  </a:lnTo>
                  <a:lnTo>
                    <a:pt x="22" y="56"/>
                  </a:lnTo>
                  <a:lnTo>
                    <a:pt x="26" y="64"/>
                  </a:lnTo>
                  <a:lnTo>
                    <a:pt x="38" y="68"/>
                  </a:lnTo>
                  <a:lnTo>
                    <a:pt x="42" y="60"/>
                  </a:lnTo>
                  <a:lnTo>
                    <a:pt x="38" y="62"/>
                  </a:lnTo>
                  <a:lnTo>
                    <a:pt x="32" y="58"/>
                  </a:lnTo>
                  <a:lnTo>
                    <a:pt x="26" y="52"/>
                  </a:lnTo>
                  <a:lnTo>
                    <a:pt x="24" y="40"/>
                  </a:lnTo>
                  <a:lnTo>
                    <a:pt x="30" y="40"/>
                  </a:lnTo>
                  <a:lnTo>
                    <a:pt x="34" y="44"/>
                  </a:lnTo>
                  <a:lnTo>
                    <a:pt x="36" y="36"/>
                  </a:lnTo>
                  <a:lnTo>
                    <a:pt x="42" y="36"/>
                  </a:lnTo>
                  <a:lnTo>
                    <a:pt x="46" y="40"/>
                  </a:lnTo>
                  <a:lnTo>
                    <a:pt x="50" y="34"/>
                  </a:lnTo>
                  <a:lnTo>
                    <a:pt x="44" y="28"/>
                  </a:lnTo>
                  <a:lnTo>
                    <a:pt x="50" y="20"/>
                  </a:lnTo>
                  <a:lnTo>
                    <a:pt x="58" y="20"/>
                  </a:lnTo>
                  <a:lnTo>
                    <a:pt x="66" y="18"/>
                  </a:lnTo>
                  <a:lnTo>
                    <a:pt x="72" y="16"/>
                  </a:lnTo>
                  <a:lnTo>
                    <a:pt x="70" y="14"/>
                  </a:lnTo>
                  <a:lnTo>
                    <a:pt x="64" y="10"/>
                  </a:lnTo>
                  <a:lnTo>
                    <a:pt x="60" y="8"/>
                  </a:lnTo>
                  <a:lnTo>
                    <a:pt x="60" y="6"/>
                  </a:lnTo>
                  <a:lnTo>
                    <a:pt x="6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0" name="Freeform 46"/>
            <p:cNvSpPr>
              <a:spLocks/>
            </p:cNvSpPr>
            <p:nvPr/>
          </p:nvSpPr>
          <p:spPr bwMode="blackWhite">
            <a:xfrm>
              <a:off x="1907" y="977"/>
              <a:ext cx="11" cy="1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8" y="8"/>
                </a:cxn>
                <a:cxn ang="0">
                  <a:pos x="4" y="12"/>
                </a:cxn>
                <a:cxn ang="0">
                  <a:pos x="0" y="6"/>
                </a:cxn>
                <a:cxn ang="0">
                  <a:pos x="4" y="2"/>
                </a:cxn>
                <a:cxn ang="0">
                  <a:pos x="12" y="0"/>
                </a:cxn>
              </a:cxnLst>
              <a:rect l="0" t="0" r="r" b="b"/>
              <a:pathLst>
                <a:path w="13" h="13">
                  <a:moveTo>
                    <a:pt x="12" y="0"/>
                  </a:moveTo>
                  <a:lnTo>
                    <a:pt x="8" y="8"/>
                  </a:lnTo>
                  <a:lnTo>
                    <a:pt x="4" y="12"/>
                  </a:lnTo>
                  <a:lnTo>
                    <a:pt x="0" y="6"/>
                  </a:lnTo>
                  <a:lnTo>
                    <a:pt x="4" y="2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1" name="Freeform 47"/>
            <p:cNvSpPr>
              <a:spLocks/>
            </p:cNvSpPr>
            <p:nvPr/>
          </p:nvSpPr>
          <p:spPr bwMode="blackWhite">
            <a:xfrm>
              <a:off x="1722" y="1259"/>
              <a:ext cx="253" cy="409"/>
            </a:xfrm>
            <a:custGeom>
              <a:avLst/>
              <a:gdLst/>
              <a:ahLst/>
              <a:cxnLst>
                <a:cxn ang="0">
                  <a:pos x="32" y="34"/>
                </a:cxn>
                <a:cxn ang="0">
                  <a:pos x="82" y="0"/>
                </a:cxn>
                <a:cxn ang="0">
                  <a:pos x="94" y="12"/>
                </a:cxn>
                <a:cxn ang="0">
                  <a:pos x="64" y="52"/>
                </a:cxn>
                <a:cxn ang="0">
                  <a:pos x="60" y="90"/>
                </a:cxn>
                <a:cxn ang="0">
                  <a:pos x="70" y="86"/>
                </a:cxn>
                <a:cxn ang="0">
                  <a:pos x="80" y="74"/>
                </a:cxn>
                <a:cxn ang="0">
                  <a:pos x="96" y="24"/>
                </a:cxn>
                <a:cxn ang="0">
                  <a:pos x="118" y="18"/>
                </a:cxn>
                <a:cxn ang="0">
                  <a:pos x="138" y="20"/>
                </a:cxn>
                <a:cxn ang="0">
                  <a:pos x="134" y="58"/>
                </a:cxn>
                <a:cxn ang="0">
                  <a:pos x="120" y="70"/>
                </a:cxn>
                <a:cxn ang="0">
                  <a:pos x="138" y="70"/>
                </a:cxn>
                <a:cxn ang="0">
                  <a:pos x="160" y="84"/>
                </a:cxn>
                <a:cxn ang="0">
                  <a:pos x="182" y="78"/>
                </a:cxn>
                <a:cxn ang="0">
                  <a:pos x="180" y="106"/>
                </a:cxn>
                <a:cxn ang="0">
                  <a:pos x="184" y="120"/>
                </a:cxn>
                <a:cxn ang="0">
                  <a:pos x="212" y="110"/>
                </a:cxn>
                <a:cxn ang="0">
                  <a:pos x="188" y="146"/>
                </a:cxn>
                <a:cxn ang="0">
                  <a:pos x="246" y="178"/>
                </a:cxn>
                <a:cxn ang="0">
                  <a:pos x="252" y="204"/>
                </a:cxn>
                <a:cxn ang="0">
                  <a:pos x="216" y="214"/>
                </a:cxn>
                <a:cxn ang="0">
                  <a:pos x="250" y="244"/>
                </a:cxn>
                <a:cxn ang="0">
                  <a:pos x="270" y="268"/>
                </a:cxn>
                <a:cxn ang="0">
                  <a:pos x="280" y="304"/>
                </a:cxn>
                <a:cxn ang="0">
                  <a:pos x="262" y="310"/>
                </a:cxn>
                <a:cxn ang="0">
                  <a:pos x="248" y="330"/>
                </a:cxn>
                <a:cxn ang="0">
                  <a:pos x="232" y="304"/>
                </a:cxn>
                <a:cxn ang="0">
                  <a:pos x="216" y="282"/>
                </a:cxn>
                <a:cxn ang="0">
                  <a:pos x="200" y="288"/>
                </a:cxn>
                <a:cxn ang="0">
                  <a:pos x="214" y="330"/>
                </a:cxn>
                <a:cxn ang="0">
                  <a:pos x="218" y="368"/>
                </a:cxn>
                <a:cxn ang="0">
                  <a:pos x="184" y="362"/>
                </a:cxn>
                <a:cxn ang="0">
                  <a:pos x="192" y="396"/>
                </a:cxn>
                <a:cxn ang="0">
                  <a:pos x="136" y="364"/>
                </a:cxn>
                <a:cxn ang="0">
                  <a:pos x="128" y="340"/>
                </a:cxn>
                <a:cxn ang="0">
                  <a:pos x="76" y="328"/>
                </a:cxn>
                <a:cxn ang="0">
                  <a:pos x="64" y="314"/>
                </a:cxn>
                <a:cxn ang="0">
                  <a:pos x="78" y="298"/>
                </a:cxn>
                <a:cxn ang="0">
                  <a:pos x="116" y="298"/>
                </a:cxn>
                <a:cxn ang="0">
                  <a:pos x="142" y="266"/>
                </a:cxn>
                <a:cxn ang="0">
                  <a:pos x="158" y="224"/>
                </a:cxn>
                <a:cxn ang="0">
                  <a:pos x="138" y="188"/>
                </a:cxn>
                <a:cxn ang="0">
                  <a:pos x="132" y="142"/>
                </a:cxn>
                <a:cxn ang="0">
                  <a:pos x="110" y="134"/>
                </a:cxn>
                <a:cxn ang="0">
                  <a:pos x="102" y="156"/>
                </a:cxn>
                <a:cxn ang="0">
                  <a:pos x="60" y="144"/>
                </a:cxn>
                <a:cxn ang="0">
                  <a:pos x="28" y="128"/>
                </a:cxn>
                <a:cxn ang="0">
                  <a:pos x="12" y="120"/>
                </a:cxn>
                <a:cxn ang="0">
                  <a:pos x="4" y="102"/>
                </a:cxn>
                <a:cxn ang="0">
                  <a:pos x="28" y="100"/>
                </a:cxn>
              </a:cxnLst>
              <a:rect l="0" t="0" r="r" b="b"/>
              <a:pathLst>
                <a:path w="285" h="409">
                  <a:moveTo>
                    <a:pt x="0" y="84"/>
                  </a:moveTo>
                  <a:lnTo>
                    <a:pt x="8" y="66"/>
                  </a:lnTo>
                  <a:lnTo>
                    <a:pt x="32" y="34"/>
                  </a:lnTo>
                  <a:lnTo>
                    <a:pt x="58" y="10"/>
                  </a:lnTo>
                  <a:lnTo>
                    <a:pt x="70" y="2"/>
                  </a:lnTo>
                  <a:lnTo>
                    <a:pt x="82" y="0"/>
                  </a:lnTo>
                  <a:lnTo>
                    <a:pt x="96" y="6"/>
                  </a:lnTo>
                  <a:lnTo>
                    <a:pt x="100" y="10"/>
                  </a:lnTo>
                  <a:lnTo>
                    <a:pt x="94" y="12"/>
                  </a:lnTo>
                  <a:lnTo>
                    <a:pt x="78" y="24"/>
                  </a:lnTo>
                  <a:lnTo>
                    <a:pt x="60" y="46"/>
                  </a:lnTo>
                  <a:lnTo>
                    <a:pt x="64" y="52"/>
                  </a:lnTo>
                  <a:lnTo>
                    <a:pt x="58" y="58"/>
                  </a:lnTo>
                  <a:lnTo>
                    <a:pt x="52" y="70"/>
                  </a:lnTo>
                  <a:lnTo>
                    <a:pt x="60" y="90"/>
                  </a:lnTo>
                  <a:lnTo>
                    <a:pt x="38" y="102"/>
                  </a:lnTo>
                  <a:lnTo>
                    <a:pt x="60" y="104"/>
                  </a:lnTo>
                  <a:lnTo>
                    <a:pt x="70" y="86"/>
                  </a:lnTo>
                  <a:lnTo>
                    <a:pt x="64" y="74"/>
                  </a:lnTo>
                  <a:lnTo>
                    <a:pt x="68" y="60"/>
                  </a:lnTo>
                  <a:lnTo>
                    <a:pt x="80" y="74"/>
                  </a:lnTo>
                  <a:lnTo>
                    <a:pt x="74" y="56"/>
                  </a:lnTo>
                  <a:lnTo>
                    <a:pt x="78" y="36"/>
                  </a:lnTo>
                  <a:lnTo>
                    <a:pt x="96" y="24"/>
                  </a:lnTo>
                  <a:lnTo>
                    <a:pt x="112" y="36"/>
                  </a:lnTo>
                  <a:lnTo>
                    <a:pt x="106" y="22"/>
                  </a:lnTo>
                  <a:lnTo>
                    <a:pt x="118" y="18"/>
                  </a:lnTo>
                  <a:lnTo>
                    <a:pt x="128" y="16"/>
                  </a:lnTo>
                  <a:lnTo>
                    <a:pt x="134" y="16"/>
                  </a:lnTo>
                  <a:lnTo>
                    <a:pt x="138" y="20"/>
                  </a:lnTo>
                  <a:lnTo>
                    <a:pt x="138" y="28"/>
                  </a:lnTo>
                  <a:lnTo>
                    <a:pt x="134" y="36"/>
                  </a:lnTo>
                  <a:lnTo>
                    <a:pt x="134" y="58"/>
                  </a:lnTo>
                  <a:lnTo>
                    <a:pt x="126" y="60"/>
                  </a:lnTo>
                  <a:lnTo>
                    <a:pt x="122" y="64"/>
                  </a:lnTo>
                  <a:lnTo>
                    <a:pt x="120" y="70"/>
                  </a:lnTo>
                  <a:lnTo>
                    <a:pt x="124" y="74"/>
                  </a:lnTo>
                  <a:lnTo>
                    <a:pt x="130" y="74"/>
                  </a:lnTo>
                  <a:lnTo>
                    <a:pt x="138" y="70"/>
                  </a:lnTo>
                  <a:lnTo>
                    <a:pt x="138" y="84"/>
                  </a:lnTo>
                  <a:lnTo>
                    <a:pt x="148" y="72"/>
                  </a:lnTo>
                  <a:lnTo>
                    <a:pt x="160" y="84"/>
                  </a:lnTo>
                  <a:lnTo>
                    <a:pt x="154" y="66"/>
                  </a:lnTo>
                  <a:lnTo>
                    <a:pt x="162" y="60"/>
                  </a:lnTo>
                  <a:lnTo>
                    <a:pt x="182" y="78"/>
                  </a:lnTo>
                  <a:lnTo>
                    <a:pt x="184" y="84"/>
                  </a:lnTo>
                  <a:lnTo>
                    <a:pt x="190" y="96"/>
                  </a:lnTo>
                  <a:lnTo>
                    <a:pt x="180" y="106"/>
                  </a:lnTo>
                  <a:lnTo>
                    <a:pt x="178" y="120"/>
                  </a:lnTo>
                  <a:lnTo>
                    <a:pt x="194" y="104"/>
                  </a:lnTo>
                  <a:lnTo>
                    <a:pt x="184" y="120"/>
                  </a:lnTo>
                  <a:lnTo>
                    <a:pt x="202" y="110"/>
                  </a:lnTo>
                  <a:lnTo>
                    <a:pt x="192" y="128"/>
                  </a:lnTo>
                  <a:lnTo>
                    <a:pt x="212" y="110"/>
                  </a:lnTo>
                  <a:lnTo>
                    <a:pt x="216" y="130"/>
                  </a:lnTo>
                  <a:lnTo>
                    <a:pt x="200" y="132"/>
                  </a:lnTo>
                  <a:lnTo>
                    <a:pt x="188" y="146"/>
                  </a:lnTo>
                  <a:lnTo>
                    <a:pt x="218" y="140"/>
                  </a:lnTo>
                  <a:lnTo>
                    <a:pt x="238" y="148"/>
                  </a:lnTo>
                  <a:lnTo>
                    <a:pt x="246" y="178"/>
                  </a:lnTo>
                  <a:lnTo>
                    <a:pt x="228" y="188"/>
                  </a:lnTo>
                  <a:lnTo>
                    <a:pt x="252" y="198"/>
                  </a:lnTo>
                  <a:lnTo>
                    <a:pt x="252" y="204"/>
                  </a:lnTo>
                  <a:lnTo>
                    <a:pt x="228" y="200"/>
                  </a:lnTo>
                  <a:lnTo>
                    <a:pt x="230" y="212"/>
                  </a:lnTo>
                  <a:lnTo>
                    <a:pt x="216" y="214"/>
                  </a:lnTo>
                  <a:lnTo>
                    <a:pt x="236" y="226"/>
                  </a:lnTo>
                  <a:lnTo>
                    <a:pt x="234" y="236"/>
                  </a:lnTo>
                  <a:lnTo>
                    <a:pt x="250" y="244"/>
                  </a:lnTo>
                  <a:lnTo>
                    <a:pt x="260" y="252"/>
                  </a:lnTo>
                  <a:lnTo>
                    <a:pt x="260" y="260"/>
                  </a:lnTo>
                  <a:lnTo>
                    <a:pt x="270" y="268"/>
                  </a:lnTo>
                  <a:lnTo>
                    <a:pt x="278" y="280"/>
                  </a:lnTo>
                  <a:lnTo>
                    <a:pt x="284" y="296"/>
                  </a:lnTo>
                  <a:lnTo>
                    <a:pt x="280" y="304"/>
                  </a:lnTo>
                  <a:lnTo>
                    <a:pt x="268" y="296"/>
                  </a:lnTo>
                  <a:lnTo>
                    <a:pt x="270" y="308"/>
                  </a:lnTo>
                  <a:lnTo>
                    <a:pt x="262" y="310"/>
                  </a:lnTo>
                  <a:lnTo>
                    <a:pt x="252" y="304"/>
                  </a:lnTo>
                  <a:lnTo>
                    <a:pt x="254" y="316"/>
                  </a:lnTo>
                  <a:lnTo>
                    <a:pt x="248" y="330"/>
                  </a:lnTo>
                  <a:lnTo>
                    <a:pt x="244" y="326"/>
                  </a:lnTo>
                  <a:lnTo>
                    <a:pt x="238" y="316"/>
                  </a:lnTo>
                  <a:lnTo>
                    <a:pt x="232" y="304"/>
                  </a:lnTo>
                  <a:lnTo>
                    <a:pt x="242" y="290"/>
                  </a:lnTo>
                  <a:lnTo>
                    <a:pt x="222" y="288"/>
                  </a:lnTo>
                  <a:lnTo>
                    <a:pt x="216" y="282"/>
                  </a:lnTo>
                  <a:lnTo>
                    <a:pt x="212" y="282"/>
                  </a:lnTo>
                  <a:lnTo>
                    <a:pt x="214" y="298"/>
                  </a:lnTo>
                  <a:lnTo>
                    <a:pt x="200" y="288"/>
                  </a:lnTo>
                  <a:lnTo>
                    <a:pt x="206" y="306"/>
                  </a:lnTo>
                  <a:lnTo>
                    <a:pt x="208" y="328"/>
                  </a:lnTo>
                  <a:lnTo>
                    <a:pt x="214" y="330"/>
                  </a:lnTo>
                  <a:lnTo>
                    <a:pt x="222" y="334"/>
                  </a:lnTo>
                  <a:lnTo>
                    <a:pt x="222" y="348"/>
                  </a:lnTo>
                  <a:lnTo>
                    <a:pt x="218" y="368"/>
                  </a:lnTo>
                  <a:lnTo>
                    <a:pt x="214" y="380"/>
                  </a:lnTo>
                  <a:lnTo>
                    <a:pt x="216" y="398"/>
                  </a:lnTo>
                  <a:lnTo>
                    <a:pt x="184" y="362"/>
                  </a:lnTo>
                  <a:lnTo>
                    <a:pt x="170" y="356"/>
                  </a:lnTo>
                  <a:lnTo>
                    <a:pt x="180" y="376"/>
                  </a:lnTo>
                  <a:lnTo>
                    <a:pt x="192" y="396"/>
                  </a:lnTo>
                  <a:lnTo>
                    <a:pt x="190" y="408"/>
                  </a:lnTo>
                  <a:lnTo>
                    <a:pt x="164" y="392"/>
                  </a:lnTo>
                  <a:lnTo>
                    <a:pt x="136" y="364"/>
                  </a:lnTo>
                  <a:lnTo>
                    <a:pt x="140" y="354"/>
                  </a:lnTo>
                  <a:lnTo>
                    <a:pt x="136" y="350"/>
                  </a:lnTo>
                  <a:lnTo>
                    <a:pt x="128" y="340"/>
                  </a:lnTo>
                  <a:lnTo>
                    <a:pt x="122" y="322"/>
                  </a:lnTo>
                  <a:lnTo>
                    <a:pt x="92" y="322"/>
                  </a:lnTo>
                  <a:lnTo>
                    <a:pt x="76" y="328"/>
                  </a:lnTo>
                  <a:lnTo>
                    <a:pt x="70" y="324"/>
                  </a:lnTo>
                  <a:lnTo>
                    <a:pt x="66" y="320"/>
                  </a:lnTo>
                  <a:lnTo>
                    <a:pt x="64" y="314"/>
                  </a:lnTo>
                  <a:lnTo>
                    <a:pt x="68" y="308"/>
                  </a:lnTo>
                  <a:lnTo>
                    <a:pt x="72" y="302"/>
                  </a:lnTo>
                  <a:lnTo>
                    <a:pt x="78" y="298"/>
                  </a:lnTo>
                  <a:lnTo>
                    <a:pt x="86" y="294"/>
                  </a:lnTo>
                  <a:lnTo>
                    <a:pt x="96" y="298"/>
                  </a:lnTo>
                  <a:lnTo>
                    <a:pt x="116" y="298"/>
                  </a:lnTo>
                  <a:lnTo>
                    <a:pt x="132" y="296"/>
                  </a:lnTo>
                  <a:lnTo>
                    <a:pt x="126" y="280"/>
                  </a:lnTo>
                  <a:lnTo>
                    <a:pt x="142" y="266"/>
                  </a:lnTo>
                  <a:lnTo>
                    <a:pt x="148" y="256"/>
                  </a:lnTo>
                  <a:lnTo>
                    <a:pt x="160" y="254"/>
                  </a:lnTo>
                  <a:lnTo>
                    <a:pt x="158" y="224"/>
                  </a:lnTo>
                  <a:lnTo>
                    <a:pt x="148" y="206"/>
                  </a:lnTo>
                  <a:lnTo>
                    <a:pt x="128" y="194"/>
                  </a:lnTo>
                  <a:lnTo>
                    <a:pt x="138" y="188"/>
                  </a:lnTo>
                  <a:lnTo>
                    <a:pt x="134" y="170"/>
                  </a:lnTo>
                  <a:lnTo>
                    <a:pt x="130" y="158"/>
                  </a:lnTo>
                  <a:lnTo>
                    <a:pt x="132" y="142"/>
                  </a:lnTo>
                  <a:lnTo>
                    <a:pt x="126" y="144"/>
                  </a:lnTo>
                  <a:lnTo>
                    <a:pt x="118" y="134"/>
                  </a:lnTo>
                  <a:lnTo>
                    <a:pt x="110" y="134"/>
                  </a:lnTo>
                  <a:lnTo>
                    <a:pt x="118" y="152"/>
                  </a:lnTo>
                  <a:lnTo>
                    <a:pt x="112" y="156"/>
                  </a:lnTo>
                  <a:lnTo>
                    <a:pt x="102" y="156"/>
                  </a:lnTo>
                  <a:lnTo>
                    <a:pt x="84" y="148"/>
                  </a:lnTo>
                  <a:lnTo>
                    <a:pt x="86" y="154"/>
                  </a:lnTo>
                  <a:lnTo>
                    <a:pt x="60" y="144"/>
                  </a:lnTo>
                  <a:lnTo>
                    <a:pt x="46" y="140"/>
                  </a:lnTo>
                  <a:lnTo>
                    <a:pt x="34" y="138"/>
                  </a:lnTo>
                  <a:lnTo>
                    <a:pt x="28" y="128"/>
                  </a:lnTo>
                  <a:lnTo>
                    <a:pt x="34" y="120"/>
                  </a:lnTo>
                  <a:lnTo>
                    <a:pt x="20" y="122"/>
                  </a:lnTo>
                  <a:lnTo>
                    <a:pt x="12" y="120"/>
                  </a:lnTo>
                  <a:lnTo>
                    <a:pt x="8" y="118"/>
                  </a:lnTo>
                  <a:lnTo>
                    <a:pt x="6" y="114"/>
                  </a:lnTo>
                  <a:lnTo>
                    <a:pt x="4" y="102"/>
                  </a:lnTo>
                  <a:lnTo>
                    <a:pt x="4" y="94"/>
                  </a:lnTo>
                  <a:lnTo>
                    <a:pt x="20" y="100"/>
                  </a:lnTo>
                  <a:lnTo>
                    <a:pt x="28" y="100"/>
                  </a:lnTo>
                  <a:lnTo>
                    <a:pt x="0" y="8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2" name="Freeform 48"/>
            <p:cNvSpPr>
              <a:spLocks/>
            </p:cNvSpPr>
            <p:nvPr/>
          </p:nvSpPr>
          <p:spPr bwMode="blackWhite">
            <a:xfrm>
              <a:off x="1846" y="1279"/>
              <a:ext cx="38" cy="4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12"/>
                </a:cxn>
                <a:cxn ang="0">
                  <a:pos x="4" y="22"/>
                </a:cxn>
                <a:cxn ang="0">
                  <a:pos x="0" y="30"/>
                </a:cxn>
                <a:cxn ang="0">
                  <a:pos x="8" y="40"/>
                </a:cxn>
                <a:cxn ang="0">
                  <a:pos x="20" y="36"/>
                </a:cxn>
                <a:cxn ang="0">
                  <a:pos x="42" y="44"/>
                </a:cxn>
                <a:cxn ang="0">
                  <a:pos x="40" y="18"/>
                </a:cxn>
                <a:cxn ang="0">
                  <a:pos x="34" y="10"/>
                </a:cxn>
                <a:cxn ang="0">
                  <a:pos x="18" y="6"/>
                </a:cxn>
                <a:cxn ang="0">
                  <a:pos x="8" y="0"/>
                </a:cxn>
              </a:cxnLst>
              <a:rect l="0" t="0" r="r" b="b"/>
              <a:pathLst>
                <a:path w="43" h="45">
                  <a:moveTo>
                    <a:pt x="8" y="0"/>
                  </a:moveTo>
                  <a:lnTo>
                    <a:pt x="2" y="12"/>
                  </a:lnTo>
                  <a:lnTo>
                    <a:pt x="4" y="22"/>
                  </a:lnTo>
                  <a:lnTo>
                    <a:pt x="0" y="30"/>
                  </a:lnTo>
                  <a:lnTo>
                    <a:pt x="8" y="40"/>
                  </a:lnTo>
                  <a:lnTo>
                    <a:pt x="20" y="36"/>
                  </a:lnTo>
                  <a:lnTo>
                    <a:pt x="42" y="44"/>
                  </a:lnTo>
                  <a:lnTo>
                    <a:pt x="40" y="18"/>
                  </a:lnTo>
                  <a:lnTo>
                    <a:pt x="34" y="10"/>
                  </a:lnTo>
                  <a:lnTo>
                    <a:pt x="18" y="6"/>
                  </a:lnTo>
                  <a:lnTo>
                    <a:pt x="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3" name="Freeform 49"/>
            <p:cNvSpPr>
              <a:spLocks/>
            </p:cNvSpPr>
            <p:nvPr/>
          </p:nvSpPr>
          <p:spPr bwMode="blackWhite">
            <a:xfrm>
              <a:off x="1820" y="1467"/>
              <a:ext cx="25" cy="33"/>
            </a:xfrm>
            <a:custGeom>
              <a:avLst/>
              <a:gdLst/>
              <a:ahLst/>
              <a:cxnLst>
                <a:cxn ang="0">
                  <a:pos x="28" y="8"/>
                </a:cxn>
                <a:cxn ang="0">
                  <a:pos x="22" y="2"/>
                </a:cxn>
                <a:cxn ang="0">
                  <a:pos x="16" y="0"/>
                </a:cxn>
                <a:cxn ang="0">
                  <a:pos x="12" y="2"/>
                </a:cxn>
                <a:cxn ang="0">
                  <a:pos x="0" y="18"/>
                </a:cxn>
                <a:cxn ang="0">
                  <a:pos x="0" y="30"/>
                </a:cxn>
                <a:cxn ang="0">
                  <a:pos x="14" y="32"/>
                </a:cxn>
                <a:cxn ang="0">
                  <a:pos x="22" y="22"/>
                </a:cxn>
                <a:cxn ang="0">
                  <a:pos x="28" y="8"/>
                </a:cxn>
              </a:cxnLst>
              <a:rect l="0" t="0" r="r" b="b"/>
              <a:pathLst>
                <a:path w="29" h="33">
                  <a:moveTo>
                    <a:pt x="28" y="8"/>
                  </a:moveTo>
                  <a:lnTo>
                    <a:pt x="22" y="2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14" y="32"/>
                  </a:lnTo>
                  <a:lnTo>
                    <a:pt x="22" y="22"/>
                  </a:lnTo>
                  <a:lnTo>
                    <a:pt x="28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4" name="Freeform 50"/>
            <p:cNvSpPr>
              <a:spLocks/>
            </p:cNvSpPr>
            <p:nvPr/>
          </p:nvSpPr>
          <p:spPr bwMode="blackWhite">
            <a:xfrm>
              <a:off x="1802" y="1433"/>
              <a:ext cx="20" cy="1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6" y="8"/>
                </a:cxn>
                <a:cxn ang="0">
                  <a:pos x="0" y="14"/>
                </a:cxn>
                <a:cxn ang="0">
                  <a:pos x="12" y="10"/>
                </a:cxn>
                <a:cxn ang="0">
                  <a:pos x="22" y="0"/>
                </a:cxn>
              </a:cxnLst>
              <a:rect l="0" t="0" r="r" b="b"/>
              <a:pathLst>
                <a:path w="23" h="15">
                  <a:moveTo>
                    <a:pt x="22" y="0"/>
                  </a:moveTo>
                  <a:lnTo>
                    <a:pt x="6" y="8"/>
                  </a:lnTo>
                  <a:lnTo>
                    <a:pt x="0" y="14"/>
                  </a:lnTo>
                  <a:lnTo>
                    <a:pt x="12" y="10"/>
                  </a:lnTo>
                  <a:lnTo>
                    <a:pt x="2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5" name="Freeform 51"/>
            <p:cNvSpPr>
              <a:spLocks/>
            </p:cNvSpPr>
            <p:nvPr/>
          </p:nvSpPr>
          <p:spPr bwMode="blackWhite">
            <a:xfrm>
              <a:off x="1690" y="1225"/>
              <a:ext cx="66" cy="79"/>
            </a:xfrm>
            <a:custGeom>
              <a:avLst/>
              <a:gdLst/>
              <a:ahLst/>
              <a:cxnLst>
                <a:cxn ang="0">
                  <a:pos x="2" y="78"/>
                </a:cxn>
                <a:cxn ang="0">
                  <a:pos x="16" y="66"/>
                </a:cxn>
                <a:cxn ang="0">
                  <a:pos x="16" y="58"/>
                </a:cxn>
                <a:cxn ang="0">
                  <a:pos x="10" y="50"/>
                </a:cxn>
                <a:cxn ang="0">
                  <a:pos x="24" y="54"/>
                </a:cxn>
                <a:cxn ang="0">
                  <a:pos x="36" y="60"/>
                </a:cxn>
                <a:cxn ang="0">
                  <a:pos x="56" y="44"/>
                </a:cxn>
                <a:cxn ang="0">
                  <a:pos x="74" y="26"/>
                </a:cxn>
                <a:cxn ang="0">
                  <a:pos x="74" y="14"/>
                </a:cxn>
                <a:cxn ang="0">
                  <a:pos x="60" y="12"/>
                </a:cxn>
                <a:cxn ang="0">
                  <a:pos x="46" y="0"/>
                </a:cxn>
                <a:cxn ang="0">
                  <a:pos x="28" y="0"/>
                </a:cxn>
                <a:cxn ang="0">
                  <a:pos x="26" y="14"/>
                </a:cxn>
                <a:cxn ang="0">
                  <a:pos x="16" y="12"/>
                </a:cxn>
                <a:cxn ang="0">
                  <a:pos x="12" y="34"/>
                </a:cxn>
                <a:cxn ang="0">
                  <a:pos x="2" y="50"/>
                </a:cxn>
                <a:cxn ang="0">
                  <a:pos x="0" y="62"/>
                </a:cxn>
                <a:cxn ang="0">
                  <a:pos x="2" y="78"/>
                </a:cxn>
              </a:cxnLst>
              <a:rect l="0" t="0" r="r" b="b"/>
              <a:pathLst>
                <a:path w="75" h="79">
                  <a:moveTo>
                    <a:pt x="2" y="78"/>
                  </a:moveTo>
                  <a:lnTo>
                    <a:pt x="16" y="66"/>
                  </a:lnTo>
                  <a:lnTo>
                    <a:pt x="16" y="58"/>
                  </a:lnTo>
                  <a:lnTo>
                    <a:pt x="10" y="50"/>
                  </a:lnTo>
                  <a:lnTo>
                    <a:pt x="24" y="54"/>
                  </a:lnTo>
                  <a:lnTo>
                    <a:pt x="36" y="60"/>
                  </a:lnTo>
                  <a:lnTo>
                    <a:pt x="56" y="44"/>
                  </a:lnTo>
                  <a:lnTo>
                    <a:pt x="74" y="26"/>
                  </a:lnTo>
                  <a:lnTo>
                    <a:pt x="74" y="14"/>
                  </a:lnTo>
                  <a:lnTo>
                    <a:pt x="60" y="12"/>
                  </a:lnTo>
                  <a:lnTo>
                    <a:pt x="46" y="0"/>
                  </a:lnTo>
                  <a:lnTo>
                    <a:pt x="28" y="0"/>
                  </a:lnTo>
                  <a:lnTo>
                    <a:pt x="26" y="14"/>
                  </a:lnTo>
                  <a:lnTo>
                    <a:pt x="16" y="12"/>
                  </a:lnTo>
                  <a:lnTo>
                    <a:pt x="12" y="34"/>
                  </a:lnTo>
                  <a:lnTo>
                    <a:pt x="2" y="50"/>
                  </a:lnTo>
                  <a:lnTo>
                    <a:pt x="0" y="62"/>
                  </a:lnTo>
                  <a:lnTo>
                    <a:pt x="2" y="7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6" name="Freeform 52"/>
            <p:cNvSpPr>
              <a:spLocks/>
            </p:cNvSpPr>
            <p:nvPr/>
          </p:nvSpPr>
          <p:spPr bwMode="blackWhite">
            <a:xfrm>
              <a:off x="1620" y="1217"/>
              <a:ext cx="72" cy="105"/>
            </a:xfrm>
            <a:custGeom>
              <a:avLst/>
              <a:gdLst/>
              <a:ahLst/>
              <a:cxnLst>
                <a:cxn ang="0">
                  <a:pos x="78" y="10"/>
                </a:cxn>
                <a:cxn ang="0">
                  <a:pos x="74" y="10"/>
                </a:cxn>
                <a:cxn ang="0">
                  <a:pos x="58" y="10"/>
                </a:cxn>
                <a:cxn ang="0">
                  <a:pos x="54" y="4"/>
                </a:cxn>
                <a:cxn ang="0">
                  <a:pos x="38" y="0"/>
                </a:cxn>
                <a:cxn ang="0">
                  <a:pos x="36" y="32"/>
                </a:cxn>
                <a:cxn ang="0">
                  <a:pos x="26" y="50"/>
                </a:cxn>
                <a:cxn ang="0">
                  <a:pos x="20" y="42"/>
                </a:cxn>
                <a:cxn ang="0">
                  <a:pos x="16" y="30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0" y="52"/>
                </a:cxn>
                <a:cxn ang="0">
                  <a:pos x="6" y="58"/>
                </a:cxn>
                <a:cxn ang="0">
                  <a:pos x="16" y="76"/>
                </a:cxn>
                <a:cxn ang="0">
                  <a:pos x="16" y="92"/>
                </a:cxn>
                <a:cxn ang="0">
                  <a:pos x="20" y="104"/>
                </a:cxn>
                <a:cxn ang="0">
                  <a:pos x="30" y="98"/>
                </a:cxn>
                <a:cxn ang="0">
                  <a:pos x="28" y="88"/>
                </a:cxn>
                <a:cxn ang="0">
                  <a:pos x="32" y="84"/>
                </a:cxn>
                <a:cxn ang="0">
                  <a:pos x="36" y="94"/>
                </a:cxn>
                <a:cxn ang="0">
                  <a:pos x="48" y="92"/>
                </a:cxn>
                <a:cxn ang="0">
                  <a:pos x="58" y="88"/>
                </a:cxn>
                <a:cxn ang="0">
                  <a:pos x="60" y="74"/>
                </a:cxn>
                <a:cxn ang="0">
                  <a:pos x="68" y="68"/>
                </a:cxn>
                <a:cxn ang="0">
                  <a:pos x="70" y="48"/>
                </a:cxn>
                <a:cxn ang="0">
                  <a:pos x="64" y="42"/>
                </a:cxn>
                <a:cxn ang="0">
                  <a:pos x="48" y="38"/>
                </a:cxn>
                <a:cxn ang="0">
                  <a:pos x="64" y="32"/>
                </a:cxn>
                <a:cxn ang="0">
                  <a:pos x="74" y="28"/>
                </a:cxn>
                <a:cxn ang="0">
                  <a:pos x="74" y="20"/>
                </a:cxn>
                <a:cxn ang="0">
                  <a:pos x="80" y="20"/>
                </a:cxn>
                <a:cxn ang="0">
                  <a:pos x="78" y="10"/>
                </a:cxn>
              </a:cxnLst>
              <a:rect l="0" t="0" r="r" b="b"/>
              <a:pathLst>
                <a:path w="81" h="105">
                  <a:moveTo>
                    <a:pt x="78" y="10"/>
                  </a:moveTo>
                  <a:lnTo>
                    <a:pt x="74" y="10"/>
                  </a:lnTo>
                  <a:lnTo>
                    <a:pt x="58" y="10"/>
                  </a:lnTo>
                  <a:lnTo>
                    <a:pt x="54" y="4"/>
                  </a:lnTo>
                  <a:lnTo>
                    <a:pt x="38" y="0"/>
                  </a:lnTo>
                  <a:lnTo>
                    <a:pt x="36" y="32"/>
                  </a:lnTo>
                  <a:lnTo>
                    <a:pt x="26" y="50"/>
                  </a:lnTo>
                  <a:lnTo>
                    <a:pt x="20" y="42"/>
                  </a:lnTo>
                  <a:lnTo>
                    <a:pt x="16" y="30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6" y="58"/>
                  </a:lnTo>
                  <a:lnTo>
                    <a:pt x="16" y="76"/>
                  </a:lnTo>
                  <a:lnTo>
                    <a:pt x="16" y="92"/>
                  </a:lnTo>
                  <a:lnTo>
                    <a:pt x="20" y="104"/>
                  </a:lnTo>
                  <a:lnTo>
                    <a:pt x="30" y="98"/>
                  </a:lnTo>
                  <a:lnTo>
                    <a:pt x="28" y="88"/>
                  </a:lnTo>
                  <a:lnTo>
                    <a:pt x="32" y="84"/>
                  </a:lnTo>
                  <a:lnTo>
                    <a:pt x="36" y="94"/>
                  </a:lnTo>
                  <a:lnTo>
                    <a:pt x="48" y="92"/>
                  </a:lnTo>
                  <a:lnTo>
                    <a:pt x="58" y="88"/>
                  </a:lnTo>
                  <a:lnTo>
                    <a:pt x="60" y="74"/>
                  </a:lnTo>
                  <a:lnTo>
                    <a:pt x="68" y="68"/>
                  </a:lnTo>
                  <a:lnTo>
                    <a:pt x="70" y="48"/>
                  </a:lnTo>
                  <a:lnTo>
                    <a:pt x="64" y="42"/>
                  </a:lnTo>
                  <a:lnTo>
                    <a:pt x="48" y="38"/>
                  </a:lnTo>
                  <a:lnTo>
                    <a:pt x="64" y="32"/>
                  </a:lnTo>
                  <a:lnTo>
                    <a:pt x="74" y="28"/>
                  </a:lnTo>
                  <a:lnTo>
                    <a:pt x="74" y="20"/>
                  </a:lnTo>
                  <a:lnTo>
                    <a:pt x="80" y="20"/>
                  </a:lnTo>
                  <a:lnTo>
                    <a:pt x="78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7" name="Freeform 53"/>
            <p:cNvSpPr>
              <a:spLocks/>
            </p:cNvSpPr>
            <p:nvPr/>
          </p:nvSpPr>
          <p:spPr bwMode="blackWhite">
            <a:xfrm>
              <a:off x="1668" y="1527"/>
              <a:ext cx="78" cy="73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6" y="10"/>
                </a:cxn>
                <a:cxn ang="0">
                  <a:pos x="52" y="14"/>
                </a:cxn>
                <a:cxn ang="0">
                  <a:pos x="62" y="24"/>
                </a:cxn>
                <a:cxn ang="0">
                  <a:pos x="70" y="32"/>
                </a:cxn>
                <a:cxn ang="0">
                  <a:pos x="74" y="44"/>
                </a:cxn>
                <a:cxn ang="0">
                  <a:pos x="72" y="56"/>
                </a:cxn>
                <a:cxn ang="0">
                  <a:pos x="86" y="56"/>
                </a:cxn>
                <a:cxn ang="0">
                  <a:pos x="78" y="72"/>
                </a:cxn>
                <a:cxn ang="0">
                  <a:pos x="68" y="68"/>
                </a:cxn>
                <a:cxn ang="0">
                  <a:pos x="58" y="68"/>
                </a:cxn>
                <a:cxn ang="0">
                  <a:pos x="62" y="60"/>
                </a:cxn>
                <a:cxn ang="0">
                  <a:pos x="56" y="60"/>
                </a:cxn>
                <a:cxn ang="0">
                  <a:pos x="56" y="54"/>
                </a:cxn>
                <a:cxn ang="0">
                  <a:pos x="50" y="52"/>
                </a:cxn>
                <a:cxn ang="0">
                  <a:pos x="42" y="66"/>
                </a:cxn>
                <a:cxn ang="0">
                  <a:pos x="34" y="62"/>
                </a:cxn>
                <a:cxn ang="0">
                  <a:pos x="34" y="66"/>
                </a:cxn>
                <a:cxn ang="0">
                  <a:pos x="32" y="70"/>
                </a:cxn>
                <a:cxn ang="0">
                  <a:pos x="28" y="72"/>
                </a:cxn>
                <a:cxn ang="0">
                  <a:pos x="20" y="66"/>
                </a:cxn>
                <a:cxn ang="0">
                  <a:pos x="16" y="60"/>
                </a:cxn>
                <a:cxn ang="0">
                  <a:pos x="8" y="60"/>
                </a:cxn>
                <a:cxn ang="0">
                  <a:pos x="6" y="62"/>
                </a:cxn>
                <a:cxn ang="0">
                  <a:pos x="0" y="62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8" y="50"/>
                </a:cxn>
                <a:cxn ang="0">
                  <a:pos x="20" y="40"/>
                </a:cxn>
                <a:cxn ang="0">
                  <a:pos x="24" y="32"/>
                </a:cxn>
                <a:cxn ang="0">
                  <a:pos x="30" y="16"/>
                </a:cxn>
                <a:cxn ang="0">
                  <a:pos x="46" y="0"/>
                </a:cxn>
              </a:cxnLst>
              <a:rect l="0" t="0" r="r" b="b"/>
              <a:pathLst>
                <a:path w="87" h="73">
                  <a:moveTo>
                    <a:pt x="46" y="0"/>
                  </a:moveTo>
                  <a:lnTo>
                    <a:pt x="46" y="10"/>
                  </a:lnTo>
                  <a:lnTo>
                    <a:pt x="52" y="14"/>
                  </a:lnTo>
                  <a:lnTo>
                    <a:pt x="62" y="24"/>
                  </a:lnTo>
                  <a:lnTo>
                    <a:pt x="70" y="32"/>
                  </a:lnTo>
                  <a:lnTo>
                    <a:pt x="74" y="44"/>
                  </a:lnTo>
                  <a:lnTo>
                    <a:pt x="72" y="56"/>
                  </a:lnTo>
                  <a:lnTo>
                    <a:pt x="86" y="56"/>
                  </a:lnTo>
                  <a:lnTo>
                    <a:pt x="78" y="72"/>
                  </a:lnTo>
                  <a:lnTo>
                    <a:pt x="68" y="68"/>
                  </a:lnTo>
                  <a:lnTo>
                    <a:pt x="58" y="68"/>
                  </a:lnTo>
                  <a:lnTo>
                    <a:pt x="62" y="60"/>
                  </a:lnTo>
                  <a:lnTo>
                    <a:pt x="56" y="60"/>
                  </a:lnTo>
                  <a:lnTo>
                    <a:pt x="56" y="54"/>
                  </a:lnTo>
                  <a:lnTo>
                    <a:pt x="50" y="52"/>
                  </a:lnTo>
                  <a:lnTo>
                    <a:pt x="42" y="66"/>
                  </a:lnTo>
                  <a:lnTo>
                    <a:pt x="34" y="62"/>
                  </a:lnTo>
                  <a:lnTo>
                    <a:pt x="34" y="66"/>
                  </a:lnTo>
                  <a:lnTo>
                    <a:pt x="32" y="70"/>
                  </a:lnTo>
                  <a:lnTo>
                    <a:pt x="28" y="72"/>
                  </a:lnTo>
                  <a:lnTo>
                    <a:pt x="20" y="66"/>
                  </a:lnTo>
                  <a:lnTo>
                    <a:pt x="16" y="60"/>
                  </a:lnTo>
                  <a:lnTo>
                    <a:pt x="8" y="60"/>
                  </a:lnTo>
                  <a:lnTo>
                    <a:pt x="6" y="62"/>
                  </a:lnTo>
                  <a:lnTo>
                    <a:pt x="0" y="62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8" y="50"/>
                  </a:lnTo>
                  <a:lnTo>
                    <a:pt x="20" y="40"/>
                  </a:lnTo>
                  <a:lnTo>
                    <a:pt x="24" y="32"/>
                  </a:lnTo>
                  <a:lnTo>
                    <a:pt x="30" y="16"/>
                  </a:lnTo>
                  <a:lnTo>
                    <a:pt x="4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8" name="Freeform 54"/>
            <p:cNvSpPr>
              <a:spLocks/>
            </p:cNvSpPr>
            <p:nvPr/>
          </p:nvSpPr>
          <p:spPr bwMode="blackWhite">
            <a:xfrm>
              <a:off x="1697" y="1611"/>
              <a:ext cx="22" cy="21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10" y="0"/>
                </a:cxn>
                <a:cxn ang="0">
                  <a:pos x="4" y="6"/>
                </a:cxn>
                <a:cxn ang="0">
                  <a:pos x="0" y="14"/>
                </a:cxn>
                <a:cxn ang="0">
                  <a:pos x="4" y="20"/>
                </a:cxn>
                <a:cxn ang="0">
                  <a:pos x="14" y="18"/>
                </a:cxn>
                <a:cxn ang="0">
                  <a:pos x="24" y="2"/>
                </a:cxn>
              </a:cxnLst>
              <a:rect l="0" t="0" r="r" b="b"/>
              <a:pathLst>
                <a:path w="25" h="21">
                  <a:moveTo>
                    <a:pt x="24" y="2"/>
                  </a:moveTo>
                  <a:lnTo>
                    <a:pt x="10" y="0"/>
                  </a:lnTo>
                  <a:lnTo>
                    <a:pt x="4" y="6"/>
                  </a:lnTo>
                  <a:lnTo>
                    <a:pt x="0" y="14"/>
                  </a:lnTo>
                  <a:lnTo>
                    <a:pt x="4" y="20"/>
                  </a:lnTo>
                  <a:lnTo>
                    <a:pt x="14" y="18"/>
                  </a:lnTo>
                  <a:lnTo>
                    <a:pt x="24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39" name="Freeform 55"/>
            <p:cNvSpPr>
              <a:spLocks/>
            </p:cNvSpPr>
            <p:nvPr/>
          </p:nvSpPr>
          <p:spPr bwMode="blackWhite">
            <a:xfrm>
              <a:off x="1642" y="1307"/>
              <a:ext cx="54" cy="89"/>
            </a:xfrm>
            <a:custGeom>
              <a:avLst/>
              <a:gdLst/>
              <a:ahLst/>
              <a:cxnLst>
                <a:cxn ang="0">
                  <a:pos x="30" y="88"/>
                </a:cxn>
                <a:cxn ang="0">
                  <a:pos x="50" y="74"/>
                </a:cxn>
                <a:cxn ang="0">
                  <a:pos x="50" y="64"/>
                </a:cxn>
                <a:cxn ang="0">
                  <a:pos x="56" y="66"/>
                </a:cxn>
                <a:cxn ang="0">
                  <a:pos x="50" y="42"/>
                </a:cxn>
                <a:cxn ang="0">
                  <a:pos x="60" y="36"/>
                </a:cxn>
                <a:cxn ang="0">
                  <a:pos x="58" y="10"/>
                </a:cxn>
                <a:cxn ang="0">
                  <a:pos x="52" y="0"/>
                </a:cxn>
                <a:cxn ang="0">
                  <a:pos x="30" y="6"/>
                </a:cxn>
                <a:cxn ang="0">
                  <a:pos x="36" y="8"/>
                </a:cxn>
                <a:cxn ang="0">
                  <a:pos x="30" y="22"/>
                </a:cxn>
                <a:cxn ang="0">
                  <a:pos x="26" y="14"/>
                </a:cxn>
                <a:cxn ang="0">
                  <a:pos x="22" y="16"/>
                </a:cxn>
                <a:cxn ang="0">
                  <a:pos x="14" y="26"/>
                </a:cxn>
                <a:cxn ang="0">
                  <a:pos x="10" y="38"/>
                </a:cxn>
                <a:cxn ang="0">
                  <a:pos x="12" y="42"/>
                </a:cxn>
                <a:cxn ang="0">
                  <a:pos x="2" y="52"/>
                </a:cxn>
                <a:cxn ang="0">
                  <a:pos x="0" y="68"/>
                </a:cxn>
                <a:cxn ang="0">
                  <a:pos x="12" y="82"/>
                </a:cxn>
                <a:cxn ang="0">
                  <a:pos x="30" y="88"/>
                </a:cxn>
              </a:cxnLst>
              <a:rect l="0" t="0" r="r" b="b"/>
              <a:pathLst>
                <a:path w="61" h="89">
                  <a:moveTo>
                    <a:pt x="30" y="88"/>
                  </a:moveTo>
                  <a:lnTo>
                    <a:pt x="50" y="74"/>
                  </a:lnTo>
                  <a:lnTo>
                    <a:pt x="50" y="64"/>
                  </a:lnTo>
                  <a:lnTo>
                    <a:pt x="56" y="66"/>
                  </a:lnTo>
                  <a:lnTo>
                    <a:pt x="50" y="42"/>
                  </a:lnTo>
                  <a:lnTo>
                    <a:pt x="60" y="36"/>
                  </a:lnTo>
                  <a:lnTo>
                    <a:pt x="58" y="10"/>
                  </a:lnTo>
                  <a:lnTo>
                    <a:pt x="52" y="0"/>
                  </a:lnTo>
                  <a:lnTo>
                    <a:pt x="30" y="6"/>
                  </a:lnTo>
                  <a:lnTo>
                    <a:pt x="36" y="8"/>
                  </a:lnTo>
                  <a:lnTo>
                    <a:pt x="30" y="2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14" y="26"/>
                  </a:lnTo>
                  <a:lnTo>
                    <a:pt x="10" y="38"/>
                  </a:lnTo>
                  <a:lnTo>
                    <a:pt x="12" y="42"/>
                  </a:lnTo>
                  <a:lnTo>
                    <a:pt x="2" y="52"/>
                  </a:lnTo>
                  <a:lnTo>
                    <a:pt x="0" y="68"/>
                  </a:lnTo>
                  <a:lnTo>
                    <a:pt x="12" y="82"/>
                  </a:lnTo>
                  <a:lnTo>
                    <a:pt x="30" y="8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0" name="Freeform 56"/>
            <p:cNvSpPr>
              <a:spLocks/>
            </p:cNvSpPr>
            <p:nvPr/>
          </p:nvSpPr>
          <p:spPr bwMode="blackWhite">
            <a:xfrm>
              <a:off x="1594" y="1367"/>
              <a:ext cx="42" cy="55"/>
            </a:xfrm>
            <a:custGeom>
              <a:avLst/>
              <a:gdLst/>
              <a:ahLst/>
              <a:cxnLst>
                <a:cxn ang="0">
                  <a:pos x="34" y="54"/>
                </a:cxn>
                <a:cxn ang="0">
                  <a:pos x="44" y="40"/>
                </a:cxn>
                <a:cxn ang="0">
                  <a:pos x="46" y="26"/>
                </a:cxn>
                <a:cxn ang="0">
                  <a:pos x="38" y="14"/>
                </a:cxn>
                <a:cxn ang="0">
                  <a:pos x="36" y="0"/>
                </a:cxn>
                <a:cxn ang="0">
                  <a:pos x="26" y="6"/>
                </a:cxn>
                <a:cxn ang="0">
                  <a:pos x="26" y="18"/>
                </a:cxn>
                <a:cxn ang="0">
                  <a:pos x="10" y="28"/>
                </a:cxn>
                <a:cxn ang="0">
                  <a:pos x="0" y="28"/>
                </a:cxn>
                <a:cxn ang="0">
                  <a:pos x="2" y="34"/>
                </a:cxn>
                <a:cxn ang="0">
                  <a:pos x="16" y="48"/>
                </a:cxn>
                <a:cxn ang="0">
                  <a:pos x="34" y="54"/>
                </a:cxn>
              </a:cxnLst>
              <a:rect l="0" t="0" r="r" b="b"/>
              <a:pathLst>
                <a:path w="47" h="55">
                  <a:moveTo>
                    <a:pt x="34" y="54"/>
                  </a:moveTo>
                  <a:lnTo>
                    <a:pt x="44" y="40"/>
                  </a:lnTo>
                  <a:lnTo>
                    <a:pt x="46" y="26"/>
                  </a:lnTo>
                  <a:lnTo>
                    <a:pt x="38" y="14"/>
                  </a:lnTo>
                  <a:lnTo>
                    <a:pt x="36" y="0"/>
                  </a:lnTo>
                  <a:lnTo>
                    <a:pt x="26" y="6"/>
                  </a:lnTo>
                  <a:lnTo>
                    <a:pt x="26" y="18"/>
                  </a:lnTo>
                  <a:lnTo>
                    <a:pt x="10" y="28"/>
                  </a:lnTo>
                  <a:lnTo>
                    <a:pt x="0" y="28"/>
                  </a:lnTo>
                  <a:lnTo>
                    <a:pt x="2" y="34"/>
                  </a:lnTo>
                  <a:lnTo>
                    <a:pt x="16" y="48"/>
                  </a:lnTo>
                  <a:lnTo>
                    <a:pt x="34" y="5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1" name="Freeform 57"/>
            <p:cNvSpPr>
              <a:spLocks/>
            </p:cNvSpPr>
            <p:nvPr/>
          </p:nvSpPr>
          <p:spPr bwMode="blackWhite">
            <a:xfrm>
              <a:off x="1420" y="1193"/>
              <a:ext cx="173" cy="199"/>
            </a:xfrm>
            <a:custGeom>
              <a:avLst/>
              <a:gdLst/>
              <a:ahLst/>
              <a:cxnLst>
                <a:cxn ang="0">
                  <a:pos x="178" y="98"/>
                </a:cxn>
                <a:cxn ang="0">
                  <a:pos x="194" y="50"/>
                </a:cxn>
                <a:cxn ang="0">
                  <a:pos x="172" y="20"/>
                </a:cxn>
                <a:cxn ang="0">
                  <a:pos x="164" y="36"/>
                </a:cxn>
                <a:cxn ang="0">
                  <a:pos x="154" y="86"/>
                </a:cxn>
                <a:cxn ang="0">
                  <a:pos x="140" y="88"/>
                </a:cxn>
                <a:cxn ang="0">
                  <a:pos x="148" y="48"/>
                </a:cxn>
                <a:cxn ang="0">
                  <a:pos x="134" y="54"/>
                </a:cxn>
                <a:cxn ang="0">
                  <a:pos x="118" y="46"/>
                </a:cxn>
                <a:cxn ang="0">
                  <a:pos x="122" y="34"/>
                </a:cxn>
                <a:cxn ang="0">
                  <a:pos x="112" y="16"/>
                </a:cxn>
                <a:cxn ang="0">
                  <a:pos x="96" y="32"/>
                </a:cxn>
                <a:cxn ang="0">
                  <a:pos x="100" y="12"/>
                </a:cxn>
                <a:cxn ang="0">
                  <a:pos x="88" y="4"/>
                </a:cxn>
                <a:cxn ang="0">
                  <a:pos x="38" y="24"/>
                </a:cxn>
                <a:cxn ang="0">
                  <a:pos x="10" y="46"/>
                </a:cxn>
                <a:cxn ang="0">
                  <a:pos x="24" y="64"/>
                </a:cxn>
                <a:cxn ang="0">
                  <a:pos x="16" y="72"/>
                </a:cxn>
                <a:cxn ang="0">
                  <a:pos x="8" y="86"/>
                </a:cxn>
                <a:cxn ang="0">
                  <a:pos x="12" y="96"/>
                </a:cxn>
                <a:cxn ang="0">
                  <a:pos x="60" y="106"/>
                </a:cxn>
                <a:cxn ang="0">
                  <a:pos x="74" y="128"/>
                </a:cxn>
                <a:cxn ang="0">
                  <a:pos x="36" y="110"/>
                </a:cxn>
                <a:cxn ang="0">
                  <a:pos x="2" y="122"/>
                </a:cxn>
                <a:cxn ang="0">
                  <a:pos x="2" y="140"/>
                </a:cxn>
                <a:cxn ang="0">
                  <a:pos x="18" y="150"/>
                </a:cxn>
                <a:cxn ang="0">
                  <a:pos x="28" y="156"/>
                </a:cxn>
                <a:cxn ang="0">
                  <a:pos x="20" y="168"/>
                </a:cxn>
                <a:cxn ang="0">
                  <a:pos x="22" y="186"/>
                </a:cxn>
                <a:cxn ang="0">
                  <a:pos x="56" y="192"/>
                </a:cxn>
                <a:cxn ang="0">
                  <a:pos x="96" y="180"/>
                </a:cxn>
                <a:cxn ang="0">
                  <a:pos x="116" y="178"/>
                </a:cxn>
                <a:cxn ang="0">
                  <a:pos x="126" y="192"/>
                </a:cxn>
                <a:cxn ang="0">
                  <a:pos x="140" y="198"/>
                </a:cxn>
                <a:cxn ang="0">
                  <a:pos x="166" y="192"/>
                </a:cxn>
                <a:cxn ang="0">
                  <a:pos x="170" y="178"/>
                </a:cxn>
                <a:cxn ang="0">
                  <a:pos x="158" y="170"/>
                </a:cxn>
                <a:cxn ang="0">
                  <a:pos x="180" y="176"/>
                </a:cxn>
                <a:cxn ang="0">
                  <a:pos x="194" y="170"/>
                </a:cxn>
                <a:cxn ang="0">
                  <a:pos x="184" y="150"/>
                </a:cxn>
                <a:cxn ang="0">
                  <a:pos x="174" y="132"/>
                </a:cxn>
                <a:cxn ang="0">
                  <a:pos x="180" y="104"/>
                </a:cxn>
              </a:cxnLst>
              <a:rect l="0" t="0" r="r" b="b"/>
              <a:pathLst>
                <a:path w="195" h="199">
                  <a:moveTo>
                    <a:pt x="180" y="104"/>
                  </a:moveTo>
                  <a:lnTo>
                    <a:pt x="178" y="98"/>
                  </a:lnTo>
                  <a:lnTo>
                    <a:pt x="178" y="86"/>
                  </a:lnTo>
                  <a:lnTo>
                    <a:pt x="194" y="50"/>
                  </a:lnTo>
                  <a:lnTo>
                    <a:pt x="188" y="30"/>
                  </a:lnTo>
                  <a:lnTo>
                    <a:pt x="172" y="20"/>
                  </a:lnTo>
                  <a:lnTo>
                    <a:pt x="168" y="28"/>
                  </a:lnTo>
                  <a:lnTo>
                    <a:pt x="164" y="36"/>
                  </a:lnTo>
                  <a:lnTo>
                    <a:pt x="160" y="50"/>
                  </a:lnTo>
                  <a:lnTo>
                    <a:pt x="154" y="86"/>
                  </a:lnTo>
                  <a:lnTo>
                    <a:pt x="144" y="94"/>
                  </a:lnTo>
                  <a:lnTo>
                    <a:pt x="140" y="88"/>
                  </a:lnTo>
                  <a:lnTo>
                    <a:pt x="140" y="74"/>
                  </a:lnTo>
                  <a:lnTo>
                    <a:pt x="148" y="48"/>
                  </a:lnTo>
                  <a:lnTo>
                    <a:pt x="144" y="30"/>
                  </a:lnTo>
                  <a:lnTo>
                    <a:pt x="134" y="54"/>
                  </a:lnTo>
                  <a:lnTo>
                    <a:pt x="112" y="48"/>
                  </a:lnTo>
                  <a:lnTo>
                    <a:pt x="118" y="46"/>
                  </a:lnTo>
                  <a:lnTo>
                    <a:pt x="122" y="42"/>
                  </a:lnTo>
                  <a:lnTo>
                    <a:pt x="122" y="34"/>
                  </a:lnTo>
                  <a:lnTo>
                    <a:pt x="116" y="20"/>
                  </a:lnTo>
                  <a:lnTo>
                    <a:pt x="112" y="16"/>
                  </a:lnTo>
                  <a:lnTo>
                    <a:pt x="108" y="18"/>
                  </a:lnTo>
                  <a:lnTo>
                    <a:pt x="96" y="32"/>
                  </a:lnTo>
                  <a:lnTo>
                    <a:pt x="90" y="28"/>
                  </a:lnTo>
                  <a:lnTo>
                    <a:pt x="100" y="12"/>
                  </a:lnTo>
                  <a:lnTo>
                    <a:pt x="104" y="0"/>
                  </a:lnTo>
                  <a:lnTo>
                    <a:pt x="88" y="4"/>
                  </a:lnTo>
                  <a:lnTo>
                    <a:pt x="64" y="12"/>
                  </a:lnTo>
                  <a:lnTo>
                    <a:pt x="38" y="24"/>
                  </a:lnTo>
                  <a:lnTo>
                    <a:pt x="34" y="34"/>
                  </a:lnTo>
                  <a:lnTo>
                    <a:pt x="10" y="46"/>
                  </a:lnTo>
                  <a:lnTo>
                    <a:pt x="18" y="56"/>
                  </a:lnTo>
                  <a:lnTo>
                    <a:pt x="24" y="64"/>
                  </a:lnTo>
                  <a:lnTo>
                    <a:pt x="44" y="66"/>
                  </a:lnTo>
                  <a:lnTo>
                    <a:pt x="16" y="72"/>
                  </a:lnTo>
                  <a:lnTo>
                    <a:pt x="10" y="76"/>
                  </a:lnTo>
                  <a:lnTo>
                    <a:pt x="8" y="86"/>
                  </a:lnTo>
                  <a:lnTo>
                    <a:pt x="8" y="92"/>
                  </a:lnTo>
                  <a:lnTo>
                    <a:pt x="12" y="96"/>
                  </a:lnTo>
                  <a:lnTo>
                    <a:pt x="46" y="102"/>
                  </a:lnTo>
                  <a:lnTo>
                    <a:pt x="60" y="106"/>
                  </a:lnTo>
                  <a:lnTo>
                    <a:pt x="68" y="112"/>
                  </a:lnTo>
                  <a:lnTo>
                    <a:pt x="74" y="128"/>
                  </a:lnTo>
                  <a:lnTo>
                    <a:pt x="50" y="120"/>
                  </a:lnTo>
                  <a:lnTo>
                    <a:pt x="36" y="110"/>
                  </a:lnTo>
                  <a:lnTo>
                    <a:pt x="8" y="112"/>
                  </a:lnTo>
                  <a:lnTo>
                    <a:pt x="2" y="122"/>
                  </a:lnTo>
                  <a:lnTo>
                    <a:pt x="0" y="130"/>
                  </a:lnTo>
                  <a:lnTo>
                    <a:pt x="2" y="140"/>
                  </a:lnTo>
                  <a:lnTo>
                    <a:pt x="10" y="148"/>
                  </a:lnTo>
                  <a:lnTo>
                    <a:pt x="18" y="150"/>
                  </a:lnTo>
                  <a:lnTo>
                    <a:pt x="28" y="154"/>
                  </a:lnTo>
                  <a:lnTo>
                    <a:pt x="28" y="156"/>
                  </a:lnTo>
                  <a:lnTo>
                    <a:pt x="26" y="158"/>
                  </a:lnTo>
                  <a:lnTo>
                    <a:pt x="20" y="168"/>
                  </a:lnTo>
                  <a:lnTo>
                    <a:pt x="20" y="182"/>
                  </a:lnTo>
                  <a:lnTo>
                    <a:pt x="22" y="186"/>
                  </a:lnTo>
                  <a:lnTo>
                    <a:pt x="42" y="186"/>
                  </a:lnTo>
                  <a:lnTo>
                    <a:pt x="56" y="192"/>
                  </a:lnTo>
                  <a:lnTo>
                    <a:pt x="84" y="180"/>
                  </a:lnTo>
                  <a:lnTo>
                    <a:pt x="96" y="180"/>
                  </a:lnTo>
                  <a:lnTo>
                    <a:pt x="116" y="170"/>
                  </a:lnTo>
                  <a:lnTo>
                    <a:pt x="116" y="178"/>
                  </a:lnTo>
                  <a:lnTo>
                    <a:pt x="128" y="182"/>
                  </a:lnTo>
                  <a:lnTo>
                    <a:pt x="126" y="192"/>
                  </a:lnTo>
                  <a:lnTo>
                    <a:pt x="134" y="196"/>
                  </a:lnTo>
                  <a:lnTo>
                    <a:pt x="140" y="198"/>
                  </a:lnTo>
                  <a:lnTo>
                    <a:pt x="150" y="198"/>
                  </a:lnTo>
                  <a:lnTo>
                    <a:pt x="166" y="192"/>
                  </a:lnTo>
                  <a:lnTo>
                    <a:pt x="170" y="190"/>
                  </a:lnTo>
                  <a:lnTo>
                    <a:pt x="170" y="178"/>
                  </a:lnTo>
                  <a:lnTo>
                    <a:pt x="154" y="178"/>
                  </a:lnTo>
                  <a:lnTo>
                    <a:pt x="158" y="170"/>
                  </a:lnTo>
                  <a:lnTo>
                    <a:pt x="174" y="166"/>
                  </a:lnTo>
                  <a:lnTo>
                    <a:pt x="180" y="176"/>
                  </a:lnTo>
                  <a:lnTo>
                    <a:pt x="190" y="176"/>
                  </a:lnTo>
                  <a:lnTo>
                    <a:pt x="194" y="170"/>
                  </a:lnTo>
                  <a:lnTo>
                    <a:pt x="194" y="160"/>
                  </a:lnTo>
                  <a:lnTo>
                    <a:pt x="184" y="150"/>
                  </a:lnTo>
                  <a:lnTo>
                    <a:pt x="182" y="146"/>
                  </a:lnTo>
                  <a:lnTo>
                    <a:pt x="174" y="132"/>
                  </a:lnTo>
                  <a:lnTo>
                    <a:pt x="174" y="110"/>
                  </a:lnTo>
                  <a:lnTo>
                    <a:pt x="180" y="10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2" name="Freeform 58"/>
            <p:cNvSpPr>
              <a:spLocks/>
            </p:cNvSpPr>
            <p:nvPr/>
          </p:nvSpPr>
          <p:spPr bwMode="blackWhite">
            <a:xfrm>
              <a:off x="666" y="1109"/>
              <a:ext cx="1307" cy="973"/>
            </a:xfrm>
            <a:custGeom>
              <a:avLst/>
              <a:gdLst/>
              <a:ahLst/>
              <a:cxnLst>
                <a:cxn ang="0">
                  <a:pos x="252" y="118"/>
                </a:cxn>
                <a:cxn ang="0">
                  <a:pos x="246" y="180"/>
                </a:cxn>
                <a:cxn ang="0">
                  <a:pos x="156" y="178"/>
                </a:cxn>
                <a:cxn ang="0">
                  <a:pos x="162" y="224"/>
                </a:cxn>
                <a:cxn ang="0">
                  <a:pos x="212" y="264"/>
                </a:cxn>
                <a:cxn ang="0">
                  <a:pos x="118" y="300"/>
                </a:cxn>
                <a:cxn ang="0">
                  <a:pos x="108" y="386"/>
                </a:cxn>
                <a:cxn ang="0">
                  <a:pos x="134" y="432"/>
                </a:cxn>
                <a:cxn ang="0">
                  <a:pos x="142" y="474"/>
                </a:cxn>
                <a:cxn ang="0">
                  <a:pos x="40" y="534"/>
                </a:cxn>
                <a:cxn ang="0">
                  <a:pos x="64" y="530"/>
                </a:cxn>
                <a:cxn ang="0">
                  <a:pos x="154" y="490"/>
                </a:cxn>
                <a:cxn ang="0">
                  <a:pos x="240" y="420"/>
                </a:cxn>
                <a:cxn ang="0">
                  <a:pos x="240" y="442"/>
                </a:cxn>
                <a:cxn ang="0">
                  <a:pos x="322" y="398"/>
                </a:cxn>
                <a:cxn ang="0">
                  <a:pos x="376" y="448"/>
                </a:cxn>
                <a:cxn ang="0">
                  <a:pos x="420" y="508"/>
                </a:cxn>
                <a:cxn ang="0">
                  <a:pos x="450" y="462"/>
                </a:cxn>
                <a:cxn ang="0">
                  <a:pos x="462" y="616"/>
                </a:cxn>
                <a:cxn ang="0">
                  <a:pos x="460" y="750"/>
                </a:cxn>
                <a:cxn ang="0">
                  <a:pos x="554" y="790"/>
                </a:cxn>
                <a:cxn ang="0">
                  <a:pos x="976" y="856"/>
                </a:cxn>
                <a:cxn ang="0">
                  <a:pos x="1120" y="970"/>
                </a:cxn>
                <a:cxn ang="0">
                  <a:pos x="1258" y="888"/>
                </a:cxn>
                <a:cxn ang="0">
                  <a:pos x="1284" y="946"/>
                </a:cxn>
                <a:cxn ang="0">
                  <a:pos x="1302" y="972"/>
                </a:cxn>
                <a:cxn ang="0">
                  <a:pos x="1368" y="914"/>
                </a:cxn>
                <a:cxn ang="0">
                  <a:pos x="1322" y="896"/>
                </a:cxn>
                <a:cxn ang="0">
                  <a:pos x="1416" y="830"/>
                </a:cxn>
                <a:cxn ang="0">
                  <a:pos x="1470" y="772"/>
                </a:cxn>
                <a:cxn ang="0">
                  <a:pos x="1420" y="710"/>
                </a:cxn>
                <a:cxn ang="0">
                  <a:pos x="1392" y="614"/>
                </a:cxn>
                <a:cxn ang="0">
                  <a:pos x="1324" y="626"/>
                </a:cxn>
                <a:cxn ang="0">
                  <a:pos x="1312" y="572"/>
                </a:cxn>
                <a:cxn ang="0">
                  <a:pos x="1254" y="528"/>
                </a:cxn>
                <a:cxn ang="0">
                  <a:pos x="1208" y="606"/>
                </a:cxn>
                <a:cxn ang="0">
                  <a:pos x="1174" y="706"/>
                </a:cxn>
                <a:cxn ang="0">
                  <a:pos x="1132" y="784"/>
                </a:cxn>
                <a:cxn ang="0">
                  <a:pos x="1116" y="728"/>
                </a:cxn>
                <a:cxn ang="0">
                  <a:pos x="1044" y="656"/>
                </a:cxn>
                <a:cxn ang="0">
                  <a:pos x="992" y="598"/>
                </a:cxn>
                <a:cxn ang="0">
                  <a:pos x="1056" y="496"/>
                </a:cxn>
                <a:cxn ang="0">
                  <a:pos x="1078" y="468"/>
                </a:cxn>
                <a:cxn ang="0">
                  <a:pos x="1152" y="432"/>
                </a:cxn>
                <a:cxn ang="0">
                  <a:pos x="1138" y="426"/>
                </a:cxn>
                <a:cxn ang="0">
                  <a:pos x="1190" y="402"/>
                </a:cxn>
                <a:cxn ang="0">
                  <a:pos x="1238" y="364"/>
                </a:cxn>
                <a:cxn ang="0">
                  <a:pos x="1246" y="304"/>
                </a:cxn>
                <a:cxn ang="0">
                  <a:pos x="1180" y="358"/>
                </a:cxn>
                <a:cxn ang="0">
                  <a:pos x="1174" y="312"/>
                </a:cxn>
                <a:cxn ang="0">
                  <a:pos x="1142" y="290"/>
                </a:cxn>
                <a:cxn ang="0">
                  <a:pos x="1096" y="330"/>
                </a:cxn>
                <a:cxn ang="0">
                  <a:pos x="1074" y="324"/>
                </a:cxn>
                <a:cxn ang="0">
                  <a:pos x="982" y="310"/>
                </a:cxn>
                <a:cxn ang="0">
                  <a:pos x="908" y="308"/>
                </a:cxn>
                <a:cxn ang="0">
                  <a:pos x="844" y="268"/>
                </a:cxn>
                <a:cxn ang="0">
                  <a:pos x="840" y="250"/>
                </a:cxn>
                <a:cxn ang="0">
                  <a:pos x="742" y="194"/>
                </a:cxn>
                <a:cxn ang="0">
                  <a:pos x="642" y="186"/>
                </a:cxn>
                <a:cxn ang="0">
                  <a:pos x="646" y="160"/>
                </a:cxn>
                <a:cxn ang="0">
                  <a:pos x="552" y="102"/>
                </a:cxn>
                <a:cxn ang="0">
                  <a:pos x="448" y="30"/>
                </a:cxn>
                <a:cxn ang="0">
                  <a:pos x="374" y="24"/>
                </a:cxn>
              </a:cxnLst>
              <a:rect l="0" t="0" r="r" b="b"/>
              <a:pathLst>
                <a:path w="1471" h="973">
                  <a:moveTo>
                    <a:pt x="306" y="54"/>
                  </a:moveTo>
                  <a:lnTo>
                    <a:pt x="288" y="60"/>
                  </a:lnTo>
                  <a:lnTo>
                    <a:pt x="272" y="68"/>
                  </a:lnTo>
                  <a:lnTo>
                    <a:pt x="262" y="82"/>
                  </a:lnTo>
                  <a:lnTo>
                    <a:pt x="254" y="102"/>
                  </a:lnTo>
                  <a:lnTo>
                    <a:pt x="254" y="108"/>
                  </a:lnTo>
                  <a:lnTo>
                    <a:pt x="252" y="118"/>
                  </a:lnTo>
                  <a:lnTo>
                    <a:pt x="246" y="134"/>
                  </a:lnTo>
                  <a:lnTo>
                    <a:pt x="258" y="142"/>
                  </a:lnTo>
                  <a:lnTo>
                    <a:pt x="264" y="162"/>
                  </a:lnTo>
                  <a:lnTo>
                    <a:pt x="282" y="166"/>
                  </a:lnTo>
                  <a:lnTo>
                    <a:pt x="280" y="172"/>
                  </a:lnTo>
                  <a:lnTo>
                    <a:pt x="260" y="170"/>
                  </a:lnTo>
                  <a:lnTo>
                    <a:pt x="246" y="180"/>
                  </a:lnTo>
                  <a:lnTo>
                    <a:pt x="222" y="170"/>
                  </a:lnTo>
                  <a:lnTo>
                    <a:pt x="232" y="158"/>
                  </a:lnTo>
                  <a:lnTo>
                    <a:pt x="232" y="150"/>
                  </a:lnTo>
                  <a:lnTo>
                    <a:pt x="220" y="150"/>
                  </a:lnTo>
                  <a:lnTo>
                    <a:pt x="206" y="152"/>
                  </a:lnTo>
                  <a:lnTo>
                    <a:pt x="186" y="160"/>
                  </a:lnTo>
                  <a:lnTo>
                    <a:pt x="156" y="178"/>
                  </a:lnTo>
                  <a:lnTo>
                    <a:pt x="150" y="184"/>
                  </a:lnTo>
                  <a:lnTo>
                    <a:pt x="162" y="182"/>
                  </a:lnTo>
                  <a:lnTo>
                    <a:pt x="180" y="200"/>
                  </a:lnTo>
                  <a:lnTo>
                    <a:pt x="160" y="196"/>
                  </a:lnTo>
                  <a:lnTo>
                    <a:pt x="154" y="208"/>
                  </a:lnTo>
                  <a:lnTo>
                    <a:pt x="154" y="218"/>
                  </a:lnTo>
                  <a:lnTo>
                    <a:pt x="162" y="224"/>
                  </a:lnTo>
                  <a:lnTo>
                    <a:pt x="188" y="230"/>
                  </a:lnTo>
                  <a:lnTo>
                    <a:pt x="202" y="232"/>
                  </a:lnTo>
                  <a:lnTo>
                    <a:pt x="232" y="222"/>
                  </a:lnTo>
                  <a:lnTo>
                    <a:pt x="226" y="234"/>
                  </a:lnTo>
                  <a:lnTo>
                    <a:pt x="218" y="234"/>
                  </a:lnTo>
                  <a:lnTo>
                    <a:pt x="216" y="252"/>
                  </a:lnTo>
                  <a:lnTo>
                    <a:pt x="212" y="264"/>
                  </a:lnTo>
                  <a:lnTo>
                    <a:pt x="204" y="272"/>
                  </a:lnTo>
                  <a:lnTo>
                    <a:pt x="176" y="276"/>
                  </a:lnTo>
                  <a:lnTo>
                    <a:pt x="160" y="274"/>
                  </a:lnTo>
                  <a:lnTo>
                    <a:pt x="156" y="270"/>
                  </a:lnTo>
                  <a:lnTo>
                    <a:pt x="138" y="280"/>
                  </a:lnTo>
                  <a:lnTo>
                    <a:pt x="138" y="288"/>
                  </a:lnTo>
                  <a:lnTo>
                    <a:pt x="118" y="300"/>
                  </a:lnTo>
                  <a:lnTo>
                    <a:pt x="106" y="310"/>
                  </a:lnTo>
                  <a:lnTo>
                    <a:pt x="94" y="324"/>
                  </a:lnTo>
                  <a:lnTo>
                    <a:pt x="100" y="344"/>
                  </a:lnTo>
                  <a:lnTo>
                    <a:pt x="92" y="358"/>
                  </a:lnTo>
                  <a:lnTo>
                    <a:pt x="92" y="376"/>
                  </a:lnTo>
                  <a:lnTo>
                    <a:pt x="102" y="394"/>
                  </a:lnTo>
                  <a:lnTo>
                    <a:pt x="108" y="386"/>
                  </a:lnTo>
                  <a:lnTo>
                    <a:pt x="122" y="384"/>
                  </a:lnTo>
                  <a:lnTo>
                    <a:pt x="122" y="396"/>
                  </a:lnTo>
                  <a:lnTo>
                    <a:pt x="134" y="406"/>
                  </a:lnTo>
                  <a:lnTo>
                    <a:pt x="118" y="406"/>
                  </a:lnTo>
                  <a:lnTo>
                    <a:pt x="112" y="424"/>
                  </a:lnTo>
                  <a:lnTo>
                    <a:pt x="124" y="426"/>
                  </a:lnTo>
                  <a:lnTo>
                    <a:pt x="134" y="432"/>
                  </a:lnTo>
                  <a:lnTo>
                    <a:pt x="140" y="454"/>
                  </a:lnTo>
                  <a:lnTo>
                    <a:pt x="150" y="438"/>
                  </a:lnTo>
                  <a:lnTo>
                    <a:pt x="156" y="442"/>
                  </a:lnTo>
                  <a:lnTo>
                    <a:pt x="170" y="438"/>
                  </a:lnTo>
                  <a:lnTo>
                    <a:pt x="154" y="454"/>
                  </a:lnTo>
                  <a:lnTo>
                    <a:pt x="148" y="464"/>
                  </a:lnTo>
                  <a:lnTo>
                    <a:pt x="142" y="474"/>
                  </a:lnTo>
                  <a:lnTo>
                    <a:pt x="130" y="484"/>
                  </a:lnTo>
                  <a:lnTo>
                    <a:pt x="80" y="510"/>
                  </a:lnTo>
                  <a:lnTo>
                    <a:pt x="76" y="520"/>
                  </a:lnTo>
                  <a:lnTo>
                    <a:pt x="56" y="516"/>
                  </a:lnTo>
                  <a:lnTo>
                    <a:pt x="54" y="524"/>
                  </a:lnTo>
                  <a:lnTo>
                    <a:pt x="48" y="530"/>
                  </a:lnTo>
                  <a:lnTo>
                    <a:pt x="40" y="534"/>
                  </a:lnTo>
                  <a:lnTo>
                    <a:pt x="8" y="540"/>
                  </a:lnTo>
                  <a:lnTo>
                    <a:pt x="0" y="550"/>
                  </a:lnTo>
                  <a:lnTo>
                    <a:pt x="2" y="552"/>
                  </a:lnTo>
                  <a:lnTo>
                    <a:pt x="16" y="552"/>
                  </a:lnTo>
                  <a:lnTo>
                    <a:pt x="34" y="544"/>
                  </a:lnTo>
                  <a:lnTo>
                    <a:pt x="46" y="540"/>
                  </a:lnTo>
                  <a:lnTo>
                    <a:pt x="64" y="530"/>
                  </a:lnTo>
                  <a:lnTo>
                    <a:pt x="78" y="532"/>
                  </a:lnTo>
                  <a:lnTo>
                    <a:pt x="84" y="526"/>
                  </a:lnTo>
                  <a:lnTo>
                    <a:pt x="108" y="524"/>
                  </a:lnTo>
                  <a:lnTo>
                    <a:pt x="110" y="520"/>
                  </a:lnTo>
                  <a:lnTo>
                    <a:pt x="134" y="502"/>
                  </a:lnTo>
                  <a:lnTo>
                    <a:pt x="154" y="494"/>
                  </a:lnTo>
                  <a:lnTo>
                    <a:pt x="154" y="490"/>
                  </a:lnTo>
                  <a:lnTo>
                    <a:pt x="170" y="480"/>
                  </a:lnTo>
                  <a:lnTo>
                    <a:pt x="200" y="472"/>
                  </a:lnTo>
                  <a:lnTo>
                    <a:pt x="208" y="460"/>
                  </a:lnTo>
                  <a:lnTo>
                    <a:pt x="214" y="456"/>
                  </a:lnTo>
                  <a:lnTo>
                    <a:pt x="218" y="444"/>
                  </a:lnTo>
                  <a:lnTo>
                    <a:pt x="214" y="432"/>
                  </a:lnTo>
                  <a:lnTo>
                    <a:pt x="240" y="420"/>
                  </a:lnTo>
                  <a:lnTo>
                    <a:pt x="246" y="410"/>
                  </a:lnTo>
                  <a:lnTo>
                    <a:pt x="284" y="386"/>
                  </a:lnTo>
                  <a:lnTo>
                    <a:pt x="276" y="400"/>
                  </a:lnTo>
                  <a:lnTo>
                    <a:pt x="262" y="420"/>
                  </a:lnTo>
                  <a:lnTo>
                    <a:pt x="250" y="428"/>
                  </a:lnTo>
                  <a:lnTo>
                    <a:pt x="242" y="436"/>
                  </a:lnTo>
                  <a:lnTo>
                    <a:pt x="240" y="442"/>
                  </a:lnTo>
                  <a:lnTo>
                    <a:pt x="246" y="446"/>
                  </a:lnTo>
                  <a:lnTo>
                    <a:pt x="254" y="446"/>
                  </a:lnTo>
                  <a:lnTo>
                    <a:pt x="264" y="442"/>
                  </a:lnTo>
                  <a:lnTo>
                    <a:pt x="286" y="430"/>
                  </a:lnTo>
                  <a:lnTo>
                    <a:pt x="306" y="430"/>
                  </a:lnTo>
                  <a:lnTo>
                    <a:pt x="314" y="412"/>
                  </a:lnTo>
                  <a:lnTo>
                    <a:pt x="322" y="398"/>
                  </a:lnTo>
                  <a:lnTo>
                    <a:pt x="338" y="412"/>
                  </a:lnTo>
                  <a:lnTo>
                    <a:pt x="326" y="416"/>
                  </a:lnTo>
                  <a:lnTo>
                    <a:pt x="322" y="420"/>
                  </a:lnTo>
                  <a:lnTo>
                    <a:pt x="322" y="428"/>
                  </a:lnTo>
                  <a:lnTo>
                    <a:pt x="336" y="440"/>
                  </a:lnTo>
                  <a:lnTo>
                    <a:pt x="342" y="444"/>
                  </a:lnTo>
                  <a:lnTo>
                    <a:pt x="376" y="448"/>
                  </a:lnTo>
                  <a:lnTo>
                    <a:pt x="390" y="458"/>
                  </a:lnTo>
                  <a:lnTo>
                    <a:pt x="396" y="464"/>
                  </a:lnTo>
                  <a:lnTo>
                    <a:pt x="408" y="468"/>
                  </a:lnTo>
                  <a:lnTo>
                    <a:pt x="412" y="468"/>
                  </a:lnTo>
                  <a:lnTo>
                    <a:pt x="414" y="474"/>
                  </a:lnTo>
                  <a:lnTo>
                    <a:pt x="416" y="490"/>
                  </a:lnTo>
                  <a:lnTo>
                    <a:pt x="420" y="508"/>
                  </a:lnTo>
                  <a:lnTo>
                    <a:pt x="426" y="514"/>
                  </a:lnTo>
                  <a:lnTo>
                    <a:pt x="434" y="516"/>
                  </a:lnTo>
                  <a:lnTo>
                    <a:pt x="434" y="492"/>
                  </a:lnTo>
                  <a:lnTo>
                    <a:pt x="428" y="474"/>
                  </a:lnTo>
                  <a:lnTo>
                    <a:pt x="432" y="458"/>
                  </a:lnTo>
                  <a:lnTo>
                    <a:pt x="446" y="438"/>
                  </a:lnTo>
                  <a:lnTo>
                    <a:pt x="450" y="462"/>
                  </a:lnTo>
                  <a:lnTo>
                    <a:pt x="448" y="484"/>
                  </a:lnTo>
                  <a:lnTo>
                    <a:pt x="448" y="516"/>
                  </a:lnTo>
                  <a:lnTo>
                    <a:pt x="458" y="526"/>
                  </a:lnTo>
                  <a:lnTo>
                    <a:pt x="448" y="558"/>
                  </a:lnTo>
                  <a:lnTo>
                    <a:pt x="450" y="584"/>
                  </a:lnTo>
                  <a:lnTo>
                    <a:pt x="458" y="590"/>
                  </a:lnTo>
                  <a:lnTo>
                    <a:pt x="462" y="616"/>
                  </a:lnTo>
                  <a:lnTo>
                    <a:pt x="460" y="656"/>
                  </a:lnTo>
                  <a:lnTo>
                    <a:pt x="468" y="672"/>
                  </a:lnTo>
                  <a:lnTo>
                    <a:pt x="480" y="684"/>
                  </a:lnTo>
                  <a:lnTo>
                    <a:pt x="474" y="700"/>
                  </a:lnTo>
                  <a:lnTo>
                    <a:pt x="468" y="726"/>
                  </a:lnTo>
                  <a:lnTo>
                    <a:pt x="458" y="730"/>
                  </a:lnTo>
                  <a:lnTo>
                    <a:pt x="460" y="750"/>
                  </a:lnTo>
                  <a:lnTo>
                    <a:pt x="472" y="760"/>
                  </a:lnTo>
                  <a:lnTo>
                    <a:pt x="490" y="794"/>
                  </a:lnTo>
                  <a:lnTo>
                    <a:pt x="506" y="804"/>
                  </a:lnTo>
                  <a:lnTo>
                    <a:pt x="518" y="804"/>
                  </a:lnTo>
                  <a:lnTo>
                    <a:pt x="520" y="784"/>
                  </a:lnTo>
                  <a:lnTo>
                    <a:pt x="542" y="784"/>
                  </a:lnTo>
                  <a:lnTo>
                    <a:pt x="554" y="790"/>
                  </a:lnTo>
                  <a:lnTo>
                    <a:pt x="746" y="810"/>
                  </a:lnTo>
                  <a:lnTo>
                    <a:pt x="910" y="826"/>
                  </a:lnTo>
                  <a:lnTo>
                    <a:pt x="922" y="838"/>
                  </a:lnTo>
                  <a:lnTo>
                    <a:pt x="930" y="836"/>
                  </a:lnTo>
                  <a:lnTo>
                    <a:pt x="938" y="842"/>
                  </a:lnTo>
                  <a:lnTo>
                    <a:pt x="964" y="850"/>
                  </a:lnTo>
                  <a:lnTo>
                    <a:pt x="976" y="856"/>
                  </a:lnTo>
                  <a:lnTo>
                    <a:pt x="1038" y="892"/>
                  </a:lnTo>
                  <a:lnTo>
                    <a:pt x="1044" y="904"/>
                  </a:lnTo>
                  <a:lnTo>
                    <a:pt x="1054" y="910"/>
                  </a:lnTo>
                  <a:lnTo>
                    <a:pt x="1070" y="918"/>
                  </a:lnTo>
                  <a:lnTo>
                    <a:pt x="1106" y="944"/>
                  </a:lnTo>
                  <a:lnTo>
                    <a:pt x="1108" y="964"/>
                  </a:lnTo>
                  <a:lnTo>
                    <a:pt x="1120" y="970"/>
                  </a:lnTo>
                  <a:lnTo>
                    <a:pt x="1136" y="960"/>
                  </a:lnTo>
                  <a:lnTo>
                    <a:pt x="1168" y="934"/>
                  </a:lnTo>
                  <a:lnTo>
                    <a:pt x="1174" y="936"/>
                  </a:lnTo>
                  <a:lnTo>
                    <a:pt x="1230" y="930"/>
                  </a:lnTo>
                  <a:lnTo>
                    <a:pt x="1238" y="912"/>
                  </a:lnTo>
                  <a:lnTo>
                    <a:pt x="1244" y="902"/>
                  </a:lnTo>
                  <a:lnTo>
                    <a:pt x="1258" y="888"/>
                  </a:lnTo>
                  <a:lnTo>
                    <a:pt x="1264" y="890"/>
                  </a:lnTo>
                  <a:lnTo>
                    <a:pt x="1268" y="884"/>
                  </a:lnTo>
                  <a:lnTo>
                    <a:pt x="1276" y="894"/>
                  </a:lnTo>
                  <a:lnTo>
                    <a:pt x="1274" y="920"/>
                  </a:lnTo>
                  <a:lnTo>
                    <a:pt x="1278" y="930"/>
                  </a:lnTo>
                  <a:lnTo>
                    <a:pt x="1274" y="910"/>
                  </a:lnTo>
                  <a:lnTo>
                    <a:pt x="1284" y="946"/>
                  </a:lnTo>
                  <a:lnTo>
                    <a:pt x="1294" y="940"/>
                  </a:lnTo>
                  <a:lnTo>
                    <a:pt x="1310" y="930"/>
                  </a:lnTo>
                  <a:lnTo>
                    <a:pt x="1324" y="938"/>
                  </a:lnTo>
                  <a:lnTo>
                    <a:pt x="1308" y="940"/>
                  </a:lnTo>
                  <a:lnTo>
                    <a:pt x="1292" y="952"/>
                  </a:lnTo>
                  <a:lnTo>
                    <a:pt x="1298" y="966"/>
                  </a:lnTo>
                  <a:lnTo>
                    <a:pt x="1302" y="972"/>
                  </a:lnTo>
                  <a:lnTo>
                    <a:pt x="1328" y="950"/>
                  </a:lnTo>
                  <a:lnTo>
                    <a:pt x="1340" y="950"/>
                  </a:lnTo>
                  <a:lnTo>
                    <a:pt x="1362" y="940"/>
                  </a:lnTo>
                  <a:lnTo>
                    <a:pt x="1376" y="930"/>
                  </a:lnTo>
                  <a:lnTo>
                    <a:pt x="1380" y="918"/>
                  </a:lnTo>
                  <a:lnTo>
                    <a:pt x="1378" y="902"/>
                  </a:lnTo>
                  <a:lnTo>
                    <a:pt x="1368" y="914"/>
                  </a:lnTo>
                  <a:lnTo>
                    <a:pt x="1356" y="924"/>
                  </a:lnTo>
                  <a:lnTo>
                    <a:pt x="1346" y="930"/>
                  </a:lnTo>
                  <a:lnTo>
                    <a:pt x="1336" y="924"/>
                  </a:lnTo>
                  <a:lnTo>
                    <a:pt x="1330" y="918"/>
                  </a:lnTo>
                  <a:lnTo>
                    <a:pt x="1326" y="916"/>
                  </a:lnTo>
                  <a:lnTo>
                    <a:pt x="1320" y="912"/>
                  </a:lnTo>
                  <a:lnTo>
                    <a:pt x="1322" y="896"/>
                  </a:lnTo>
                  <a:lnTo>
                    <a:pt x="1334" y="876"/>
                  </a:lnTo>
                  <a:lnTo>
                    <a:pt x="1334" y="862"/>
                  </a:lnTo>
                  <a:lnTo>
                    <a:pt x="1350" y="856"/>
                  </a:lnTo>
                  <a:lnTo>
                    <a:pt x="1372" y="862"/>
                  </a:lnTo>
                  <a:lnTo>
                    <a:pt x="1366" y="850"/>
                  </a:lnTo>
                  <a:lnTo>
                    <a:pt x="1400" y="840"/>
                  </a:lnTo>
                  <a:lnTo>
                    <a:pt x="1416" y="830"/>
                  </a:lnTo>
                  <a:lnTo>
                    <a:pt x="1420" y="820"/>
                  </a:lnTo>
                  <a:lnTo>
                    <a:pt x="1436" y="814"/>
                  </a:lnTo>
                  <a:lnTo>
                    <a:pt x="1450" y="812"/>
                  </a:lnTo>
                  <a:lnTo>
                    <a:pt x="1464" y="802"/>
                  </a:lnTo>
                  <a:lnTo>
                    <a:pt x="1464" y="794"/>
                  </a:lnTo>
                  <a:lnTo>
                    <a:pt x="1470" y="780"/>
                  </a:lnTo>
                  <a:lnTo>
                    <a:pt x="1470" y="772"/>
                  </a:lnTo>
                  <a:lnTo>
                    <a:pt x="1460" y="766"/>
                  </a:lnTo>
                  <a:lnTo>
                    <a:pt x="1448" y="750"/>
                  </a:lnTo>
                  <a:lnTo>
                    <a:pt x="1446" y="742"/>
                  </a:lnTo>
                  <a:lnTo>
                    <a:pt x="1438" y="734"/>
                  </a:lnTo>
                  <a:lnTo>
                    <a:pt x="1430" y="726"/>
                  </a:lnTo>
                  <a:lnTo>
                    <a:pt x="1424" y="726"/>
                  </a:lnTo>
                  <a:lnTo>
                    <a:pt x="1420" y="710"/>
                  </a:lnTo>
                  <a:lnTo>
                    <a:pt x="1408" y="704"/>
                  </a:lnTo>
                  <a:lnTo>
                    <a:pt x="1404" y="694"/>
                  </a:lnTo>
                  <a:lnTo>
                    <a:pt x="1416" y="684"/>
                  </a:lnTo>
                  <a:lnTo>
                    <a:pt x="1414" y="668"/>
                  </a:lnTo>
                  <a:lnTo>
                    <a:pt x="1412" y="662"/>
                  </a:lnTo>
                  <a:lnTo>
                    <a:pt x="1398" y="630"/>
                  </a:lnTo>
                  <a:lnTo>
                    <a:pt x="1392" y="614"/>
                  </a:lnTo>
                  <a:lnTo>
                    <a:pt x="1388" y="590"/>
                  </a:lnTo>
                  <a:lnTo>
                    <a:pt x="1378" y="616"/>
                  </a:lnTo>
                  <a:lnTo>
                    <a:pt x="1362" y="632"/>
                  </a:lnTo>
                  <a:lnTo>
                    <a:pt x="1342" y="642"/>
                  </a:lnTo>
                  <a:lnTo>
                    <a:pt x="1332" y="646"/>
                  </a:lnTo>
                  <a:lnTo>
                    <a:pt x="1328" y="636"/>
                  </a:lnTo>
                  <a:lnTo>
                    <a:pt x="1324" y="626"/>
                  </a:lnTo>
                  <a:lnTo>
                    <a:pt x="1320" y="612"/>
                  </a:lnTo>
                  <a:lnTo>
                    <a:pt x="1324" y="600"/>
                  </a:lnTo>
                  <a:lnTo>
                    <a:pt x="1328" y="596"/>
                  </a:lnTo>
                  <a:lnTo>
                    <a:pt x="1328" y="584"/>
                  </a:lnTo>
                  <a:lnTo>
                    <a:pt x="1334" y="574"/>
                  </a:lnTo>
                  <a:lnTo>
                    <a:pt x="1316" y="570"/>
                  </a:lnTo>
                  <a:lnTo>
                    <a:pt x="1312" y="572"/>
                  </a:lnTo>
                  <a:lnTo>
                    <a:pt x="1308" y="570"/>
                  </a:lnTo>
                  <a:lnTo>
                    <a:pt x="1304" y="562"/>
                  </a:lnTo>
                  <a:lnTo>
                    <a:pt x="1300" y="548"/>
                  </a:lnTo>
                  <a:lnTo>
                    <a:pt x="1300" y="544"/>
                  </a:lnTo>
                  <a:lnTo>
                    <a:pt x="1284" y="532"/>
                  </a:lnTo>
                  <a:lnTo>
                    <a:pt x="1270" y="534"/>
                  </a:lnTo>
                  <a:lnTo>
                    <a:pt x="1254" y="528"/>
                  </a:lnTo>
                  <a:lnTo>
                    <a:pt x="1238" y="524"/>
                  </a:lnTo>
                  <a:lnTo>
                    <a:pt x="1230" y="526"/>
                  </a:lnTo>
                  <a:lnTo>
                    <a:pt x="1228" y="542"/>
                  </a:lnTo>
                  <a:lnTo>
                    <a:pt x="1232" y="552"/>
                  </a:lnTo>
                  <a:lnTo>
                    <a:pt x="1222" y="564"/>
                  </a:lnTo>
                  <a:lnTo>
                    <a:pt x="1224" y="588"/>
                  </a:lnTo>
                  <a:lnTo>
                    <a:pt x="1208" y="606"/>
                  </a:lnTo>
                  <a:lnTo>
                    <a:pt x="1190" y="626"/>
                  </a:lnTo>
                  <a:lnTo>
                    <a:pt x="1200" y="634"/>
                  </a:lnTo>
                  <a:lnTo>
                    <a:pt x="1206" y="654"/>
                  </a:lnTo>
                  <a:lnTo>
                    <a:pt x="1208" y="670"/>
                  </a:lnTo>
                  <a:lnTo>
                    <a:pt x="1204" y="686"/>
                  </a:lnTo>
                  <a:lnTo>
                    <a:pt x="1190" y="698"/>
                  </a:lnTo>
                  <a:lnTo>
                    <a:pt x="1174" y="706"/>
                  </a:lnTo>
                  <a:lnTo>
                    <a:pt x="1154" y="714"/>
                  </a:lnTo>
                  <a:lnTo>
                    <a:pt x="1154" y="740"/>
                  </a:lnTo>
                  <a:lnTo>
                    <a:pt x="1150" y="758"/>
                  </a:lnTo>
                  <a:lnTo>
                    <a:pt x="1154" y="776"/>
                  </a:lnTo>
                  <a:lnTo>
                    <a:pt x="1142" y="802"/>
                  </a:lnTo>
                  <a:lnTo>
                    <a:pt x="1138" y="788"/>
                  </a:lnTo>
                  <a:lnTo>
                    <a:pt x="1132" y="784"/>
                  </a:lnTo>
                  <a:lnTo>
                    <a:pt x="1128" y="796"/>
                  </a:lnTo>
                  <a:lnTo>
                    <a:pt x="1120" y="792"/>
                  </a:lnTo>
                  <a:lnTo>
                    <a:pt x="1120" y="782"/>
                  </a:lnTo>
                  <a:lnTo>
                    <a:pt x="1116" y="780"/>
                  </a:lnTo>
                  <a:lnTo>
                    <a:pt x="1114" y="762"/>
                  </a:lnTo>
                  <a:lnTo>
                    <a:pt x="1116" y="738"/>
                  </a:lnTo>
                  <a:lnTo>
                    <a:pt x="1116" y="728"/>
                  </a:lnTo>
                  <a:lnTo>
                    <a:pt x="1118" y="702"/>
                  </a:lnTo>
                  <a:lnTo>
                    <a:pt x="1100" y="698"/>
                  </a:lnTo>
                  <a:lnTo>
                    <a:pt x="1086" y="698"/>
                  </a:lnTo>
                  <a:lnTo>
                    <a:pt x="1082" y="692"/>
                  </a:lnTo>
                  <a:lnTo>
                    <a:pt x="1070" y="682"/>
                  </a:lnTo>
                  <a:lnTo>
                    <a:pt x="1058" y="670"/>
                  </a:lnTo>
                  <a:lnTo>
                    <a:pt x="1044" y="656"/>
                  </a:lnTo>
                  <a:lnTo>
                    <a:pt x="1026" y="642"/>
                  </a:lnTo>
                  <a:lnTo>
                    <a:pt x="1018" y="638"/>
                  </a:lnTo>
                  <a:lnTo>
                    <a:pt x="1002" y="642"/>
                  </a:lnTo>
                  <a:lnTo>
                    <a:pt x="1002" y="616"/>
                  </a:lnTo>
                  <a:lnTo>
                    <a:pt x="1006" y="598"/>
                  </a:lnTo>
                  <a:lnTo>
                    <a:pt x="996" y="586"/>
                  </a:lnTo>
                  <a:lnTo>
                    <a:pt x="992" y="598"/>
                  </a:lnTo>
                  <a:lnTo>
                    <a:pt x="986" y="584"/>
                  </a:lnTo>
                  <a:lnTo>
                    <a:pt x="990" y="574"/>
                  </a:lnTo>
                  <a:lnTo>
                    <a:pt x="996" y="558"/>
                  </a:lnTo>
                  <a:lnTo>
                    <a:pt x="1014" y="532"/>
                  </a:lnTo>
                  <a:lnTo>
                    <a:pt x="1030" y="510"/>
                  </a:lnTo>
                  <a:lnTo>
                    <a:pt x="1044" y="502"/>
                  </a:lnTo>
                  <a:lnTo>
                    <a:pt x="1056" y="496"/>
                  </a:lnTo>
                  <a:lnTo>
                    <a:pt x="1074" y="486"/>
                  </a:lnTo>
                  <a:lnTo>
                    <a:pt x="1074" y="472"/>
                  </a:lnTo>
                  <a:lnTo>
                    <a:pt x="1064" y="464"/>
                  </a:lnTo>
                  <a:lnTo>
                    <a:pt x="1028" y="444"/>
                  </a:lnTo>
                  <a:lnTo>
                    <a:pt x="1032" y="438"/>
                  </a:lnTo>
                  <a:lnTo>
                    <a:pt x="1060" y="454"/>
                  </a:lnTo>
                  <a:lnTo>
                    <a:pt x="1078" y="468"/>
                  </a:lnTo>
                  <a:lnTo>
                    <a:pt x="1092" y="466"/>
                  </a:lnTo>
                  <a:lnTo>
                    <a:pt x="1090" y="456"/>
                  </a:lnTo>
                  <a:lnTo>
                    <a:pt x="1098" y="454"/>
                  </a:lnTo>
                  <a:lnTo>
                    <a:pt x="1106" y="460"/>
                  </a:lnTo>
                  <a:lnTo>
                    <a:pt x="1116" y="460"/>
                  </a:lnTo>
                  <a:lnTo>
                    <a:pt x="1130" y="448"/>
                  </a:lnTo>
                  <a:lnTo>
                    <a:pt x="1152" y="432"/>
                  </a:lnTo>
                  <a:lnTo>
                    <a:pt x="1130" y="428"/>
                  </a:lnTo>
                  <a:lnTo>
                    <a:pt x="1122" y="422"/>
                  </a:lnTo>
                  <a:lnTo>
                    <a:pt x="1116" y="412"/>
                  </a:lnTo>
                  <a:lnTo>
                    <a:pt x="1106" y="404"/>
                  </a:lnTo>
                  <a:lnTo>
                    <a:pt x="1124" y="406"/>
                  </a:lnTo>
                  <a:lnTo>
                    <a:pt x="1134" y="416"/>
                  </a:lnTo>
                  <a:lnTo>
                    <a:pt x="1138" y="426"/>
                  </a:lnTo>
                  <a:lnTo>
                    <a:pt x="1148" y="426"/>
                  </a:lnTo>
                  <a:lnTo>
                    <a:pt x="1156" y="416"/>
                  </a:lnTo>
                  <a:lnTo>
                    <a:pt x="1168" y="410"/>
                  </a:lnTo>
                  <a:lnTo>
                    <a:pt x="1168" y="394"/>
                  </a:lnTo>
                  <a:lnTo>
                    <a:pt x="1178" y="396"/>
                  </a:lnTo>
                  <a:lnTo>
                    <a:pt x="1184" y="406"/>
                  </a:lnTo>
                  <a:lnTo>
                    <a:pt x="1190" y="402"/>
                  </a:lnTo>
                  <a:lnTo>
                    <a:pt x="1198" y="406"/>
                  </a:lnTo>
                  <a:lnTo>
                    <a:pt x="1208" y="402"/>
                  </a:lnTo>
                  <a:lnTo>
                    <a:pt x="1226" y="390"/>
                  </a:lnTo>
                  <a:lnTo>
                    <a:pt x="1236" y="390"/>
                  </a:lnTo>
                  <a:lnTo>
                    <a:pt x="1240" y="384"/>
                  </a:lnTo>
                  <a:lnTo>
                    <a:pt x="1242" y="374"/>
                  </a:lnTo>
                  <a:lnTo>
                    <a:pt x="1238" y="364"/>
                  </a:lnTo>
                  <a:lnTo>
                    <a:pt x="1236" y="354"/>
                  </a:lnTo>
                  <a:lnTo>
                    <a:pt x="1236" y="348"/>
                  </a:lnTo>
                  <a:lnTo>
                    <a:pt x="1240" y="344"/>
                  </a:lnTo>
                  <a:lnTo>
                    <a:pt x="1254" y="344"/>
                  </a:lnTo>
                  <a:lnTo>
                    <a:pt x="1264" y="332"/>
                  </a:lnTo>
                  <a:lnTo>
                    <a:pt x="1254" y="320"/>
                  </a:lnTo>
                  <a:lnTo>
                    <a:pt x="1246" y="304"/>
                  </a:lnTo>
                  <a:lnTo>
                    <a:pt x="1236" y="298"/>
                  </a:lnTo>
                  <a:lnTo>
                    <a:pt x="1222" y="302"/>
                  </a:lnTo>
                  <a:lnTo>
                    <a:pt x="1218" y="316"/>
                  </a:lnTo>
                  <a:lnTo>
                    <a:pt x="1216" y="324"/>
                  </a:lnTo>
                  <a:lnTo>
                    <a:pt x="1210" y="330"/>
                  </a:lnTo>
                  <a:lnTo>
                    <a:pt x="1192" y="348"/>
                  </a:lnTo>
                  <a:lnTo>
                    <a:pt x="1180" y="358"/>
                  </a:lnTo>
                  <a:lnTo>
                    <a:pt x="1172" y="370"/>
                  </a:lnTo>
                  <a:lnTo>
                    <a:pt x="1166" y="366"/>
                  </a:lnTo>
                  <a:lnTo>
                    <a:pt x="1162" y="358"/>
                  </a:lnTo>
                  <a:lnTo>
                    <a:pt x="1162" y="348"/>
                  </a:lnTo>
                  <a:lnTo>
                    <a:pt x="1168" y="330"/>
                  </a:lnTo>
                  <a:lnTo>
                    <a:pt x="1172" y="328"/>
                  </a:lnTo>
                  <a:lnTo>
                    <a:pt x="1174" y="312"/>
                  </a:lnTo>
                  <a:lnTo>
                    <a:pt x="1170" y="302"/>
                  </a:lnTo>
                  <a:lnTo>
                    <a:pt x="1154" y="312"/>
                  </a:lnTo>
                  <a:lnTo>
                    <a:pt x="1142" y="332"/>
                  </a:lnTo>
                  <a:lnTo>
                    <a:pt x="1146" y="322"/>
                  </a:lnTo>
                  <a:lnTo>
                    <a:pt x="1148" y="314"/>
                  </a:lnTo>
                  <a:lnTo>
                    <a:pt x="1148" y="304"/>
                  </a:lnTo>
                  <a:lnTo>
                    <a:pt x="1142" y="290"/>
                  </a:lnTo>
                  <a:lnTo>
                    <a:pt x="1140" y="286"/>
                  </a:lnTo>
                  <a:lnTo>
                    <a:pt x="1124" y="294"/>
                  </a:lnTo>
                  <a:lnTo>
                    <a:pt x="1114" y="292"/>
                  </a:lnTo>
                  <a:lnTo>
                    <a:pt x="1110" y="306"/>
                  </a:lnTo>
                  <a:lnTo>
                    <a:pt x="1108" y="316"/>
                  </a:lnTo>
                  <a:lnTo>
                    <a:pt x="1102" y="324"/>
                  </a:lnTo>
                  <a:lnTo>
                    <a:pt x="1096" y="330"/>
                  </a:lnTo>
                  <a:lnTo>
                    <a:pt x="1082" y="334"/>
                  </a:lnTo>
                  <a:lnTo>
                    <a:pt x="1078" y="332"/>
                  </a:lnTo>
                  <a:lnTo>
                    <a:pt x="1072" y="340"/>
                  </a:lnTo>
                  <a:lnTo>
                    <a:pt x="1070" y="354"/>
                  </a:lnTo>
                  <a:lnTo>
                    <a:pt x="1060" y="348"/>
                  </a:lnTo>
                  <a:lnTo>
                    <a:pt x="1064" y="334"/>
                  </a:lnTo>
                  <a:lnTo>
                    <a:pt x="1074" y="324"/>
                  </a:lnTo>
                  <a:lnTo>
                    <a:pt x="1060" y="312"/>
                  </a:lnTo>
                  <a:lnTo>
                    <a:pt x="1046" y="310"/>
                  </a:lnTo>
                  <a:lnTo>
                    <a:pt x="1044" y="318"/>
                  </a:lnTo>
                  <a:lnTo>
                    <a:pt x="1048" y="332"/>
                  </a:lnTo>
                  <a:lnTo>
                    <a:pt x="1022" y="328"/>
                  </a:lnTo>
                  <a:lnTo>
                    <a:pt x="1000" y="328"/>
                  </a:lnTo>
                  <a:lnTo>
                    <a:pt x="982" y="310"/>
                  </a:lnTo>
                  <a:lnTo>
                    <a:pt x="974" y="306"/>
                  </a:lnTo>
                  <a:lnTo>
                    <a:pt x="964" y="290"/>
                  </a:lnTo>
                  <a:lnTo>
                    <a:pt x="938" y="294"/>
                  </a:lnTo>
                  <a:lnTo>
                    <a:pt x="924" y="298"/>
                  </a:lnTo>
                  <a:lnTo>
                    <a:pt x="924" y="304"/>
                  </a:lnTo>
                  <a:lnTo>
                    <a:pt x="918" y="328"/>
                  </a:lnTo>
                  <a:lnTo>
                    <a:pt x="908" y="308"/>
                  </a:lnTo>
                  <a:lnTo>
                    <a:pt x="900" y="292"/>
                  </a:lnTo>
                  <a:lnTo>
                    <a:pt x="892" y="294"/>
                  </a:lnTo>
                  <a:lnTo>
                    <a:pt x="866" y="294"/>
                  </a:lnTo>
                  <a:lnTo>
                    <a:pt x="842" y="286"/>
                  </a:lnTo>
                  <a:lnTo>
                    <a:pt x="834" y="282"/>
                  </a:lnTo>
                  <a:lnTo>
                    <a:pt x="840" y="274"/>
                  </a:lnTo>
                  <a:lnTo>
                    <a:pt x="844" y="268"/>
                  </a:lnTo>
                  <a:lnTo>
                    <a:pt x="854" y="276"/>
                  </a:lnTo>
                  <a:lnTo>
                    <a:pt x="860" y="270"/>
                  </a:lnTo>
                  <a:lnTo>
                    <a:pt x="862" y="264"/>
                  </a:lnTo>
                  <a:lnTo>
                    <a:pt x="858" y="254"/>
                  </a:lnTo>
                  <a:lnTo>
                    <a:pt x="848" y="240"/>
                  </a:lnTo>
                  <a:lnTo>
                    <a:pt x="844" y="240"/>
                  </a:lnTo>
                  <a:lnTo>
                    <a:pt x="840" y="250"/>
                  </a:lnTo>
                  <a:lnTo>
                    <a:pt x="802" y="214"/>
                  </a:lnTo>
                  <a:lnTo>
                    <a:pt x="796" y="196"/>
                  </a:lnTo>
                  <a:lnTo>
                    <a:pt x="786" y="192"/>
                  </a:lnTo>
                  <a:lnTo>
                    <a:pt x="762" y="202"/>
                  </a:lnTo>
                  <a:lnTo>
                    <a:pt x="770" y="192"/>
                  </a:lnTo>
                  <a:lnTo>
                    <a:pt x="766" y="176"/>
                  </a:lnTo>
                  <a:lnTo>
                    <a:pt x="742" y="194"/>
                  </a:lnTo>
                  <a:lnTo>
                    <a:pt x="740" y="176"/>
                  </a:lnTo>
                  <a:lnTo>
                    <a:pt x="740" y="166"/>
                  </a:lnTo>
                  <a:lnTo>
                    <a:pt x="740" y="138"/>
                  </a:lnTo>
                  <a:lnTo>
                    <a:pt x="734" y="162"/>
                  </a:lnTo>
                  <a:lnTo>
                    <a:pt x="708" y="166"/>
                  </a:lnTo>
                  <a:lnTo>
                    <a:pt x="684" y="176"/>
                  </a:lnTo>
                  <a:lnTo>
                    <a:pt x="642" y="186"/>
                  </a:lnTo>
                  <a:lnTo>
                    <a:pt x="670" y="170"/>
                  </a:lnTo>
                  <a:lnTo>
                    <a:pt x="688" y="168"/>
                  </a:lnTo>
                  <a:lnTo>
                    <a:pt x="708" y="156"/>
                  </a:lnTo>
                  <a:lnTo>
                    <a:pt x="682" y="160"/>
                  </a:lnTo>
                  <a:lnTo>
                    <a:pt x="662" y="160"/>
                  </a:lnTo>
                  <a:lnTo>
                    <a:pt x="636" y="170"/>
                  </a:lnTo>
                  <a:lnTo>
                    <a:pt x="646" y="160"/>
                  </a:lnTo>
                  <a:lnTo>
                    <a:pt x="642" y="154"/>
                  </a:lnTo>
                  <a:lnTo>
                    <a:pt x="620" y="164"/>
                  </a:lnTo>
                  <a:lnTo>
                    <a:pt x="614" y="182"/>
                  </a:lnTo>
                  <a:lnTo>
                    <a:pt x="598" y="166"/>
                  </a:lnTo>
                  <a:lnTo>
                    <a:pt x="590" y="144"/>
                  </a:lnTo>
                  <a:lnTo>
                    <a:pt x="562" y="120"/>
                  </a:lnTo>
                  <a:lnTo>
                    <a:pt x="552" y="102"/>
                  </a:lnTo>
                  <a:lnTo>
                    <a:pt x="522" y="100"/>
                  </a:lnTo>
                  <a:lnTo>
                    <a:pt x="508" y="82"/>
                  </a:lnTo>
                  <a:lnTo>
                    <a:pt x="484" y="58"/>
                  </a:lnTo>
                  <a:lnTo>
                    <a:pt x="468" y="72"/>
                  </a:lnTo>
                  <a:lnTo>
                    <a:pt x="468" y="52"/>
                  </a:lnTo>
                  <a:lnTo>
                    <a:pt x="468" y="36"/>
                  </a:lnTo>
                  <a:lnTo>
                    <a:pt x="448" y="30"/>
                  </a:lnTo>
                  <a:lnTo>
                    <a:pt x="448" y="22"/>
                  </a:lnTo>
                  <a:lnTo>
                    <a:pt x="448" y="14"/>
                  </a:lnTo>
                  <a:lnTo>
                    <a:pt x="438" y="0"/>
                  </a:lnTo>
                  <a:lnTo>
                    <a:pt x="410" y="14"/>
                  </a:lnTo>
                  <a:lnTo>
                    <a:pt x="390" y="8"/>
                  </a:lnTo>
                  <a:lnTo>
                    <a:pt x="380" y="8"/>
                  </a:lnTo>
                  <a:lnTo>
                    <a:pt x="374" y="24"/>
                  </a:lnTo>
                  <a:lnTo>
                    <a:pt x="360" y="26"/>
                  </a:lnTo>
                  <a:lnTo>
                    <a:pt x="346" y="24"/>
                  </a:lnTo>
                  <a:lnTo>
                    <a:pt x="306" y="5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3" name="Freeform 59"/>
            <p:cNvSpPr>
              <a:spLocks/>
            </p:cNvSpPr>
            <p:nvPr/>
          </p:nvSpPr>
          <p:spPr bwMode="blackWhite">
            <a:xfrm>
              <a:off x="1914" y="1921"/>
              <a:ext cx="74" cy="101"/>
            </a:xfrm>
            <a:custGeom>
              <a:avLst/>
              <a:gdLst/>
              <a:ahLst/>
              <a:cxnLst>
                <a:cxn ang="0">
                  <a:pos x="52" y="0"/>
                </a:cxn>
                <a:cxn ang="0">
                  <a:pos x="40" y="4"/>
                </a:cxn>
                <a:cxn ang="0">
                  <a:pos x="36" y="16"/>
                </a:cxn>
                <a:cxn ang="0">
                  <a:pos x="28" y="24"/>
                </a:cxn>
                <a:cxn ang="0">
                  <a:pos x="24" y="36"/>
                </a:cxn>
                <a:cxn ang="0">
                  <a:pos x="18" y="42"/>
                </a:cxn>
                <a:cxn ang="0">
                  <a:pos x="20" y="48"/>
                </a:cxn>
                <a:cxn ang="0">
                  <a:pos x="26" y="50"/>
                </a:cxn>
                <a:cxn ang="0">
                  <a:pos x="22" y="56"/>
                </a:cxn>
                <a:cxn ang="0">
                  <a:pos x="16" y="56"/>
                </a:cxn>
                <a:cxn ang="0">
                  <a:pos x="0" y="76"/>
                </a:cxn>
                <a:cxn ang="0">
                  <a:pos x="6" y="76"/>
                </a:cxn>
                <a:cxn ang="0">
                  <a:pos x="8" y="72"/>
                </a:cxn>
                <a:cxn ang="0">
                  <a:pos x="14" y="76"/>
                </a:cxn>
                <a:cxn ang="0">
                  <a:pos x="32" y="76"/>
                </a:cxn>
                <a:cxn ang="0">
                  <a:pos x="34" y="76"/>
                </a:cxn>
                <a:cxn ang="0">
                  <a:pos x="40" y="72"/>
                </a:cxn>
                <a:cxn ang="0">
                  <a:pos x="42" y="80"/>
                </a:cxn>
                <a:cxn ang="0">
                  <a:pos x="46" y="80"/>
                </a:cxn>
                <a:cxn ang="0">
                  <a:pos x="50" y="76"/>
                </a:cxn>
                <a:cxn ang="0">
                  <a:pos x="54" y="80"/>
                </a:cxn>
                <a:cxn ang="0">
                  <a:pos x="42" y="90"/>
                </a:cxn>
                <a:cxn ang="0">
                  <a:pos x="44" y="94"/>
                </a:cxn>
                <a:cxn ang="0">
                  <a:pos x="50" y="90"/>
                </a:cxn>
                <a:cxn ang="0">
                  <a:pos x="64" y="80"/>
                </a:cxn>
                <a:cxn ang="0">
                  <a:pos x="68" y="80"/>
                </a:cxn>
                <a:cxn ang="0">
                  <a:pos x="68" y="86"/>
                </a:cxn>
                <a:cxn ang="0">
                  <a:pos x="66" y="92"/>
                </a:cxn>
                <a:cxn ang="0">
                  <a:pos x="68" y="96"/>
                </a:cxn>
                <a:cxn ang="0">
                  <a:pos x="72" y="90"/>
                </a:cxn>
                <a:cxn ang="0">
                  <a:pos x="72" y="98"/>
                </a:cxn>
                <a:cxn ang="0">
                  <a:pos x="80" y="100"/>
                </a:cxn>
                <a:cxn ang="0">
                  <a:pos x="82" y="94"/>
                </a:cxn>
                <a:cxn ang="0">
                  <a:pos x="82" y="84"/>
                </a:cxn>
                <a:cxn ang="0">
                  <a:pos x="82" y="78"/>
                </a:cxn>
                <a:cxn ang="0">
                  <a:pos x="82" y="74"/>
                </a:cxn>
                <a:cxn ang="0">
                  <a:pos x="74" y="76"/>
                </a:cxn>
                <a:cxn ang="0">
                  <a:pos x="76" y="82"/>
                </a:cxn>
                <a:cxn ang="0">
                  <a:pos x="68" y="74"/>
                </a:cxn>
                <a:cxn ang="0">
                  <a:pos x="70" y="68"/>
                </a:cxn>
                <a:cxn ang="0">
                  <a:pos x="72" y="56"/>
                </a:cxn>
                <a:cxn ang="0">
                  <a:pos x="80" y="48"/>
                </a:cxn>
                <a:cxn ang="0">
                  <a:pos x="78" y="40"/>
                </a:cxn>
                <a:cxn ang="0">
                  <a:pos x="68" y="42"/>
                </a:cxn>
                <a:cxn ang="0">
                  <a:pos x="64" y="48"/>
                </a:cxn>
                <a:cxn ang="0">
                  <a:pos x="60" y="50"/>
                </a:cxn>
                <a:cxn ang="0">
                  <a:pos x="52" y="48"/>
                </a:cxn>
                <a:cxn ang="0">
                  <a:pos x="46" y="38"/>
                </a:cxn>
                <a:cxn ang="0">
                  <a:pos x="56" y="30"/>
                </a:cxn>
                <a:cxn ang="0">
                  <a:pos x="46" y="26"/>
                </a:cxn>
                <a:cxn ang="0">
                  <a:pos x="38" y="34"/>
                </a:cxn>
                <a:cxn ang="0">
                  <a:pos x="38" y="30"/>
                </a:cxn>
                <a:cxn ang="0">
                  <a:pos x="48" y="16"/>
                </a:cxn>
                <a:cxn ang="0">
                  <a:pos x="46" y="10"/>
                </a:cxn>
                <a:cxn ang="0">
                  <a:pos x="48" y="8"/>
                </a:cxn>
                <a:cxn ang="0">
                  <a:pos x="54" y="10"/>
                </a:cxn>
                <a:cxn ang="0">
                  <a:pos x="56" y="8"/>
                </a:cxn>
                <a:cxn ang="0">
                  <a:pos x="52" y="0"/>
                </a:cxn>
              </a:cxnLst>
              <a:rect l="0" t="0" r="r" b="b"/>
              <a:pathLst>
                <a:path w="83" h="101">
                  <a:moveTo>
                    <a:pt x="52" y="0"/>
                  </a:moveTo>
                  <a:lnTo>
                    <a:pt x="40" y="4"/>
                  </a:lnTo>
                  <a:lnTo>
                    <a:pt x="36" y="16"/>
                  </a:lnTo>
                  <a:lnTo>
                    <a:pt x="28" y="24"/>
                  </a:lnTo>
                  <a:lnTo>
                    <a:pt x="24" y="36"/>
                  </a:lnTo>
                  <a:lnTo>
                    <a:pt x="18" y="42"/>
                  </a:lnTo>
                  <a:lnTo>
                    <a:pt x="20" y="48"/>
                  </a:lnTo>
                  <a:lnTo>
                    <a:pt x="26" y="50"/>
                  </a:lnTo>
                  <a:lnTo>
                    <a:pt x="22" y="56"/>
                  </a:lnTo>
                  <a:lnTo>
                    <a:pt x="16" y="56"/>
                  </a:lnTo>
                  <a:lnTo>
                    <a:pt x="0" y="76"/>
                  </a:lnTo>
                  <a:lnTo>
                    <a:pt x="6" y="76"/>
                  </a:lnTo>
                  <a:lnTo>
                    <a:pt x="8" y="72"/>
                  </a:lnTo>
                  <a:lnTo>
                    <a:pt x="14" y="76"/>
                  </a:lnTo>
                  <a:lnTo>
                    <a:pt x="32" y="76"/>
                  </a:lnTo>
                  <a:lnTo>
                    <a:pt x="34" y="76"/>
                  </a:lnTo>
                  <a:lnTo>
                    <a:pt x="40" y="72"/>
                  </a:lnTo>
                  <a:lnTo>
                    <a:pt x="42" y="80"/>
                  </a:lnTo>
                  <a:lnTo>
                    <a:pt x="46" y="80"/>
                  </a:lnTo>
                  <a:lnTo>
                    <a:pt x="50" y="76"/>
                  </a:lnTo>
                  <a:lnTo>
                    <a:pt x="54" y="80"/>
                  </a:lnTo>
                  <a:lnTo>
                    <a:pt x="42" y="90"/>
                  </a:lnTo>
                  <a:lnTo>
                    <a:pt x="44" y="94"/>
                  </a:lnTo>
                  <a:lnTo>
                    <a:pt x="50" y="90"/>
                  </a:lnTo>
                  <a:lnTo>
                    <a:pt x="64" y="80"/>
                  </a:lnTo>
                  <a:lnTo>
                    <a:pt x="68" y="80"/>
                  </a:lnTo>
                  <a:lnTo>
                    <a:pt x="68" y="86"/>
                  </a:lnTo>
                  <a:lnTo>
                    <a:pt x="66" y="92"/>
                  </a:lnTo>
                  <a:lnTo>
                    <a:pt x="68" y="96"/>
                  </a:lnTo>
                  <a:lnTo>
                    <a:pt x="72" y="90"/>
                  </a:lnTo>
                  <a:lnTo>
                    <a:pt x="72" y="98"/>
                  </a:lnTo>
                  <a:lnTo>
                    <a:pt x="80" y="100"/>
                  </a:lnTo>
                  <a:lnTo>
                    <a:pt x="82" y="94"/>
                  </a:lnTo>
                  <a:lnTo>
                    <a:pt x="82" y="84"/>
                  </a:lnTo>
                  <a:lnTo>
                    <a:pt x="82" y="78"/>
                  </a:lnTo>
                  <a:lnTo>
                    <a:pt x="82" y="74"/>
                  </a:lnTo>
                  <a:lnTo>
                    <a:pt x="74" y="76"/>
                  </a:lnTo>
                  <a:lnTo>
                    <a:pt x="76" y="82"/>
                  </a:lnTo>
                  <a:lnTo>
                    <a:pt x="68" y="74"/>
                  </a:lnTo>
                  <a:lnTo>
                    <a:pt x="70" y="68"/>
                  </a:lnTo>
                  <a:lnTo>
                    <a:pt x="72" y="56"/>
                  </a:lnTo>
                  <a:lnTo>
                    <a:pt x="80" y="48"/>
                  </a:lnTo>
                  <a:lnTo>
                    <a:pt x="78" y="40"/>
                  </a:lnTo>
                  <a:lnTo>
                    <a:pt x="68" y="42"/>
                  </a:lnTo>
                  <a:lnTo>
                    <a:pt x="64" y="48"/>
                  </a:lnTo>
                  <a:lnTo>
                    <a:pt x="60" y="50"/>
                  </a:lnTo>
                  <a:lnTo>
                    <a:pt x="52" y="48"/>
                  </a:lnTo>
                  <a:lnTo>
                    <a:pt x="46" y="38"/>
                  </a:lnTo>
                  <a:lnTo>
                    <a:pt x="56" y="30"/>
                  </a:lnTo>
                  <a:lnTo>
                    <a:pt x="46" y="26"/>
                  </a:lnTo>
                  <a:lnTo>
                    <a:pt x="38" y="34"/>
                  </a:lnTo>
                  <a:lnTo>
                    <a:pt x="38" y="30"/>
                  </a:lnTo>
                  <a:lnTo>
                    <a:pt x="48" y="16"/>
                  </a:lnTo>
                  <a:lnTo>
                    <a:pt x="46" y="10"/>
                  </a:lnTo>
                  <a:lnTo>
                    <a:pt x="48" y="8"/>
                  </a:lnTo>
                  <a:lnTo>
                    <a:pt x="54" y="10"/>
                  </a:lnTo>
                  <a:lnTo>
                    <a:pt x="56" y="8"/>
                  </a:lnTo>
                  <a:lnTo>
                    <a:pt x="5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4" name="Freeform 60"/>
            <p:cNvSpPr>
              <a:spLocks/>
            </p:cNvSpPr>
            <p:nvPr/>
          </p:nvSpPr>
          <p:spPr bwMode="blackWhite">
            <a:xfrm>
              <a:off x="721" y="1331"/>
              <a:ext cx="33" cy="3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4" y="16"/>
                </a:cxn>
                <a:cxn ang="0">
                  <a:pos x="20" y="34"/>
                </a:cxn>
                <a:cxn ang="0">
                  <a:pos x="36" y="30"/>
                </a:cxn>
                <a:cxn ang="0">
                  <a:pos x="28" y="20"/>
                </a:cxn>
                <a:cxn ang="0">
                  <a:pos x="26" y="8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16"/>
                </a:cxn>
              </a:cxnLst>
              <a:rect l="0" t="0" r="r" b="b"/>
              <a:pathLst>
                <a:path w="37" h="35">
                  <a:moveTo>
                    <a:pt x="0" y="16"/>
                  </a:moveTo>
                  <a:lnTo>
                    <a:pt x="14" y="16"/>
                  </a:lnTo>
                  <a:lnTo>
                    <a:pt x="20" y="34"/>
                  </a:lnTo>
                  <a:lnTo>
                    <a:pt x="36" y="30"/>
                  </a:lnTo>
                  <a:lnTo>
                    <a:pt x="28" y="20"/>
                  </a:lnTo>
                  <a:lnTo>
                    <a:pt x="26" y="8"/>
                  </a:lnTo>
                  <a:lnTo>
                    <a:pt x="16" y="8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5" name="Freeform 61"/>
            <p:cNvSpPr>
              <a:spLocks/>
            </p:cNvSpPr>
            <p:nvPr/>
          </p:nvSpPr>
          <p:spPr bwMode="blackWhite">
            <a:xfrm>
              <a:off x="1818" y="867"/>
              <a:ext cx="358" cy="317"/>
            </a:xfrm>
            <a:custGeom>
              <a:avLst/>
              <a:gdLst/>
              <a:ahLst/>
              <a:cxnLst>
                <a:cxn ang="0">
                  <a:pos x="140" y="32"/>
                </a:cxn>
                <a:cxn ang="0">
                  <a:pos x="158" y="26"/>
                </a:cxn>
                <a:cxn ang="0">
                  <a:pos x="176" y="40"/>
                </a:cxn>
                <a:cxn ang="0">
                  <a:pos x="180" y="14"/>
                </a:cxn>
                <a:cxn ang="0">
                  <a:pos x="210" y="28"/>
                </a:cxn>
                <a:cxn ang="0">
                  <a:pos x="220" y="6"/>
                </a:cxn>
                <a:cxn ang="0">
                  <a:pos x="238" y="8"/>
                </a:cxn>
                <a:cxn ang="0">
                  <a:pos x="272" y="6"/>
                </a:cxn>
                <a:cxn ang="0">
                  <a:pos x="292" y="0"/>
                </a:cxn>
                <a:cxn ang="0">
                  <a:pos x="308" y="16"/>
                </a:cxn>
                <a:cxn ang="0">
                  <a:pos x="350" y="18"/>
                </a:cxn>
                <a:cxn ang="0">
                  <a:pos x="376" y="40"/>
                </a:cxn>
                <a:cxn ang="0">
                  <a:pos x="392" y="68"/>
                </a:cxn>
                <a:cxn ang="0">
                  <a:pos x="402" y="86"/>
                </a:cxn>
                <a:cxn ang="0">
                  <a:pos x="322" y="120"/>
                </a:cxn>
                <a:cxn ang="0">
                  <a:pos x="314" y="138"/>
                </a:cxn>
                <a:cxn ang="0">
                  <a:pos x="250" y="180"/>
                </a:cxn>
                <a:cxn ang="0">
                  <a:pos x="224" y="190"/>
                </a:cxn>
                <a:cxn ang="0">
                  <a:pos x="214" y="200"/>
                </a:cxn>
                <a:cxn ang="0">
                  <a:pos x="192" y="220"/>
                </a:cxn>
                <a:cxn ang="0">
                  <a:pos x="156" y="252"/>
                </a:cxn>
                <a:cxn ang="0">
                  <a:pos x="138" y="266"/>
                </a:cxn>
                <a:cxn ang="0">
                  <a:pos x="102" y="266"/>
                </a:cxn>
                <a:cxn ang="0">
                  <a:pos x="100" y="272"/>
                </a:cxn>
                <a:cxn ang="0">
                  <a:pos x="120" y="294"/>
                </a:cxn>
                <a:cxn ang="0">
                  <a:pos x="110" y="312"/>
                </a:cxn>
                <a:cxn ang="0">
                  <a:pos x="72" y="304"/>
                </a:cxn>
                <a:cxn ang="0">
                  <a:pos x="38" y="300"/>
                </a:cxn>
                <a:cxn ang="0">
                  <a:pos x="20" y="296"/>
                </a:cxn>
                <a:cxn ang="0">
                  <a:pos x="4" y="270"/>
                </a:cxn>
                <a:cxn ang="0">
                  <a:pos x="38" y="260"/>
                </a:cxn>
                <a:cxn ang="0">
                  <a:pos x="40" y="234"/>
                </a:cxn>
                <a:cxn ang="0">
                  <a:pos x="58" y="232"/>
                </a:cxn>
                <a:cxn ang="0">
                  <a:pos x="68" y="246"/>
                </a:cxn>
                <a:cxn ang="0">
                  <a:pos x="72" y="226"/>
                </a:cxn>
                <a:cxn ang="0">
                  <a:pos x="68" y="204"/>
                </a:cxn>
                <a:cxn ang="0">
                  <a:pos x="114" y="206"/>
                </a:cxn>
                <a:cxn ang="0">
                  <a:pos x="108" y="178"/>
                </a:cxn>
                <a:cxn ang="0">
                  <a:pos x="108" y="144"/>
                </a:cxn>
                <a:cxn ang="0">
                  <a:pos x="126" y="116"/>
                </a:cxn>
                <a:cxn ang="0">
                  <a:pos x="142" y="130"/>
                </a:cxn>
                <a:cxn ang="0">
                  <a:pos x="148" y="156"/>
                </a:cxn>
                <a:cxn ang="0">
                  <a:pos x="150" y="130"/>
                </a:cxn>
                <a:cxn ang="0">
                  <a:pos x="216" y="110"/>
                </a:cxn>
                <a:cxn ang="0">
                  <a:pos x="162" y="120"/>
                </a:cxn>
                <a:cxn ang="0">
                  <a:pos x="156" y="116"/>
                </a:cxn>
                <a:cxn ang="0">
                  <a:pos x="130" y="108"/>
                </a:cxn>
                <a:cxn ang="0">
                  <a:pos x="114" y="94"/>
                </a:cxn>
                <a:cxn ang="0">
                  <a:pos x="124" y="52"/>
                </a:cxn>
              </a:cxnLst>
              <a:rect l="0" t="0" r="r" b="b"/>
              <a:pathLst>
                <a:path w="403" h="317">
                  <a:moveTo>
                    <a:pt x="112" y="40"/>
                  </a:moveTo>
                  <a:lnTo>
                    <a:pt x="124" y="34"/>
                  </a:lnTo>
                  <a:lnTo>
                    <a:pt x="140" y="32"/>
                  </a:lnTo>
                  <a:lnTo>
                    <a:pt x="142" y="40"/>
                  </a:lnTo>
                  <a:lnTo>
                    <a:pt x="146" y="30"/>
                  </a:lnTo>
                  <a:lnTo>
                    <a:pt x="158" y="26"/>
                  </a:lnTo>
                  <a:lnTo>
                    <a:pt x="164" y="32"/>
                  </a:lnTo>
                  <a:lnTo>
                    <a:pt x="170" y="40"/>
                  </a:lnTo>
                  <a:lnTo>
                    <a:pt x="176" y="40"/>
                  </a:lnTo>
                  <a:lnTo>
                    <a:pt x="172" y="22"/>
                  </a:lnTo>
                  <a:lnTo>
                    <a:pt x="180" y="22"/>
                  </a:lnTo>
                  <a:lnTo>
                    <a:pt x="180" y="14"/>
                  </a:lnTo>
                  <a:lnTo>
                    <a:pt x="196" y="14"/>
                  </a:lnTo>
                  <a:lnTo>
                    <a:pt x="198" y="32"/>
                  </a:lnTo>
                  <a:lnTo>
                    <a:pt x="210" y="28"/>
                  </a:lnTo>
                  <a:lnTo>
                    <a:pt x="214" y="22"/>
                  </a:lnTo>
                  <a:lnTo>
                    <a:pt x="218" y="10"/>
                  </a:lnTo>
                  <a:lnTo>
                    <a:pt x="220" y="6"/>
                  </a:lnTo>
                  <a:lnTo>
                    <a:pt x="226" y="10"/>
                  </a:lnTo>
                  <a:lnTo>
                    <a:pt x="234" y="4"/>
                  </a:lnTo>
                  <a:lnTo>
                    <a:pt x="238" y="8"/>
                  </a:lnTo>
                  <a:lnTo>
                    <a:pt x="244" y="2"/>
                  </a:lnTo>
                  <a:lnTo>
                    <a:pt x="260" y="0"/>
                  </a:lnTo>
                  <a:lnTo>
                    <a:pt x="272" y="6"/>
                  </a:lnTo>
                  <a:lnTo>
                    <a:pt x="272" y="18"/>
                  </a:lnTo>
                  <a:lnTo>
                    <a:pt x="278" y="0"/>
                  </a:lnTo>
                  <a:lnTo>
                    <a:pt x="292" y="0"/>
                  </a:lnTo>
                  <a:lnTo>
                    <a:pt x="304" y="2"/>
                  </a:lnTo>
                  <a:lnTo>
                    <a:pt x="308" y="6"/>
                  </a:lnTo>
                  <a:lnTo>
                    <a:pt x="308" y="16"/>
                  </a:lnTo>
                  <a:lnTo>
                    <a:pt x="318" y="6"/>
                  </a:lnTo>
                  <a:lnTo>
                    <a:pt x="326" y="8"/>
                  </a:lnTo>
                  <a:lnTo>
                    <a:pt x="350" y="18"/>
                  </a:lnTo>
                  <a:lnTo>
                    <a:pt x="376" y="32"/>
                  </a:lnTo>
                  <a:lnTo>
                    <a:pt x="366" y="44"/>
                  </a:lnTo>
                  <a:lnTo>
                    <a:pt x="376" y="40"/>
                  </a:lnTo>
                  <a:lnTo>
                    <a:pt x="396" y="46"/>
                  </a:lnTo>
                  <a:lnTo>
                    <a:pt x="396" y="54"/>
                  </a:lnTo>
                  <a:lnTo>
                    <a:pt x="392" y="68"/>
                  </a:lnTo>
                  <a:lnTo>
                    <a:pt x="400" y="66"/>
                  </a:lnTo>
                  <a:lnTo>
                    <a:pt x="402" y="76"/>
                  </a:lnTo>
                  <a:lnTo>
                    <a:pt x="402" y="86"/>
                  </a:lnTo>
                  <a:lnTo>
                    <a:pt x="394" y="92"/>
                  </a:lnTo>
                  <a:lnTo>
                    <a:pt x="350" y="106"/>
                  </a:lnTo>
                  <a:lnTo>
                    <a:pt x="322" y="120"/>
                  </a:lnTo>
                  <a:lnTo>
                    <a:pt x="338" y="116"/>
                  </a:lnTo>
                  <a:lnTo>
                    <a:pt x="348" y="118"/>
                  </a:lnTo>
                  <a:lnTo>
                    <a:pt x="314" y="138"/>
                  </a:lnTo>
                  <a:lnTo>
                    <a:pt x="278" y="152"/>
                  </a:lnTo>
                  <a:lnTo>
                    <a:pt x="266" y="168"/>
                  </a:lnTo>
                  <a:lnTo>
                    <a:pt x="250" y="180"/>
                  </a:lnTo>
                  <a:lnTo>
                    <a:pt x="234" y="186"/>
                  </a:lnTo>
                  <a:lnTo>
                    <a:pt x="220" y="172"/>
                  </a:lnTo>
                  <a:lnTo>
                    <a:pt x="224" y="190"/>
                  </a:lnTo>
                  <a:lnTo>
                    <a:pt x="202" y="190"/>
                  </a:lnTo>
                  <a:lnTo>
                    <a:pt x="180" y="184"/>
                  </a:lnTo>
                  <a:lnTo>
                    <a:pt x="214" y="200"/>
                  </a:lnTo>
                  <a:lnTo>
                    <a:pt x="204" y="214"/>
                  </a:lnTo>
                  <a:lnTo>
                    <a:pt x="188" y="202"/>
                  </a:lnTo>
                  <a:lnTo>
                    <a:pt x="192" y="220"/>
                  </a:lnTo>
                  <a:lnTo>
                    <a:pt x="174" y="240"/>
                  </a:lnTo>
                  <a:lnTo>
                    <a:pt x="160" y="238"/>
                  </a:lnTo>
                  <a:lnTo>
                    <a:pt x="156" y="252"/>
                  </a:lnTo>
                  <a:lnTo>
                    <a:pt x="144" y="246"/>
                  </a:lnTo>
                  <a:lnTo>
                    <a:pt x="142" y="258"/>
                  </a:lnTo>
                  <a:lnTo>
                    <a:pt x="138" y="266"/>
                  </a:lnTo>
                  <a:lnTo>
                    <a:pt x="130" y="272"/>
                  </a:lnTo>
                  <a:lnTo>
                    <a:pt x="106" y="272"/>
                  </a:lnTo>
                  <a:lnTo>
                    <a:pt x="102" y="266"/>
                  </a:lnTo>
                  <a:lnTo>
                    <a:pt x="104" y="252"/>
                  </a:lnTo>
                  <a:lnTo>
                    <a:pt x="88" y="276"/>
                  </a:lnTo>
                  <a:lnTo>
                    <a:pt x="100" y="272"/>
                  </a:lnTo>
                  <a:lnTo>
                    <a:pt x="116" y="280"/>
                  </a:lnTo>
                  <a:lnTo>
                    <a:pt x="108" y="290"/>
                  </a:lnTo>
                  <a:lnTo>
                    <a:pt x="120" y="294"/>
                  </a:lnTo>
                  <a:lnTo>
                    <a:pt x="118" y="302"/>
                  </a:lnTo>
                  <a:lnTo>
                    <a:pt x="116" y="308"/>
                  </a:lnTo>
                  <a:lnTo>
                    <a:pt x="110" y="312"/>
                  </a:lnTo>
                  <a:lnTo>
                    <a:pt x="90" y="316"/>
                  </a:lnTo>
                  <a:lnTo>
                    <a:pt x="82" y="306"/>
                  </a:lnTo>
                  <a:lnTo>
                    <a:pt x="72" y="304"/>
                  </a:lnTo>
                  <a:lnTo>
                    <a:pt x="62" y="304"/>
                  </a:lnTo>
                  <a:lnTo>
                    <a:pt x="52" y="298"/>
                  </a:lnTo>
                  <a:lnTo>
                    <a:pt x="38" y="300"/>
                  </a:lnTo>
                  <a:lnTo>
                    <a:pt x="40" y="308"/>
                  </a:lnTo>
                  <a:lnTo>
                    <a:pt x="30" y="302"/>
                  </a:lnTo>
                  <a:lnTo>
                    <a:pt x="20" y="296"/>
                  </a:lnTo>
                  <a:lnTo>
                    <a:pt x="10" y="292"/>
                  </a:lnTo>
                  <a:lnTo>
                    <a:pt x="0" y="284"/>
                  </a:lnTo>
                  <a:lnTo>
                    <a:pt x="4" y="270"/>
                  </a:lnTo>
                  <a:lnTo>
                    <a:pt x="20" y="262"/>
                  </a:lnTo>
                  <a:lnTo>
                    <a:pt x="28" y="262"/>
                  </a:lnTo>
                  <a:lnTo>
                    <a:pt x="38" y="260"/>
                  </a:lnTo>
                  <a:lnTo>
                    <a:pt x="46" y="254"/>
                  </a:lnTo>
                  <a:lnTo>
                    <a:pt x="42" y="248"/>
                  </a:lnTo>
                  <a:lnTo>
                    <a:pt x="40" y="234"/>
                  </a:lnTo>
                  <a:lnTo>
                    <a:pt x="48" y="230"/>
                  </a:lnTo>
                  <a:lnTo>
                    <a:pt x="54" y="228"/>
                  </a:lnTo>
                  <a:lnTo>
                    <a:pt x="58" y="232"/>
                  </a:lnTo>
                  <a:lnTo>
                    <a:pt x="64" y="256"/>
                  </a:lnTo>
                  <a:lnTo>
                    <a:pt x="80" y="256"/>
                  </a:lnTo>
                  <a:lnTo>
                    <a:pt x="68" y="246"/>
                  </a:lnTo>
                  <a:lnTo>
                    <a:pt x="70" y="234"/>
                  </a:lnTo>
                  <a:lnTo>
                    <a:pt x="84" y="214"/>
                  </a:lnTo>
                  <a:lnTo>
                    <a:pt x="72" y="226"/>
                  </a:lnTo>
                  <a:lnTo>
                    <a:pt x="56" y="220"/>
                  </a:lnTo>
                  <a:lnTo>
                    <a:pt x="60" y="210"/>
                  </a:lnTo>
                  <a:lnTo>
                    <a:pt x="68" y="204"/>
                  </a:lnTo>
                  <a:lnTo>
                    <a:pt x="72" y="194"/>
                  </a:lnTo>
                  <a:lnTo>
                    <a:pt x="94" y="192"/>
                  </a:lnTo>
                  <a:lnTo>
                    <a:pt x="114" y="206"/>
                  </a:lnTo>
                  <a:lnTo>
                    <a:pt x="120" y="196"/>
                  </a:lnTo>
                  <a:lnTo>
                    <a:pt x="106" y="188"/>
                  </a:lnTo>
                  <a:lnTo>
                    <a:pt x="108" y="178"/>
                  </a:lnTo>
                  <a:lnTo>
                    <a:pt x="110" y="168"/>
                  </a:lnTo>
                  <a:lnTo>
                    <a:pt x="114" y="158"/>
                  </a:lnTo>
                  <a:lnTo>
                    <a:pt x="108" y="144"/>
                  </a:lnTo>
                  <a:lnTo>
                    <a:pt x="120" y="146"/>
                  </a:lnTo>
                  <a:lnTo>
                    <a:pt x="112" y="132"/>
                  </a:lnTo>
                  <a:lnTo>
                    <a:pt x="126" y="116"/>
                  </a:lnTo>
                  <a:lnTo>
                    <a:pt x="128" y="120"/>
                  </a:lnTo>
                  <a:lnTo>
                    <a:pt x="134" y="126"/>
                  </a:lnTo>
                  <a:lnTo>
                    <a:pt x="142" y="130"/>
                  </a:lnTo>
                  <a:lnTo>
                    <a:pt x="144" y="134"/>
                  </a:lnTo>
                  <a:lnTo>
                    <a:pt x="146" y="142"/>
                  </a:lnTo>
                  <a:lnTo>
                    <a:pt x="148" y="156"/>
                  </a:lnTo>
                  <a:lnTo>
                    <a:pt x="152" y="162"/>
                  </a:lnTo>
                  <a:lnTo>
                    <a:pt x="154" y="142"/>
                  </a:lnTo>
                  <a:lnTo>
                    <a:pt x="150" y="130"/>
                  </a:lnTo>
                  <a:lnTo>
                    <a:pt x="180" y="132"/>
                  </a:lnTo>
                  <a:lnTo>
                    <a:pt x="198" y="126"/>
                  </a:lnTo>
                  <a:lnTo>
                    <a:pt x="216" y="110"/>
                  </a:lnTo>
                  <a:lnTo>
                    <a:pt x="192" y="120"/>
                  </a:lnTo>
                  <a:lnTo>
                    <a:pt x="172" y="124"/>
                  </a:lnTo>
                  <a:lnTo>
                    <a:pt x="162" y="120"/>
                  </a:lnTo>
                  <a:lnTo>
                    <a:pt x="172" y="110"/>
                  </a:lnTo>
                  <a:lnTo>
                    <a:pt x="164" y="106"/>
                  </a:lnTo>
                  <a:lnTo>
                    <a:pt x="156" y="116"/>
                  </a:lnTo>
                  <a:lnTo>
                    <a:pt x="152" y="118"/>
                  </a:lnTo>
                  <a:lnTo>
                    <a:pt x="140" y="114"/>
                  </a:lnTo>
                  <a:lnTo>
                    <a:pt x="130" y="108"/>
                  </a:lnTo>
                  <a:lnTo>
                    <a:pt x="144" y="90"/>
                  </a:lnTo>
                  <a:lnTo>
                    <a:pt x="120" y="102"/>
                  </a:lnTo>
                  <a:lnTo>
                    <a:pt x="114" y="94"/>
                  </a:lnTo>
                  <a:lnTo>
                    <a:pt x="112" y="86"/>
                  </a:lnTo>
                  <a:lnTo>
                    <a:pt x="114" y="74"/>
                  </a:lnTo>
                  <a:lnTo>
                    <a:pt x="124" y="52"/>
                  </a:lnTo>
                  <a:lnTo>
                    <a:pt x="110" y="48"/>
                  </a:lnTo>
                  <a:lnTo>
                    <a:pt x="112" y="4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6" name="Freeform 62"/>
            <p:cNvSpPr>
              <a:spLocks/>
            </p:cNvSpPr>
            <p:nvPr/>
          </p:nvSpPr>
          <p:spPr bwMode="blackWhite">
            <a:xfrm>
              <a:off x="1990" y="913"/>
              <a:ext cx="566" cy="835"/>
            </a:xfrm>
            <a:custGeom>
              <a:avLst/>
              <a:gdLst/>
              <a:ahLst/>
              <a:cxnLst>
                <a:cxn ang="0">
                  <a:pos x="118" y="388"/>
                </a:cxn>
                <a:cxn ang="0">
                  <a:pos x="114" y="336"/>
                </a:cxn>
                <a:cxn ang="0">
                  <a:pos x="24" y="314"/>
                </a:cxn>
                <a:cxn ang="0">
                  <a:pos x="10" y="274"/>
                </a:cxn>
                <a:cxn ang="0">
                  <a:pos x="36" y="252"/>
                </a:cxn>
                <a:cxn ang="0">
                  <a:pos x="38" y="236"/>
                </a:cxn>
                <a:cxn ang="0">
                  <a:pos x="14" y="192"/>
                </a:cxn>
                <a:cxn ang="0">
                  <a:pos x="68" y="178"/>
                </a:cxn>
                <a:cxn ang="0">
                  <a:pos x="112" y="162"/>
                </a:cxn>
                <a:cxn ang="0">
                  <a:pos x="104" y="126"/>
                </a:cxn>
                <a:cxn ang="0">
                  <a:pos x="140" y="98"/>
                </a:cxn>
                <a:cxn ang="0">
                  <a:pos x="162" y="100"/>
                </a:cxn>
                <a:cxn ang="0">
                  <a:pos x="182" y="62"/>
                </a:cxn>
                <a:cxn ang="0">
                  <a:pos x="212" y="52"/>
                </a:cxn>
                <a:cxn ang="0">
                  <a:pos x="276" y="80"/>
                </a:cxn>
                <a:cxn ang="0">
                  <a:pos x="298" y="56"/>
                </a:cxn>
                <a:cxn ang="0">
                  <a:pos x="314" y="64"/>
                </a:cxn>
                <a:cxn ang="0">
                  <a:pos x="344" y="104"/>
                </a:cxn>
                <a:cxn ang="0">
                  <a:pos x="350" y="48"/>
                </a:cxn>
                <a:cxn ang="0">
                  <a:pos x="358" y="22"/>
                </a:cxn>
                <a:cxn ang="0">
                  <a:pos x="404" y="26"/>
                </a:cxn>
                <a:cxn ang="0">
                  <a:pos x="440" y="0"/>
                </a:cxn>
                <a:cxn ang="0">
                  <a:pos x="494" y="12"/>
                </a:cxn>
                <a:cxn ang="0">
                  <a:pos x="504" y="34"/>
                </a:cxn>
                <a:cxn ang="0">
                  <a:pos x="526" y="54"/>
                </a:cxn>
                <a:cxn ang="0">
                  <a:pos x="558" y="86"/>
                </a:cxn>
                <a:cxn ang="0">
                  <a:pos x="496" y="88"/>
                </a:cxn>
                <a:cxn ang="0">
                  <a:pos x="438" y="110"/>
                </a:cxn>
                <a:cxn ang="0">
                  <a:pos x="480" y="98"/>
                </a:cxn>
                <a:cxn ang="0">
                  <a:pos x="518" y="102"/>
                </a:cxn>
                <a:cxn ang="0">
                  <a:pos x="500" y="124"/>
                </a:cxn>
                <a:cxn ang="0">
                  <a:pos x="552" y="106"/>
                </a:cxn>
                <a:cxn ang="0">
                  <a:pos x="506" y="168"/>
                </a:cxn>
                <a:cxn ang="0">
                  <a:pos x="578" y="138"/>
                </a:cxn>
                <a:cxn ang="0">
                  <a:pos x="608" y="118"/>
                </a:cxn>
                <a:cxn ang="0">
                  <a:pos x="636" y="148"/>
                </a:cxn>
                <a:cxn ang="0">
                  <a:pos x="610" y="162"/>
                </a:cxn>
                <a:cxn ang="0">
                  <a:pos x="580" y="180"/>
                </a:cxn>
                <a:cxn ang="0">
                  <a:pos x="580" y="210"/>
                </a:cxn>
                <a:cxn ang="0">
                  <a:pos x="550" y="260"/>
                </a:cxn>
                <a:cxn ang="0">
                  <a:pos x="548" y="350"/>
                </a:cxn>
                <a:cxn ang="0">
                  <a:pos x="512" y="360"/>
                </a:cxn>
                <a:cxn ang="0">
                  <a:pos x="532" y="400"/>
                </a:cxn>
                <a:cxn ang="0">
                  <a:pos x="510" y="456"/>
                </a:cxn>
                <a:cxn ang="0">
                  <a:pos x="490" y="488"/>
                </a:cxn>
                <a:cxn ang="0">
                  <a:pos x="488" y="570"/>
                </a:cxn>
                <a:cxn ang="0">
                  <a:pos x="444" y="564"/>
                </a:cxn>
                <a:cxn ang="0">
                  <a:pos x="422" y="616"/>
                </a:cxn>
                <a:cxn ang="0">
                  <a:pos x="364" y="630"/>
                </a:cxn>
                <a:cxn ang="0">
                  <a:pos x="312" y="678"/>
                </a:cxn>
                <a:cxn ang="0">
                  <a:pos x="240" y="696"/>
                </a:cxn>
                <a:cxn ang="0">
                  <a:pos x="212" y="746"/>
                </a:cxn>
                <a:cxn ang="0">
                  <a:pos x="182" y="812"/>
                </a:cxn>
                <a:cxn ang="0">
                  <a:pos x="144" y="820"/>
                </a:cxn>
                <a:cxn ang="0">
                  <a:pos x="100" y="766"/>
                </a:cxn>
                <a:cxn ang="0">
                  <a:pos x="82" y="626"/>
                </a:cxn>
                <a:cxn ang="0">
                  <a:pos x="134" y="576"/>
                </a:cxn>
                <a:cxn ang="0">
                  <a:pos x="102" y="522"/>
                </a:cxn>
                <a:cxn ang="0">
                  <a:pos x="124" y="488"/>
                </a:cxn>
                <a:cxn ang="0">
                  <a:pos x="116" y="460"/>
                </a:cxn>
              </a:cxnLst>
              <a:rect l="0" t="0" r="r" b="b"/>
              <a:pathLst>
                <a:path w="637" h="835">
                  <a:moveTo>
                    <a:pt x="116" y="432"/>
                  </a:moveTo>
                  <a:lnTo>
                    <a:pt x="114" y="396"/>
                  </a:lnTo>
                  <a:lnTo>
                    <a:pt x="118" y="388"/>
                  </a:lnTo>
                  <a:lnTo>
                    <a:pt x="106" y="356"/>
                  </a:lnTo>
                  <a:lnTo>
                    <a:pt x="112" y="346"/>
                  </a:lnTo>
                  <a:lnTo>
                    <a:pt x="114" y="336"/>
                  </a:lnTo>
                  <a:lnTo>
                    <a:pt x="78" y="310"/>
                  </a:lnTo>
                  <a:lnTo>
                    <a:pt x="40" y="306"/>
                  </a:lnTo>
                  <a:lnTo>
                    <a:pt x="24" y="314"/>
                  </a:lnTo>
                  <a:lnTo>
                    <a:pt x="4" y="288"/>
                  </a:lnTo>
                  <a:lnTo>
                    <a:pt x="24" y="282"/>
                  </a:lnTo>
                  <a:lnTo>
                    <a:pt x="10" y="274"/>
                  </a:lnTo>
                  <a:lnTo>
                    <a:pt x="0" y="262"/>
                  </a:lnTo>
                  <a:lnTo>
                    <a:pt x="10" y="250"/>
                  </a:lnTo>
                  <a:lnTo>
                    <a:pt x="36" y="252"/>
                  </a:lnTo>
                  <a:lnTo>
                    <a:pt x="52" y="258"/>
                  </a:lnTo>
                  <a:lnTo>
                    <a:pt x="56" y="248"/>
                  </a:lnTo>
                  <a:lnTo>
                    <a:pt x="38" y="236"/>
                  </a:lnTo>
                  <a:lnTo>
                    <a:pt x="18" y="234"/>
                  </a:lnTo>
                  <a:lnTo>
                    <a:pt x="0" y="204"/>
                  </a:lnTo>
                  <a:lnTo>
                    <a:pt x="14" y="192"/>
                  </a:lnTo>
                  <a:lnTo>
                    <a:pt x="40" y="186"/>
                  </a:lnTo>
                  <a:lnTo>
                    <a:pt x="46" y="182"/>
                  </a:lnTo>
                  <a:lnTo>
                    <a:pt x="68" y="178"/>
                  </a:lnTo>
                  <a:lnTo>
                    <a:pt x="90" y="180"/>
                  </a:lnTo>
                  <a:lnTo>
                    <a:pt x="94" y="182"/>
                  </a:lnTo>
                  <a:lnTo>
                    <a:pt x="112" y="162"/>
                  </a:lnTo>
                  <a:lnTo>
                    <a:pt x="118" y="142"/>
                  </a:lnTo>
                  <a:lnTo>
                    <a:pt x="100" y="138"/>
                  </a:lnTo>
                  <a:lnTo>
                    <a:pt x="104" y="126"/>
                  </a:lnTo>
                  <a:lnTo>
                    <a:pt x="110" y="116"/>
                  </a:lnTo>
                  <a:lnTo>
                    <a:pt x="120" y="110"/>
                  </a:lnTo>
                  <a:lnTo>
                    <a:pt x="140" y="98"/>
                  </a:lnTo>
                  <a:lnTo>
                    <a:pt x="146" y="90"/>
                  </a:lnTo>
                  <a:lnTo>
                    <a:pt x="160" y="92"/>
                  </a:lnTo>
                  <a:lnTo>
                    <a:pt x="162" y="100"/>
                  </a:lnTo>
                  <a:lnTo>
                    <a:pt x="172" y="88"/>
                  </a:lnTo>
                  <a:lnTo>
                    <a:pt x="182" y="82"/>
                  </a:lnTo>
                  <a:lnTo>
                    <a:pt x="182" y="62"/>
                  </a:lnTo>
                  <a:lnTo>
                    <a:pt x="198" y="58"/>
                  </a:lnTo>
                  <a:lnTo>
                    <a:pt x="202" y="80"/>
                  </a:lnTo>
                  <a:lnTo>
                    <a:pt x="212" y="52"/>
                  </a:lnTo>
                  <a:lnTo>
                    <a:pt x="240" y="52"/>
                  </a:lnTo>
                  <a:lnTo>
                    <a:pt x="268" y="42"/>
                  </a:lnTo>
                  <a:lnTo>
                    <a:pt x="276" y="80"/>
                  </a:lnTo>
                  <a:lnTo>
                    <a:pt x="296" y="88"/>
                  </a:lnTo>
                  <a:lnTo>
                    <a:pt x="296" y="68"/>
                  </a:lnTo>
                  <a:lnTo>
                    <a:pt x="298" y="56"/>
                  </a:lnTo>
                  <a:lnTo>
                    <a:pt x="302" y="48"/>
                  </a:lnTo>
                  <a:lnTo>
                    <a:pt x="310" y="54"/>
                  </a:lnTo>
                  <a:lnTo>
                    <a:pt x="314" y="64"/>
                  </a:lnTo>
                  <a:lnTo>
                    <a:pt x="320" y="82"/>
                  </a:lnTo>
                  <a:lnTo>
                    <a:pt x="326" y="100"/>
                  </a:lnTo>
                  <a:lnTo>
                    <a:pt x="344" y="104"/>
                  </a:lnTo>
                  <a:lnTo>
                    <a:pt x="336" y="80"/>
                  </a:lnTo>
                  <a:lnTo>
                    <a:pt x="334" y="44"/>
                  </a:lnTo>
                  <a:lnTo>
                    <a:pt x="350" y="48"/>
                  </a:lnTo>
                  <a:lnTo>
                    <a:pt x="354" y="42"/>
                  </a:lnTo>
                  <a:lnTo>
                    <a:pt x="364" y="36"/>
                  </a:lnTo>
                  <a:lnTo>
                    <a:pt x="358" y="22"/>
                  </a:lnTo>
                  <a:lnTo>
                    <a:pt x="374" y="14"/>
                  </a:lnTo>
                  <a:lnTo>
                    <a:pt x="384" y="12"/>
                  </a:lnTo>
                  <a:lnTo>
                    <a:pt x="404" y="26"/>
                  </a:lnTo>
                  <a:lnTo>
                    <a:pt x="414" y="14"/>
                  </a:lnTo>
                  <a:lnTo>
                    <a:pt x="426" y="6"/>
                  </a:lnTo>
                  <a:lnTo>
                    <a:pt x="440" y="0"/>
                  </a:lnTo>
                  <a:lnTo>
                    <a:pt x="456" y="0"/>
                  </a:lnTo>
                  <a:lnTo>
                    <a:pt x="478" y="6"/>
                  </a:lnTo>
                  <a:lnTo>
                    <a:pt x="494" y="12"/>
                  </a:lnTo>
                  <a:lnTo>
                    <a:pt x="516" y="18"/>
                  </a:lnTo>
                  <a:lnTo>
                    <a:pt x="524" y="24"/>
                  </a:lnTo>
                  <a:lnTo>
                    <a:pt x="504" y="34"/>
                  </a:lnTo>
                  <a:lnTo>
                    <a:pt x="530" y="38"/>
                  </a:lnTo>
                  <a:lnTo>
                    <a:pt x="538" y="44"/>
                  </a:lnTo>
                  <a:lnTo>
                    <a:pt x="526" y="54"/>
                  </a:lnTo>
                  <a:lnTo>
                    <a:pt x="542" y="54"/>
                  </a:lnTo>
                  <a:lnTo>
                    <a:pt x="570" y="74"/>
                  </a:lnTo>
                  <a:lnTo>
                    <a:pt x="558" y="86"/>
                  </a:lnTo>
                  <a:lnTo>
                    <a:pt x="542" y="92"/>
                  </a:lnTo>
                  <a:lnTo>
                    <a:pt x="520" y="90"/>
                  </a:lnTo>
                  <a:lnTo>
                    <a:pt x="496" y="88"/>
                  </a:lnTo>
                  <a:lnTo>
                    <a:pt x="480" y="90"/>
                  </a:lnTo>
                  <a:lnTo>
                    <a:pt x="468" y="96"/>
                  </a:lnTo>
                  <a:lnTo>
                    <a:pt x="438" y="110"/>
                  </a:lnTo>
                  <a:lnTo>
                    <a:pt x="440" y="118"/>
                  </a:lnTo>
                  <a:lnTo>
                    <a:pt x="454" y="110"/>
                  </a:lnTo>
                  <a:lnTo>
                    <a:pt x="480" y="98"/>
                  </a:lnTo>
                  <a:lnTo>
                    <a:pt x="492" y="98"/>
                  </a:lnTo>
                  <a:lnTo>
                    <a:pt x="506" y="100"/>
                  </a:lnTo>
                  <a:lnTo>
                    <a:pt x="518" y="102"/>
                  </a:lnTo>
                  <a:lnTo>
                    <a:pt x="516" y="116"/>
                  </a:lnTo>
                  <a:lnTo>
                    <a:pt x="500" y="118"/>
                  </a:lnTo>
                  <a:lnTo>
                    <a:pt x="500" y="124"/>
                  </a:lnTo>
                  <a:lnTo>
                    <a:pt x="532" y="122"/>
                  </a:lnTo>
                  <a:lnTo>
                    <a:pt x="538" y="104"/>
                  </a:lnTo>
                  <a:lnTo>
                    <a:pt x="552" y="106"/>
                  </a:lnTo>
                  <a:lnTo>
                    <a:pt x="550" y="126"/>
                  </a:lnTo>
                  <a:lnTo>
                    <a:pt x="528" y="144"/>
                  </a:lnTo>
                  <a:lnTo>
                    <a:pt x="506" y="168"/>
                  </a:lnTo>
                  <a:lnTo>
                    <a:pt x="550" y="146"/>
                  </a:lnTo>
                  <a:lnTo>
                    <a:pt x="560" y="130"/>
                  </a:lnTo>
                  <a:lnTo>
                    <a:pt x="578" y="138"/>
                  </a:lnTo>
                  <a:lnTo>
                    <a:pt x="582" y="122"/>
                  </a:lnTo>
                  <a:lnTo>
                    <a:pt x="596" y="118"/>
                  </a:lnTo>
                  <a:lnTo>
                    <a:pt x="608" y="118"/>
                  </a:lnTo>
                  <a:lnTo>
                    <a:pt x="622" y="124"/>
                  </a:lnTo>
                  <a:lnTo>
                    <a:pt x="634" y="142"/>
                  </a:lnTo>
                  <a:lnTo>
                    <a:pt x="636" y="148"/>
                  </a:lnTo>
                  <a:lnTo>
                    <a:pt x="626" y="156"/>
                  </a:lnTo>
                  <a:lnTo>
                    <a:pt x="620" y="164"/>
                  </a:lnTo>
                  <a:lnTo>
                    <a:pt x="610" y="162"/>
                  </a:lnTo>
                  <a:lnTo>
                    <a:pt x="610" y="172"/>
                  </a:lnTo>
                  <a:lnTo>
                    <a:pt x="600" y="182"/>
                  </a:lnTo>
                  <a:lnTo>
                    <a:pt x="580" y="180"/>
                  </a:lnTo>
                  <a:lnTo>
                    <a:pt x="592" y="190"/>
                  </a:lnTo>
                  <a:lnTo>
                    <a:pt x="574" y="200"/>
                  </a:lnTo>
                  <a:lnTo>
                    <a:pt x="580" y="210"/>
                  </a:lnTo>
                  <a:lnTo>
                    <a:pt x="566" y="226"/>
                  </a:lnTo>
                  <a:lnTo>
                    <a:pt x="556" y="242"/>
                  </a:lnTo>
                  <a:lnTo>
                    <a:pt x="550" y="260"/>
                  </a:lnTo>
                  <a:lnTo>
                    <a:pt x="542" y="314"/>
                  </a:lnTo>
                  <a:lnTo>
                    <a:pt x="554" y="330"/>
                  </a:lnTo>
                  <a:lnTo>
                    <a:pt x="548" y="350"/>
                  </a:lnTo>
                  <a:lnTo>
                    <a:pt x="526" y="338"/>
                  </a:lnTo>
                  <a:lnTo>
                    <a:pt x="510" y="344"/>
                  </a:lnTo>
                  <a:lnTo>
                    <a:pt x="512" y="360"/>
                  </a:lnTo>
                  <a:lnTo>
                    <a:pt x="528" y="366"/>
                  </a:lnTo>
                  <a:lnTo>
                    <a:pt x="532" y="382"/>
                  </a:lnTo>
                  <a:lnTo>
                    <a:pt x="532" y="400"/>
                  </a:lnTo>
                  <a:lnTo>
                    <a:pt x="526" y="424"/>
                  </a:lnTo>
                  <a:lnTo>
                    <a:pt x="516" y="444"/>
                  </a:lnTo>
                  <a:lnTo>
                    <a:pt x="510" y="456"/>
                  </a:lnTo>
                  <a:lnTo>
                    <a:pt x="504" y="462"/>
                  </a:lnTo>
                  <a:lnTo>
                    <a:pt x="488" y="472"/>
                  </a:lnTo>
                  <a:lnTo>
                    <a:pt x="490" y="488"/>
                  </a:lnTo>
                  <a:lnTo>
                    <a:pt x="488" y="508"/>
                  </a:lnTo>
                  <a:lnTo>
                    <a:pt x="488" y="548"/>
                  </a:lnTo>
                  <a:lnTo>
                    <a:pt x="488" y="570"/>
                  </a:lnTo>
                  <a:lnTo>
                    <a:pt x="460" y="562"/>
                  </a:lnTo>
                  <a:lnTo>
                    <a:pt x="450" y="538"/>
                  </a:lnTo>
                  <a:lnTo>
                    <a:pt x="444" y="564"/>
                  </a:lnTo>
                  <a:lnTo>
                    <a:pt x="452" y="572"/>
                  </a:lnTo>
                  <a:lnTo>
                    <a:pt x="476" y="580"/>
                  </a:lnTo>
                  <a:lnTo>
                    <a:pt x="422" y="616"/>
                  </a:lnTo>
                  <a:lnTo>
                    <a:pt x="402" y="620"/>
                  </a:lnTo>
                  <a:lnTo>
                    <a:pt x="378" y="628"/>
                  </a:lnTo>
                  <a:lnTo>
                    <a:pt x="364" y="630"/>
                  </a:lnTo>
                  <a:lnTo>
                    <a:pt x="354" y="628"/>
                  </a:lnTo>
                  <a:lnTo>
                    <a:pt x="334" y="648"/>
                  </a:lnTo>
                  <a:lnTo>
                    <a:pt x="312" y="678"/>
                  </a:lnTo>
                  <a:lnTo>
                    <a:pt x="282" y="686"/>
                  </a:lnTo>
                  <a:lnTo>
                    <a:pt x="262" y="688"/>
                  </a:lnTo>
                  <a:lnTo>
                    <a:pt x="240" y="696"/>
                  </a:lnTo>
                  <a:lnTo>
                    <a:pt x="226" y="716"/>
                  </a:lnTo>
                  <a:lnTo>
                    <a:pt x="224" y="734"/>
                  </a:lnTo>
                  <a:lnTo>
                    <a:pt x="212" y="746"/>
                  </a:lnTo>
                  <a:lnTo>
                    <a:pt x="202" y="756"/>
                  </a:lnTo>
                  <a:lnTo>
                    <a:pt x="196" y="770"/>
                  </a:lnTo>
                  <a:lnTo>
                    <a:pt x="182" y="812"/>
                  </a:lnTo>
                  <a:lnTo>
                    <a:pt x="172" y="830"/>
                  </a:lnTo>
                  <a:lnTo>
                    <a:pt x="160" y="834"/>
                  </a:lnTo>
                  <a:lnTo>
                    <a:pt x="144" y="820"/>
                  </a:lnTo>
                  <a:lnTo>
                    <a:pt x="126" y="806"/>
                  </a:lnTo>
                  <a:lnTo>
                    <a:pt x="114" y="806"/>
                  </a:lnTo>
                  <a:lnTo>
                    <a:pt x="100" y="766"/>
                  </a:lnTo>
                  <a:lnTo>
                    <a:pt x="86" y="704"/>
                  </a:lnTo>
                  <a:lnTo>
                    <a:pt x="78" y="656"/>
                  </a:lnTo>
                  <a:lnTo>
                    <a:pt x="82" y="626"/>
                  </a:lnTo>
                  <a:lnTo>
                    <a:pt x="94" y="602"/>
                  </a:lnTo>
                  <a:lnTo>
                    <a:pt x="128" y="580"/>
                  </a:lnTo>
                  <a:lnTo>
                    <a:pt x="134" y="576"/>
                  </a:lnTo>
                  <a:lnTo>
                    <a:pt x="142" y="550"/>
                  </a:lnTo>
                  <a:lnTo>
                    <a:pt x="118" y="546"/>
                  </a:lnTo>
                  <a:lnTo>
                    <a:pt x="102" y="522"/>
                  </a:lnTo>
                  <a:lnTo>
                    <a:pt x="128" y="526"/>
                  </a:lnTo>
                  <a:lnTo>
                    <a:pt x="134" y="516"/>
                  </a:lnTo>
                  <a:lnTo>
                    <a:pt x="124" y="488"/>
                  </a:lnTo>
                  <a:lnTo>
                    <a:pt x="106" y="498"/>
                  </a:lnTo>
                  <a:lnTo>
                    <a:pt x="102" y="482"/>
                  </a:lnTo>
                  <a:lnTo>
                    <a:pt x="116" y="460"/>
                  </a:lnTo>
                  <a:lnTo>
                    <a:pt x="116" y="43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7" name="Freeform 63"/>
            <p:cNvSpPr>
              <a:spLocks/>
            </p:cNvSpPr>
            <p:nvPr/>
          </p:nvSpPr>
          <p:spPr bwMode="blackWhite">
            <a:xfrm>
              <a:off x="2072" y="1447"/>
              <a:ext cx="26" cy="3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6" y="12"/>
                </a:cxn>
                <a:cxn ang="0">
                  <a:pos x="28" y="24"/>
                </a:cxn>
                <a:cxn ang="0">
                  <a:pos x="20" y="32"/>
                </a:cxn>
                <a:cxn ang="0">
                  <a:pos x="6" y="28"/>
                </a:cxn>
                <a:cxn ang="0">
                  <a:pos x="0" y="14"/>
                </a:cxn>
                <a:cxn ang="0">
                  <a:pos x="6" y="0"/>
                </a:cxn>
              </a:cxnLst>
              <a:rect l="0" t="0" r="r" b="b"/>
              <a:pathLst>
                <a:path w="29" h="33">
                  <a:moveTo>
                    <a:pt x="6" y="0"/>
                  </a:moveTo>
                  <a:lnTo>
                    <a:pt x="16" y="12"/>
                  </a:lnTo>
                  <a:lnTo>
                    <a:pt x="28" y="24"/>
                  </a:lnTo>
                  <a:lnTo>
                    <a:pt x="20" y="32"/>
                  </a:lnTo>
                  <a:lnTo>
                    <a:pt x="6" y="28"/>
                  </a:lnTo>
                  <a:lnTo>
                    <a:pt x="0" y="14"/>
                  </a:lnTo>
                  <a:lnTo>
                    <a:pt x="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8" name="Freeform 64"/>
            <p:cNvSpPr>
              <a:spLocks/>
            </p:cNvSpPr>
            <p:nvPr/>
          </p:nvSpPr>
          <p:spPr bwMode="blackWhite">
            <a:xfrm>
              <a:off x="1613" y="2391"/>
              <a:ext cx="24" cy="1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6" y="8"/>
                </a:cxn>
                <a:cxn ang="0">
                  <a:pos x="24" y="14"/>
                </a:cxn>
                <a:cxn ang="0">
                  <a:pos x="12" y="18"/>
                </a:cxn>
                <a:cxn ang="0">
                  <a:pos x="2" y="16"/>
                </a:cxn>
                <a:cxn ang="0">
                  <a:pos x="0" y="8"/>
                </a:cxn>
                <a:cxn ang="0">
                  <a:pos x="14" y="0"/>
                </a:cxn>
              </a:cxnLst>
              <a:rect l="0" t="0" r="r" b="b"/>
              <a:pathLst>
                <a:path w="27" h="19">
                  <a:moveTo>
                    <a:pt x="14" y="0"/>
                  </a:moveTo>
                  <a:lnTo>
                    <a:pt x="26" y="8"/>
                  </a:lnTo>
                  <a:lnTo>
                    <a:pt x="24" y="14"/>
                  </a:lnTo>
                  <a:lnTo>
                    <a:pt x="12" y="18"/>
                  </a:lnTo>
                  <a:lnTo>
                    <a:pt x="2" y="16"/>
                  </a:lnTo>
                  <a:lnTo>
                    <a:pt x="0" y="8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49" name="Freeform 65"/>
            <p:cNvSpPr>
              <a:spLocks/>
            </p:cNvSpPr>
            <p:nvPr/>
          </p:nvSpPr>
          <p:spPr bwMode="blackWhite">
            <a:xfrm>
              <a:off x="1628" y="2419"/>
              <a:ext cx="15" cy="1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6" y="6"/>
                </a:cxn>
                <a:cxn ang="0">
                  <a:pos x="16" y="14"/>
                </a:cxn>
                <a:cxn ang="0">
                  <a:pos x="0" y="18"/>
                </a:cxn>
                <a:cxn ang="0">
                  <a:pos x="2" y="4"/>
                </a:cxn>
                <a:cxn ang="0">
                  <a:pos x="8" y="0"/>
                </a:cxn>
              </a:cxnLst>
              <a:rect l="0" t="0" r="r" b="b"/>
              <a:pathLst>
                <a:path w="17" h="19">
                  <a:moveTo>
                    <a:pt x="8" y="0"/>
                  </a:moveTo>
                  <a:lnTo>
                    <a:pt x="16" y="6"/>
                  </a:lnTo>
                  <a:lnTo>
                    <a:pt x="16" y="14"/>
                  </a:lnTo>
                  <a:lnTo>
                    <a:pt x="0" y="18"/>
                  </a:lnTo>
                  <a:lnTo>
                    <a:pt x="2" y="4"/>
                  </a:lnTo>
                  <a:lnTo>
                    <a:pt x="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0" name="Freeform 66"/>
            <p:cNvSpPr>
              <a:spLocks/>
            </p:cNvSpPr>
            <p:nvPr/>
          </p:nvSpPr>
          <p:spPr bwMode="blackWhite">
            <a:xfrm>
              <a:off x="1613" y="2423"/>
              <a:ext cx="10" cy="1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14"/>
                </a:cxn>
                <a:cxn ang="0">
                  <a:pos x="0" y="12"/>
                </a:cxn>
                <a:cxn ang="0">
                  <a:pos x="6" y="0"/>
                </a:cxn>
              </a:cxnLst>
              <a:rect l="0" t="0" r="r" b="b"/>
              <a:pathLst>
                <a:path w="11" h="15">
                  <a:moveTo>
                    <a:pt x="6" y="0"/>
                  </a:moveTo>
                  <a:lnTo>
                    <a:pt x="10" y="14"/>
                  </a:lnTo>
                  <a:lnTo>
                    <a:pt x="0" y="12"/>
                  </a:lnTo>
                  <a:lnTo>
                    <a:pt x="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1" name="Freeform 67"/>
            <p:cNvSpPr>
              <a:spLocks/>
            </p:cNvSpPr>
            <p:nvPr/>
          </p:nvSpPr>
          <p:spPr bwMode="blackWhite">
            <a:xfrm>
              <a:off x="1665" y="2501"/>
              <a:ext cx="97" cy="41"/>
            </a:xfrm>
            <a:custGeom>
              <a:avLst/>
              <a:gdLst/>
              <a:ahLst/>
              <a:cxnLst>
                <a:cxn ang="0">
                  <a:pos x="18" y="4"/>
                </a:cxn>
                <a:cxn ang="0">
                  <a:pos x="30" y="0"/>
                </a:cxn>
                <a:cxn ang="0">
                  <a:pos x="42" y="6"/>
                </a:cxn>
                <a:cxn ang="0">
                  <a:pos x="56" y="2"/>
                </a:cxn>
                <a:cxn ang="0">
                  <a:pos x="72" y="2"/>
                </a:cxn>
                <a:cxn ang="0">
                  <a:pos x="78" y="12"/>
                </a:cxn>
                <a:cxn ang="0">
                  <a:pos x="88" y="22"/>
                </a:cxn>
                <a:cxn ang="0">
                  <a:pos x="108" y="24"/>
                </a:cxn>
                <a:cxn ang="0">
                  <a:pos x="92" y="28"/>
                </a:cxn>
                <a:cxn ang="0">
                  <a:pos x="70" y="28"/>
                </a:cxn>
                <a:cxn ang="0">
                  <a:pos x="64" y="34"/>
                </a:cxn>
                <a:cxn ang="0">
                  <a:pos x="52" y="34"/>
                </a:cxn>
                <a:cxn ang="0">
                  <a:pos x="42" y="40"/>
                </a:cxn>
                <a:cxn ang="0">
                  <a:pos x="32" y="32"/>
                </a:cxn>
                <a:cxn ang="0">
                  <a:pos x="10" y="34"/>
                </a:cxn>
                <a:cxn ang="0">
                  <a:pos x="4" y="34"/>
                </a:cxn>
                <a:cxn ang="0">
                  <a:pos x="0" y="28"/>
                </a:cxn>
                <a:cxn ang="0">
                  <a:pos x="20" y="22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6" y="10"/>
                </a:cxn>
                <a:cxn ang="0">
                  <a:pos x="18" y="4"/>
                </a:cxn>
              </a:cxnLst>
              <a:rect l="0" t="0" r="r" b="b"/>
              <a:pathLst>
                <a:path w="109" h="41">
                  <a:moveTo>
                    <a:pt x="18" y="4"/>
                  </a:moveTo>
                  <a:lnTo>
                    <a:pt x="30" y="0"/>
                  </a:lnTo>
                  <a:lnTo>
                    <a:pt x="42" y="6"/>
                  </a:lnTo>
                  <a:lnTo>
                    <a:pt x="56" y="2"/>
                  </a:lnTo>
                  <a:lnTo>
                    <a:pt x="72" y="2"/>
                  </a:lnTo>
                  <a:lnTo>
                    <a:pt x="78" y="12"/>
                  </a:lnTo>
                  <a:lnTo>
                    <a:pt x="88" y="22"/>
                  </a:lnTo>
                  <a:lnTo>
                    <a:pt x="108" y="24"/>
                  </a:lnTo>
                  <a:lnTo>
                    <a:pt x="92" y="28"/>
                  </a:lnTo>
                  <a:lnTo>
                    <a:pt x="70" y="28"/>
                  </a:lnTo>
                  <a:lnTo>
                    <a:pt x="64" y="34"/>
                  </a:lnTo>
                  <a:lnTo>
                    <a:pt x="52" y="34"/>
                  </a:lnTo>
                  <a:lnTo>
                    <a:pt x="42" y="40"/>
                  </a:lnTo>
                  <a:lnTo>
                    <a:pt x="32" y="32"/>
                  </a:lnTo>
                  <a:lnTo>
                    <a:pt x="10" y="34"/>
                  </a:lnTo>
                  <a:lnTo>
                    <a:pt x="4" y="34"/>
                  </a:lnTo>
                  <a:lnTo>
                    <a:pt x="0" y="28"/>
                  </a:lnTo>
                  <a:lnTo>
                    <a:pt x="20" y="22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18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2" name="Freeform 68"/>
            <p:cNvSpPr>
              <a:spLocks/>
            </p:cNvSpPr>
            <p:nvPr/>
          </p:nvSpPr>
          <p:spPr bwMode="blackWhite">
            <a:xfrm>
              <a:off x="1521" y="2451"/>
              <a:ext cx="148" cy="5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70" y="4"/>
                </a:cxn>
                <a:cxn ang="0">
                  <a:pos x="52" y="2"/>
                </a:cxn>
                <a:cxn ang="0">
                  <a:pos x="38" y="0"/>
                </a:cxn>
                <a:cxn ang="0">
                  <a:pos x="20" y="8"/>
                </a:cxn>
                <a:cxn ang="0">
                  <a:pos x="10" y="16"/>
                </a:cxn>
                <a:cxn ang="0">
                  <a:pos x="0" y="26"/>
                </a:cxn>
                <a:cxn ang="0">
                  <a:pos x="12" y="24"/>
                </a:cxn>
                <a:cxn ang="0">
                  <a:pos x="24" y="20"/>
                </a:cxn>
                <a:cxn ang="0">
                  <a:pos x="36" y="12"/>
                </a:cxn>
                <a:cxn ang="0">
                  <a:pos x="46" y="12"/>
                </a:cxn>
                <a:cxn ang="0">
                  <a:pos x="42" y="16"/>
                </a:cxn>
                <a:cxn ang="0">
                  <a:pos x="36" y="20"/>
                </a:cxn>
                <a:cxn ang="0">
                  <a:pos x="46" y="20"/>
                </a:cxn>
                <a:cxn ang="0">
                  <a:pos x="58" y="20"/>
                </a:cxn>
                <a:cxn ang="0">
                  <a:pos x="74" y="16"/>
                </a:cxn>
                <a:cxn ang="0">
                  <a:pos x="74" y="20"/>
                </a:cxn>
                <a:cxn ang="0">
                  <a:pos x="78" y="24"/>
                </a:cxn>
                <a:cxn ang="0">
                  <a:pos x="98" y="26"/>
                </a:cxn>
                <a:cxn ang="0">
                  <a:pos x="100" y="32"/>
                </a:cxn>
                <a:cxn ang="0">
                  <a:pos x="102" y="38"/>
                </a:cxn>
                <a:cxn ang="0">
                  <a:pos x="106" y="40"/>
                </a:cxn>
                <a:cxn ang="0">
                  <a:pos x="120" y="44"/>
                </a:cxn>
                <a:cxn ang="0">
                  <a:pos x="122" y="48"/>
                </a:cxn>
                <a:cxn ang="0">
                  <a:pos x="112" y="54"/>
                </a:cxn>
                <a:cxn ang="0">
                  <a:pos x="136" y="56"/>
                </a:cxn>
                <a:cxn ang="0">
                  <a:pos x="150" y="56"/>
                </a:cxn>
                <a:cxn ang="0">
                  <a:pos x="154" y="52"/>
                </a:cxn>
                <a:cxn ang="0">
                  <a:pos x="164" y="52"/>
                </a:cxn>
                <a:cxn ang="0">
                  <a:pos x="166" y="48"/>
                </a:cxn>
                <a:cxn ang="0">
                  <a:pos x="162" y="48"/>
                </a:cxn>
                <a:cxn ang="0">
                  <a:pos x="156" y="38"/>
                </a:cxn>
                <a:cxn ang="0">
                  <a:pos x="146" y="38"/>
                </a:cxn>
                <a:cxn ang="0">
                  <a:pos x="144" y="34"/>
                </a:cxn>
                <a:cxn ang="0">
                  <a:pos x="136" y="30"/>
                </a:cxn>
                <a:cxn ang="0">
                  <a:pos x="120" y="26"/>
                </a:cxn>
                <a:cxn ang="0">
                  <a:pos x="114" y="18"/>
                </a:cxn>
                <a:cxn ang="0">
                  <a:pos x="102" y="8"/>
                </a:cxn>
                <a:cxn ang="0">
                  <a:pos x="104" y="18"/>
                </a:cxn>
                <a:cxn ang="0">
                  <a:pos x="96" y="16"/>
                </a:cxn>
                <a:cxn ang="0">
                  <a:pos x="88" y="12"/>
                </a:cxn>
                <a:cxn ang="0">
                  <a:pos x="82" y="6"/>
                </a:cxn>
              </a:cxnLst>
              <a:rect l="0" t="0" r="r" b="b"/>
              <a:pathLst>
                <a:path w="167" h="57">
                  <a:moveTo>
                    <a:pt x="82" y="6"/>
                  </a:moveTo>
                  <a:lnTo>
                    <a:pt x="70" y="4"/>
                  </a:lnTo>
                  <a:lnTo>
                    <a:pt x="52" y="2"/>
                  </a:lnTo>
                  <a:lnTo>
                    <a:pt x="38" y="0"/>
                  </a:lnTo>
                  <a:lnTo>
                    <a:pt x="20" y="8"/>
                  </a:lnTo>
                  <a:lnTo>
                    <a:pt x="10" y="16"/>
                  </a:lnTo>
                  <a:lnTo>
                    <a:pt x="0" y="26"/>
                  </a:lnTo>
                  <a:lnTo>
                    <a:pt x="12" y="24"/>
                  </a:lnTo>
                  <a:lnTo>
                    <a:pt x="24" y="20"/>
                  </a:lnTo>
                  <a:lnTo>
                    <a:pt x="36" y="12"/>
                  </a:lnTo>
                  <a:lnTo>
                    <a:pt x="46" y="12"/>
                  </a:lnTo>
                  <a:lnTo>
                    <a:pt x="42" y="16"/>
                  </a:lnTo>
                  <a:lnTo>
                    <a:pt x="36" y="20"/>
                  </a:lnTo>
                  <a:lnTo>
                    <a:pt x="46" y="20"/>
                  </a:lnTo>
                  <a:lnTo>
                    <a:pt x="58" y="20"/>
                  </a:lnTo>
                  <a:lnTo>
                    <a:pt x="74" y="16"/>
                  </a:lnTo>
                  <a:lnTo>
                    <a:pt x="74" y="20"/>
                  </a:lnTo>
                  <a:lnTo>
                    <a:pt x="78" y="24"/>
                  </a:lnTo>
                  <a:lnTo>
                    <a:pt x="98" y="26"/>
                  </a:lnTo>
                  <a:lnTo>
                    <a:pt x="100" y="32"/>
                  </a:lnTo>
                  <a:lnTo>
                    <a:pt x="102" y="38"/>
                  </a:lnTo>
                  <a:lnTo>
                    <a:pt x="106" y="40"/>
                  </a:lnTo>
                  <a:lnTo>
                    <a:pt x="120" y="44"/>
                  </a:lnTo>
                  <a:lnTo>
                    <a:pt x="122" y="48"/>
                  </a:lnTo>
                  <a:lnTo>
                    <a:pt x="112" y="54"/>
                  </a:lnTo>
                  <a:lnTo>
                    <a:pt x="136" y="56"/>
                  </a:lnTo>
                  <a:lnTo>
                    <a:pt x="150" y="56"/>
                  </a:lnTo>
                  <a:lnTo>
                    <a:pt x="154" y="52"/>
                  </a:lnTo>
                  <a:lnTo>
                    <a:pt x="164" y="52"/>
                  </a:lnTo>
                  <a:lnTo>
                    <a:pt x="166" y="48"/>
                  </a:lnTo>
                  <a:lnTo>
                    <a:pt x="162" y="48"/>
                  </a:lnTo>
                  <a:lnTo>
                    <a:pt x="156" y="38"/>
                  </a:lnTo>
                  <a:lnTo>
                    <a:pt x="146" y="38"/>
                  </a:lnTo>
                  <a:lnTo>
                    <a:pt x="144" y="34"/>
                  </a:lnTo>
                  <a:lnTo>
                    <a:pt x="136" y="30"/>
                  </a:lnTo>
                  <a:lnTo>
                    <a:pt x="120" y="26"/>
                  </a:lnTo>
                  <a:lnTo>
                    <a:pt x="114" y="18"/>
                  </a:lnTo>
                  <a:lnTo>
                    <a:pt x="102" y="8"/>
                  </a:lnTo>
                  <a:lnTo>
                    <a:pt x="104" y="18"/>
                  </a:lnTo>
                  <a:lnTo>
                    <a:pt x="96" y="16"/>
                  </a:lnTo>
                  <a:lnTo>
                    <a:pt x="88" y="12"/>
                  </a:lnTo>
                  <a:lnTo>
                    <a:pt x="82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3" name="Freeform 69"/>
            <p:cNvSpPr>
              <a:spLocks/>
            </p:cNvSpPr>
            <p:nvPr/>
          </p:nvSpPr>
          <p:spPr bwMode="blackWhite">
            <a:xfrm>
              <a:off x="1612" y="2529"/>
              <a:ext cx="29" cy="15"/>
            </a:xfrm>
            <a:custGeom>
              <a:avLst/>
              <a:gdLst/>
              <a:ahLst/>
              <a:cxnLst>
                <a:cxn ang="0">
                  <a:pos x="32" y="10"/>
                </a:cxn>
                <a:cxn ang="0">
                  <a:pos x="28" y="6"/>
                </a:cxn>
                <a:cxn ang="0">
                  <a:pos x="24" y="0"/>
                </a:cxn>
                <a:cxn ang="0">
                  <a:pos x="12" y="0"/>
                </a:cxn>
                <a:cxn ang="0">
                  <a:pos x="4" y="2"/>
                </a:cxn>
                <a:cxn ang="0">
                  <a:pos x="0" y="8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24" y="14"/>
                </a:cxn>
                <a:cxn ang="0">
                  <a:pos x="32" y="10"/>
                </a:cxn>
              </a:cxnLst>
              <a:rect l="0" t="0" r="r" b="b"/>
              <a:pathLst>
                <a:path w="33" h="15">
                  <a:moveTo>
                    <a:pt x="32" y="10"/>
                  </a:moveTo>
                  <a:lnTo>
                    <a:pt x="28" y="6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8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24" y="14"/>
                  </a:lnTo>
                  <a:lnTo>
                    <a:pt x="32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4" name="Freeform 70"/>
            <p:cNvSpPr>
              <a:spLocks/>
            </p:cNvSpPr>
            <p:nvPr/>
          </p:nvSpPr>
          <p:spPr bwMode="blackWhite">
            <a:xfrm>
              <a:off x="1761" y="2525"/>
              <a:ext cx="24" cy="11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6" y="4"/>
                </a:cxn>
                <a:cxn ang="0">
                  <a:pos x="18" y="0"/>
                </a:cxn>
                <a:cxn ang="0">
                  <a:pos x="4" y="0"/>
                </a:cxn>
                <a:cxn ang="0">
                  <a:pos x="0" y="8"/>
                </a:cxn>
                <a:cxn ang="0">
                  <a:pos x="8" y="8"/>
                </a:cxn>
                <a:cxn ang="0">
                  <a:pos x="16" y="8"/>
                </a:cxn>
                <a:cxn ang="0">
                  <a:pos x="22" y="10"/>
                </a:cxn>
              </a:cxnLst>
              <a:rect l="0" t="0" r="r" b="b"/>
              <a:pathLst>
                <a:path w="27" h="11">
                  <a:moveTo>
                    <a:pt x="22" y="10"/>
                  </a:moveTo>
                  <a:lnTo>
                    <a:pt x="26" y="4"/>
                  </a:lnTo>
                  <a:lnTo>
                    <a:pt x="18" y="0"/>
                  </a:lnTo>
                  <a:lnTo>
                    <a:pt x="4" y="0"/>
                  </a:lnTo>
                  <a:lnTo>
                    <a:pt x="0" y="8"/>
                  </a:lnTo>
                  <a:lnTo>
                    <a:pt x="8" y="8"/>
                  </a:lnTo>
                  <a:lnTo>
                    <a:pt x="16" y="8"/>
                  </a:lnTo>
                  <a:lnTo>
                    <a:pt x="22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5" name="Freeform 71"/>
            <p:cNvSpPr>
              <a:spLocks/>
            </p:cNvSpPr>
            <p:nvPr/>
          </p:nvSpPr>
          <p:spPr bwMode="blackWhite">
            <a:xfrm>
              <a:off x="1640" y="2743"/>
              <a:ext cx="634" cy="695"/>
            </a:xfrm>
            <a:custGeom>
              <a:avLst/>
              <a:gdLst/>
              <a:ahLst/>
              <a:cxnLst>
                <a:cxn ang="0">
                  <a:pos x="420" y="686"/>
                </a:cxn>
                <a:cxn ang="0">
                  <a:pos x="408" y="664"/>
                </a:cxn>
                <a:cxn ang="0">
                  <a:pos x="400" y="656"/>
                </a:cxn>
                <a:cxn ang="0">
                  <a:pos x="382" y="644"/>
                </a:cxn>
                <a:cxn ang="0">
                  <a:pos x="364" y="634"/>
                </a:cxn>
                <a:cxn ang="0">
                  <a:pos x="358" y="628"/>
                </a:cxn>
                <a:cxn ang="0">
                  <a:pos x="360" y="610"/>
                </a:cxn>
                <a:cxn ang="0">
                  <a:pos x="368" y="596"/>
                </a:cxn>
                <a:cxn ang="0">
                  <a:pos x="376" y="590"/>
                </a:cxn>
                <a:cxn ang="0">
                  <a:pos x="406" y="574"/>
                </a:cxn>
                <a:cxn ang="0">
                  <a:pos x="380" y="538"/>
                </a:cxn>
                <a:cxn ang="0">
                  <a:pos x="202" y="338"/>
                </a:cxn>
                <a:cxn ang="0">
                  <a:pos x="0" y="218"/>
                </a:cxn>
                <a:cxn ang="0">
                  <a:pos x="218" y="0"/>
                </a:cxn>
                <a:cxn ang="0">
                  <a:pos x="428" y="30"/>
                </a:cxn>
                <a:cxn ang="0">
                  <a:pos x="434" y="56"/>
                </a:cxn>
                <a:cxn ang="0">
                  <a:pos x="448" y="70"/>
                </a:cxn>
                <a:cxn ang="0">
                  <a:pos x="464" y="102"/>
                </a:cxn>
                <a:cxn ang="0">
                  <a:pos x="476" y="114"/>
                </a:cxn>
                <a:cxn ang="0">
                  <a:pos x="502" y="114"/>
                </a:cxn>
                <a:cxn ang="0">
                  <a:pos x="534" y="124"/>
                </a:cxn>
                <a:cxn ang="0">
                  <a:pos x="548" y="144"/>
                </a:cxn>
                <a:cxn ang="0">
                  <a:pos x="582" y="146"/>
                </a:cxn>
                <a:cxn ang="0">
                  <a:pos x="644" y="160"/>
                </a:cxn>
                <a:cxn ang="0">
                  <a:pos x="680" y="186"/>
                </a:cxn>
                <a:cxn ang="0">
                  <a:pos x="694" y="186"/>
                </a:cxn>
                <a:cxn ang="0">
                  <a:pos x="706" y="208"/>
                </a:cxn>
                <a:cxn ang="0">
                  <a:pos x="712" y="238"/>
                </a:cxn>
                <a:cxn ang="0">
                  <a:pos x="698" y="260"/>
                </a:cxn>
                <a:cxn ang="0">
                  <a:pos x="668" y="296"/>
                </a:cxn>
                <a:cxn ang="0">
                  <a:pos x="648" y="320"/>
                </a:cxn>
                <a:cxn ang="0">
                  <a:pos x="642" y="342"/>
                </a:cxn>
                <a:cxn ang="0">
                  <a:pos x="644" y="366"/>
                </a:cxn>
                <a:cxn ang="0">
                  <a:pos x="640" y="402"/>
                </a:cxn>
                <a:cxn ang="0">
                  <a:pos x="630" y="426"/>
                </a:cxn>
                <a:cxn ang="0">
                  <a:pos x="618" y="462"/>
                </a:cxn>
                <a:cxn ang="0">
                  <a:pos x="598" y="496"/>
                </a:cxn>
                <a:cxn ang="0">
                  <a:pos x="556" y="496"/>
                </a:cxn>
                <a:cxn ang="0">
                  <a:pos x="554" y="500"/>
                </a:cxn>
                <a:cxn ang="0">
                  <a:pos x="528" y="510"/>
                </a:cxn>
                <a:cxn ang="0">
                  <a:pos x="492" y="544"/>
                </a:cxn>
                <a:cxn ang="0">
                  <a:pos x="486" y="556"/>
                </a:cxn>
                <a:cxn ang="0">
                  <a:pos x="490" y="596"/>
                </a:cxn>
                <a:cxn ang="0">
                  <a:pos x="462" y="628"/>
                </a:cxn>
                <a:cxn ang="0">
                  <a:pos x="452" y="636"/>
                </a:cxn>
                <a:cxn ang="0">
                  <a:pos x="448" y="654"/>
                </a:cxn>
                <a:cxn ang="0">
                  <a:pos x="436" y="658"/>
                </a:cxn>
                <a:cxn ang="0">
                  <a:pos x="434" y="686"/>
                </a:cxn>
              </a:cxnLst>
              <a:rect l="0" t="0" r="r" b="b"/>
              <a:pathLst>
                <a:path w="713" h="695">
                  <a:moveTo>
                    <a:pt x="428" y="694"/>
                  </a:moveTo>
                  <a:lnTo>
                    <a:pt x="420" y="686"/>
                  </a:lnTo>
                  <a:lnTo>
                    <a:pt x="422" y="680"/>
                  </a:lnTo>
                  <a:lnTo>
                    <a:pt x="408" y="664"/>
                  </a:lnTo>
                  <a:lnTo>
                    <a:pt x="404" y="664"/>
                  </a:lnTo>
                  <a:lnTo>
                    <a:pt x="400" y="656"/>
                  </a:lnTo>
                  <a:lnTo>
                    <a:pt x="392" y="654"/>
                  </a:lnTo>
                  <a:lnTo>
                    <a:pt x="382" y="644"/>
                  </a:lnTo>
                  <a:lnTo>
                    <a:pt x="380" y="648"/>
                  </a:lnTo>
                  <a:lnTo>
                    <a:pt x="364" y="634"/>
                  </a:lnTo>
                  <a:lnTo>
                    <a:pt x="364" y="630"/>
                  </a:lnTo>
                  <a:lnTo>
                    <a:pt x="358" y="628"/>
                  </a:lnTo>
                  <a:lnTo>
                    <a:pt x="346" y="630"/>
                  </a:lnTo>
                  <a:lnTo>
                    <a:pt x="360" y="610"/>
                  </a:lnTo>
                  <a:lnTo>
                    <a:pt x="362" y="602"/>
                  </a:lnTo>
                  <a:lnTo>
                    <a:pt x="368" y="596"/>
                  </a:lnTo>
                  <a:lnTo>
                    <a:pt x="376" y="598"/>
                  </a:lnTo>
                  <a:lnTo>
                    <a:pt x="376" y="590"/>
                  </a:lnTo>
                  <a:lnTo>
                    <a:pt x="400" y="574"/>
                  </a:lnTo>
                  <a:lnTo>
                    <a:pt x="406" y="574"/>
                  </a:lnTo>
                  <a:lnTo>
                    <a:pt x="406" y="548"/>
                  </a:lnTo>
                  <a:lnTo>
                    <a:pt x="380" y="538"/>
                  </a:lnTo>
                  <a:lnTo>
                    <a:pt x="280" y="442"/>
                  </a:lnTo>
                  <a:lnTo>
                    <a:pt x="202" y="338"/>
                  </a:lnTo>
                  <a:lnTo>
                    <a:pt x="94" y="328"/>
                  </a:lnTo>
                  <a:lnTo>
                    <a:pt x="0" y="218"/>
                  </a:lnTo>
                  <a:lnTo>
                    <a:pt x="100" y="48"/>
                  </a:lnTo>
                  <a:lnTo>
                    <a:pt x="218" y="0"/>
                  </a:lnTo>
                  <a:lnTo>
                    <a:pt x="420" y="26"/>
                  </a:lnTo>
                  <a:lnTo>
                    <a:pt x="428" y="30"/>
                  </a:lnTo>
                  <a:lnTo>
                    <a:pt x="430" y="42"/>
                  </a:lnTo>
                  <a:lnTo>
                    <a:pt x="434" y="56"/>
                  </a:lnTo>
                  <a:lnTo>
                    <a:pt x="440" y="66"/>
                  </a:lnTo>
                  <a:lnTo>
                    <a:pt x="448" y="70"/>
                  </a:lnTo>
                  <a:lnTo>
                    <a:pt x="448" y="94"/>
                  </a:lnTo>
                  <a:lnTo>
                    <a:pt x="464" y="102"/>
                  </a:lnTo>
                  <a:lnTo>
                    <a:pt x="478" y="108"/>
                  </a:lnTo>
                  <a:lnTo>
                    <a:pt x="476" y="114"/>
                  </a:lnTo>
                  <a:lnTo>
                    <a:pt x="484" y="112"/>
                  </a:lnTo>
                  <a:lnTo>
                    <a:pt x="502" y="114"/>
                  </a:lnTo>
                  <a:lnTo>
                    <a:pt x="528" y="124"/>
                  </a:lnTo>
                  <a:lnTo>
                    <a:pt x="534" y="124"/>
                  </a:lnTo>
                  <a:lnTo>
                    <a:pt x="542" y="128"/>
                  </a:lnTo>
                  <a:lnTo>
                    <a:pt x="548" y="144"/>
                  </a:lnTo>
                  <a:lnTo>
                    <a:pt x="562" y="142"/>
                  </a:lnTo>
                  <a:lnTo>
                    <a:pt x="582" y="146"/>
                  </a:lnTo>
                  <a:lnTo>
                    <a:pt x="610" y="146"/>
                  </a:lnTo>
                  <a:lnTo>
                    <a:pt x="644" y="160"/>
                  </a:lnTo>
                  <a:lnTo>
                    <a:pt x="664" y="178"/>
                  </a:lnTo>
                  <a:lnTo>
                    <a:pt x="680" y="186"/>
                  </a:lnTo>
                  <a:lnTo>
                    <a:pt x="682" y="182"/>
                  </a:lnTo>
                  <a:lnTo>
                    <a:pt x="694" y="186"/>
                  </a:lnTo>
                  <a:lnTo>
                    <a:pt x="702" y="188"/>
                  </a:lnTo>
                  <a:lnTo>
                    <a:pt x="706" y="208"/>
                  </a:lnTo>
                  <a:lnTo>
                    <a:pt x="710" y="222"/>
                  </a:lnTo>
                  <a:lnTo>
                    <a:pt x="712" y="238"/>
                  </a:lnTo>
                  <a:lnTo>
                    <a:pt x="708" y="244"/>
                  </a:lnTo>
                  <a:lnTo>
                    <a:pt x="698" y="260"/>
                  </a:lnTo>
                  <a:lnTo>
                    <a:pt x="672" y="288"/>
                  </a:lnTo>
                  <a:lnTo>
                    <a:pt x="668" y="296"/>
                  </a:lnTo>
                  <a:lnTo>
                    <a:pt x="656" y="318"/>
                  </a:lnTo>
                  <a:lnTo>
                    <a:pt x="648" y="320"/>
                  </a:lnTo>
                  <a:lnTo>
                    <a:pt x="646" y="330"/>
                  </a:lnTo>
                  <a:lnTo>
                    <a:pt x="642" y="342"/>
                  </a:lnTo>
                  <a:lnTo>
                    <a:pt x="642" y="356"/>
                  </a:lnTo>
                  <a:lnTo>
                    <a:pt x="644" y="366"/>
                  </a:lnTo>
                  <a:lnTo>
                    <a:pt x="640" y="392"/>
                  </a:lnTo>
                  <a:lnTo>
                    <a:pt x="640" y="402"/>
                  </a:lnTo>
                  <a:lnTo>
                    <a:pt x="632" y="412"/>
                  </a:lnTo>
                  <a:lnTo>
                    <a:pt x="630" y="426"/>
                  </a:lnTo>
                  <a:lnTo>
                    <a:pt x="620" y="454"/>
                  </a:lnTo>
                  <a:lnTo>
                    <a:pt x="618" y="462"/>
                  </a:lnTo>
                  <a:lnTo>
                    <a:pt x="600" y="484"/>
                  </a:lnTo>
                  <a:lnTo>
                    <a:pt x="598" y="496"/>
                  </a:lnTo>
                  <a:lnTo>
                    <a:pt x="574" y="494"/>
                  </a:lnTo>
                  <a:lnTo>
                    <a:pt x="556" y="496"/>
                  </a:lnTo>
                  <a:lnTo>
                    <a:pt x="550" y="494"/>
                  </a:lnTo>
                  <a:lnTo>
                    <a:pt x="554" y="500"/>
                  </a:lnTo>
                  <a:lnTo>
                    <a:pt x="546" y="508"/>
                  </a:lnTo>
                  <a:lnTo>
                    <a:pt x="528" y="510"/>
                  </a:lnTo>
                  <a:lnTo>
                    <a:pt x="508" y="532"/>
                  </a:lnTo>
                  <a:lnTo>
                    <a:pt x="492" y="544"/>
                  </a:lnTo>
                  <a:lnTo>
                    <a:pt x="490" y="558"/>
                  </a:lnTo>
                  <a:lnTo>
                    <a:pt x="486" y="556"/>
                  </a:lnTo>
                  <a:lnTo>
                    <a:pt x="494" y="588"/>
                  </a:lnTo>
                  <a:lnTo>
                    <a:pt x="490" y="596"/>
                  </a:lnTo>
                  <a:lnTo>
                    <a:pt x="474" y="614"/>
                  </a:lnTo>
                  <a:lnTo>
                    <a:pt x="462" y="628"/>
                  </a:lnTo>
                  <a:lnTo>
                    <a:pt x="458" y="638"/>
                  </a:lnTo>
                  <a:lnTo>
                    <a:pt x="452" y="636"/>
                  </a:lnTo>
                  <a:lnTo>
                    <a:pt x="448" y="646"/>
                  </a:lnTo>
                  <a:lnTo>
                    <a:pt x="448" y="654"/>
                  </a:lnTo>
                  <a:lnTo>
                    <a:pt x="440" y="656"/>
                  </a:lnTo>
                  <a:lnTo>
                    <a:pt x="436" y="658"/>
                  </a:lnTo>
                  <a:lnTo>
                    <a:pt x="436" y="670"/>
                  </a:lnTo>
                  <a:lnTo>
                    <a:pt x="434" y="686"/>
                  </a:lnTo>
                  <a:lnTo>
                    <a:pt x="428" y="69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6" name="Freeform 72"/>
            <p:cNvSpPr>
              <a:spLocks/>
            </p:cNvSpPr>
            <p:nvPr/>
          </p:nvSpPr>
          <p:spPr bwMode="blackWhite">
            <a:xfrm>
              <a:off x="1850" y="3163"/>
              <a:ext cx="138" cy="165"/>
            </a:xfrm>
            <a:custGeom>
              <a:avLst/>
              <a:gdLst/>
              <a:ahLst/>
              <a:cxnLst>
                <a:cxn ang="0">
                  <a:pos x="88" y="16"/>
                </a:cxn>
                <a:cxn ang="0">
                  <a:pos x="88" y="32"/>
                </a:cxn>
                <a:cxn ang="0">
                  <a:pos x="92" y="42"/>
                </a:cxn>
                <a:cxn ang="0">
                  <a:pos x="92" y="64"/>
                </a:cxn>
                <a:cxn ang="0">
                  <a:pos x="102" y="62"/>
                </a:cxn>
                <a:cxn ang="0">
                  <a:pos x="114" y="66"/>
                </a:cxn>
                <a:cxn ang="0">
                  <a:pos x="116" y="62"/>
                </a:cxn>
                <a:cxn ang="0">
                  <a:pos x="120" y="62"/>
                </a:cxn>
                <a:cxn ang="0">
                  <a:pos x="126" y="64"/>
                </a:cxn>
                <a:cxn ang="0">
                  <a:pos x="130" y="68"/>
                </a:cxn>
                <a:cxn ang="0">
                  <a:pos x="134" y="82"/>
                </a:cxn>
                <a:cxn ang="0">
                  <a:pos x="136" y="92"/>
                </a:cxn>
                <a:cxn ang="0">
                  <a:pos x="140" y="98"/>
                </a:cxn>
                <a:cxn ang="0">
                  <a:pos x="144" y="98"/>
                </a:cxn>
                <a:cxn ang="0">
                  <a:pos x="146" y="94"/>
                </a:cxn>
                <a:cxn ang="0">
                  <a:pos x="150" y="92"/>
                </a:cxn>
                <a:cxn ang="0">
                  <a:pos x="154" y="98"/>
                </a:cxn>
                <a:cxn ang="0">
                  <a:pos x="154" y="102"/>
                </a:cxn>
                <a:cxn ang="0">
                  <a:pos x="154" y="122"/>
                </a:cxn>
                <a:cxn ang="0">
                  <a:pos x="150" y="142"/>
                </a:cxn>
                <a:cxn ang="0">
                  <a:pos x="146" y="148"/>
                </a:cxn>
                <a:cxn ang="0">
                  <a:pos x="140" y="152"/>
                </a:cxn>
                <a:cxn ang="0">
                  <a:pos x="134" y="156"/>
                </a:cxn>
                <a:cxn ang="0">
                  <a:pos x="126" y="162"/>
                </a:cxn>
                <a:cxn ang="0">
                  <a:pos x="120" y="162"/>
                </a:cxn>
                <a:cxn ang="0">
                  <a:pos x="116" y="164"/>
                </a:cxn>
                <a:cxn ang="0">
                  <a:pos x="110" y="158"/>
                </a:cxn>
                <a:cxn ang="0">
                  <a:pos x="98" y="156"/>
                </a:cxn>
                <a:cxn ang="0">
                  <a:pos x="86" y="160"/>
                </a:cxn>
                <a:cxn ang="0">
                  <a:pos x="92" y="144"/>
                </a:cxn>
                <a:cxn ang="0">
                  <a:pos x="94" y="136"/>
                </a:cxn>
                <a:cxn ang="0">
                  <a:pos x="98" y="130"/>
                </a:cxn>
                <a:cxn ang="0">
                  <a:pos x="98" y="118"/>
                </a:cxn>
                <a:cxn ang="0">
                  <a:pos x="92" y="114"/>
                </a:cxn>
                <a:cxn ang="0">
                  <a:pos x="86" y="116"/>
                </a:cxn>
                <a:cxn ang="0">
                  <a:pos x="74" y="114"/>
                </a:cxn>
                <a:cxn ang="0">
                  <a:pos x="70" y="106"/>
                </a:cxn>
                <a:cxn ang="0">
                  <a:pos x="62" y="100"/>
                </a:cxn>
                <a:cxn ang="0">
                  <a:pos x="48" y="100"/>
                </a:cxn>
                <a:cxn ang="0">
                  <a:pos x="44" y="94"/>
                </a:cxn>
                <a:cxn ang="0">
                  <a:pos x="40" y="90"/>
                </a:cxn>
                <a:cxn ang="0">
                  <a:pos x="32" y="88"/>
                </a:cxn>
                <a:cxn ang="0">
                  <a:pos x="20" y="72"/>
                </a:cxn>
                <a:cxn ang="0">
                  <a:pos x="12" y="64"/>
                </a:cxn>
                <a:cxn ang="0">
                  <a:pos x="0" y="28"/>
                </a:cxn>
                <a:cxn ang="0">
                  <a:pos x="40" y="0"/>
                </a:cxn>
                <a:cxn ang="0">
                  <a:pos x="88" y="16"/>
                </a:cxn>
              </a:cxnLst>
              <a:rect l="0" t="0" r="r" b="b"/>
              <a:pathLst>
                <a:path w="155" h="165">
                  <a:moveTo>
                    <a:pt x="88" y="16"/>
                  </a:moveTo>
                  <a:lnTo>
                    <a:pt x="88" y="32"/>
                  </a:lnTo>
                  <a:lnTo>
                    <a:pt x="92" y="42"/>
                  </a:lnTo>
                  <a:lnTo>
                    <a:pt x="92" y="64"/>
                  </a:lnTo>
                  <a:lnTo>
                    <a:pt x="102" y="62"/>
                  </a:lnTo>
                  <a:lnTo>
                    <a:pt x="114" y="66"/>
                  </a:lnTo>
                  <a:lnTo>
                    <a:pt x="116" y="62"/>
                  </a:lnTo>
                  <a:lnTo>
                    <a:pt x="120" y="62"/>
                  </a:lnTo>
                  <a:lnTo>
                    <a:pt x="126" y="64"/>
                  </a:lnTo>
                  <a:lnTo>
                    <a:pt x="130" y="68"/>
                  </a:lnTo>
                  <a:lnTo>
                    <a:pt x="134" y="82"/>
                  </a:lnTo>
                  <a:lnTo>
                    <a:pt x="136" y="92"/>
                  </a:lnTo>
                  <a:lnTo>
                    <a:pt x="140" y="98"/>
                  </a:lnTo>
                  <a:lnTo>
                    <a:pt x="144" y="98"/>
                  </a:lnTo>
                  <a:lnTo>
                    <a:pt x="146" y="94"/>
                  </a:lnTo>
                  <a:lnTo>
                    <a:pt x="150" y="92"/>
                  </a:lnTo>
                  <a:lnTo>
                    <a:pt x="154" y="98"/>
                  </a:lnTo>
                  <a:lnTo>
                    <a:pt x="154" y="102"/>
                  </a:lnTo>
                  <a:lnTo>
                    <a:pt x="154" y="122"/>
                  </a:lnTo>
                  <a:lnTo>
                    <a:pt x="150" y="142"/>
                  </a:lnTo>
                  <a:lnTo>
                    <a:pt x="146" y="148"/>
                  </a:lnTo>
                  <a:lnTo>
                    <a:pt x="140" y="152"/>
                  </a:lnTo>
                  <a:lnTo>
                    <a:pt x="134" y="156"/>
                  </a:lnTo>
                  <a:lnTo>
                    <a:pt x="126" y="162"/>
                  </a:lnTo>
                  <a:lnTo>
                    <a:pt x="120" y="162"/>
                  </a:lnTo>
                  <a:lnTo>
                    <a:pt x="116" y="164"/>
                  </a:lnTo>
                  <a:lnTo>
                    <a:pt x="110" y="158"/>
                  </a:lnTo>
                  <a:lnTo>
                    <a:pt x="98" y="156"/>
                  </a:lnTo>
                  <a:lnTo>
                    <a:pt x="86" y="160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8" y="130"/>
                  </a:lnTo>
                  <a:lnTo>
                    <a:pt x="98" y="118"/>
                  </a:lnTo>
                  <a:lnTo>
                    <a:pt x="92" y="114"/>
                  </a:lnTo>
                  <a:lnTo>
                    <a:pt x="86" y="116"/>
                  </a:lnTo>
                  <a:lnTo>
                    <a:pt x="74" y="114"/>
                  </a:lnTo>
                  <a:lnTo>
                    <a:pt x="70" y="106"/>
                  </a:lnTo>
                  <a:lnTo>
                    <a:pt x="62" y="100"/>
                  </a:lnTo>
                  <a:lnTo>
                    <a:pt x="48" y="100"/>
                  </a:lnTo>
                  <a:lnTo>
                    <a:pt x="44" y="94"/>
                  </a:lnTo>
                  <a:lnTo>
                    <a:pt x="40" y="90"/>
                  </a:lnTo>
                  <a:lnTo>
                    <a:pt x="32" y="88"/>
                  </a:lnTo>
                  <a:lnTo>
                    <a:pt x="20" y="72"/>
                  </a:lnTo>
                  <a:lnTo>
                    <a:pt x="12" y="64"/>
                  </a:lnTo>
                  <a:lnTo>
                    <a:pt x="0" y="28"/>
                  </a:lnTo>
                  <a:lnTo>
                    <a:pt x="40" y="0"/>
                  </a:lnTo>
                  <a:lnTo>
                    <a:pt x="88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7" name="Freeform 73"/>
            <p:cNvSpPr>
              <a:spLocks/>
            </p:cNvSpPr>
            <p:nvPr/>
          </p:nvSpPr>
          <p:spPr bwMode="blackWhite">
            <a:xfrm>
              <a:off x="1741" y="3007"/>
              <a:ext cx="193" cy="237"/>
            </a:xfrm>
            <a:custGeom>
              <a:avLst/>
              <a:gdLst/>
              <a:ahLst/>
              <a:cxnLst>
                <a:cxn ang="0">
                  <a:pos x="16" y="26"/>
                </a:cxn>
                <a:cxn ang="0">
                  <a:pos x="38" y="20"/>
                </a:cxn>
                <a:cxn ang="0">
                  <a:pos x="44" y="14"/>
                </a:cxn>
                <a:cxn ang="0">
                  <a:pos x="68" y="6"/>
                </a:cxn>
                <a:cxn ang="0">
                  <a:pos x="76" y="16"/>
                </a:cxn>
                <a:cxn ang="0">
                  <a:pos x="76" y="32"/>
                </a:cxn>
                <a:cxn ang="0">
                  <a:pos x="82" y="42"/>
                </a:cxn>
                <a:cxn ang="0">
                  <a:pos x="106" y="48"/>
                </a:cxn>
                <a:cxn ang="0">
                  <a:pos x="116" y="54"/>
                </a:cxn>
                <a:cxn ang="0">
                  <a:pos x="134" y="60"/>
                </a:cxn>
                <a:cxn ang="0">
                  <a:pos x="156" y="70"/>
                </a:cxn>
                <a:cxn ang="0">
                  <a:pos x="162" y="84"/>
                </a:cxn>
                <a:cxn ang="0">
                  <a:pos x="160" y="94"/>
                </a:cxn>
                <a:cxn ang="0">
                  <a:pos x="196" y="114"/>
                </a:cxn>
                <a:cxn ang="0">
                  <a:pos x="206" y="132"/>
                </a:cxn>
                <a:cxn ang="0">
                  <a:pos x="216" y="148"/>
                </a:cxn>
                <a:cxn ang="0">
                  <a:pos x="210" y="168"/>
                </a:cxn>
                <a:cxn ang="0">
                  <a:pos x="192" y="168"/>
                </a:cxn>
                <a:cxn ang="0">
                  <a:pos x="144" y="178"/>
                </a:cxn>
                <a:cxn ang="0">
                  <a:pos x="136" y="196"/>
                </a:cxn>
                <a:cxn ang="0">
                  <a:pos x="138" y="206"/>
                </a:cxn>
                <a:cxn ang="0">
                  <a:pos x="126" y="218"/>
                </a:cxn>
                <a:cxn ang="0">
                  <a:pos x="112" y="218"/>
                </a:cxn>
                <a:cxn ang="0">
                  <a:pos x="106" y="234"/>
                </a:cxn>
                <a:cxn ang="0">
                  <a:pos x="102" y="224"/>
                </a:cxn>
                <a:cxn ang="0">
                  <a:pos x="90" y="220"/>
                </a:cxn>
                <a:cxn ang="0">
                  <a:pos x="78" y="216"/>
                </a:cxn>
                <a:cxn ang="0">
                  <a:pos x="70" y="218"/>
                </a:cxn>
                <a:cxn ang="0">
                  <a:pos x="52" y="236"/>
                </a:cxn>
                <a:cxn ang="0">
                  <a:pos x="50" y="230"/>
                </a:cxn>
                <a:cxn ang="0">
                  <a:pos x="30" y="192"/>
                </a:cxn>
                <a:cxn ang="0">
                  <a:pos x="34" y="172"/>
                </a:cxn>
                <a:cxn ang="0">
                  <a:pos x="26" y="166"/>
                </a:cxn>
                <a:cxn ang="0">
                  <a:pos x="24" y="150"/>
                </a:cxn>
                <a:cxn ang="0">
                  <a:pos x="6" y="72"/>
                </a:cxn>
              </a:cxnLst>
              <a:rect l="0" t="0" r="r" b="b"/>
              <a:pathLst>
                <a:path w="217" h="237">
                  <a:moveTo>
                    <a:pt x="0" y="26"/>
                  </a:moveTo>
                  <a:lnTo>
                    <a:pt x="16" y="26"/>
                  </a:lnTo>
                  <a:lnTo>
                    <a:pt x="32" y="18"/>
                  </a:lnTo>
                  <a:lnTo>
                    <a:pt x="38" y="20"/>
                  </a:lnTo>
                  <a:lnTo>
                    <a:pt x="44" y="18"/>
                  </a:lnTo>
                  <a:lnTo>
                    <a:pt x="44" y="14"/>
                  </a:lnTo>
                  <a:lnTo>
                    <a:pt x="48" y="6"/>
                  </a:lnTo>
                  <a:lnTo>
                    <a:pt x="68" y="6"/>
                  </a:lnTo>
                  <a:lnTo>
                    <a:pt x="74" y="0"/>
                  </a:lnTo>
                  <a:lnTo>
                    <a:pt x="76" y="16"/>
                  </a:lnTo>
                  <a:lnTo>
                    <a:pt x="78" y="28"/>
                  </a:lnTo>
                  <a:lnTo>
                    <a:pt x="76" y="32"/>
                  </a:lnTo>
                  <a:lnTo>
                    <a:pt x="76" y="36"/>
                  </a:lnTo>
                  <a:lnTo>
                    <a:pt x="82" y="42"/>
                  </a:lnTo>
                  <a:lnTo>
                    <a:pt x="96" y="50"/>
                  </a:lnTo>
                  <a:lnTo>
                    <a:pt x="106" y="48"/>
                  </a:lnTo>
                  <a:lnTo>
                    <a:pt x="112" y="52"/>
                  </a:lnTo>
                  <a:lnTo>
                    <a:pt x="116" y="54"/>
                  </a:lnTo>
                  <a:lnTo>
                    <a:pt x="124" y="58"/>
                  </a:lnTo>
                  <a:lnTo>
                    <a:pt x="134" y="60"/>
                  </a:lnTo>
                  <a:lnTo>
                    <a:pt x="142" y="70"/>
                  </a:lnTo>
                  <a:lnTo>
                    <a:pt x="156" y="70"/>
                  </a:lnTo>
                  <a:lnTo>
                    <a:pt x="160" y="74"/>
                  </a:lnTo>
                  <a:lnTo>
                    <a:pt x="162" y="84"/>
                  </a:lnTo>
                  <a:lnTo>
                    <a:pt x="164" y="94"/>
                  </a:lnTo>
                  <a:lnTo>
                    <a:pt x="160" y="94"/>
                  </a:lnTo>
                  <a:lnTo>
                    <a:pt x="170" y="114"/>
                  </a:lnTo>
                  <a:lnTo>
                    <a:pt x="196" y="114"/>
                  </a:lnTo>
                  <a:lnTo>
                    <a:pt x="200" y="130"/>
                  </a:lnTo>
                  <a:lnTo>
                    <a:pt x="206" y="132"/>
                  </a:lnTo>
                  <a:lnTo>
                    <a:pt x="210" y="136"/>
                  </a:lnTo>
                  <a:lnTo>
                    <a:pt x="216" y="148"/>
                  </a:lnTo>
                  <a:lnTo>
                    <a:pt x="214" y="158"/>
                  </a:lnTo>
                  <a:lnTo>
                    <a:pt x="210" y="168"/>
                  </a:lnTo>
                  <a:lnTo>
                    <a:pt x="208" y="182"/>
                  </a:lnTo>
                  <a:lnTo>
                    <a:pt x="192" y="168"/>
                  </a:lnTo>
                  <a:lnTo>
                    <a:pt x="166" y="168"/>
                  </a:lnTo>
                  <a:lnTo>
                    <a:pt x="144" y="178"/>
                  </a:lnTo>
                  <a:lnTo>
                    <a:pt x="140" y="188"/>
                  </a:lnTo>
                  <a:lnTo>
                    <a:pt x="136" y="196"/>
                  </a:lnTo>
                  <a:lnTo>
                    <a:pt x="138" y="198"/>
                  </a:lnTo>
                  <a:lnTo>
                    <a:pt x="138" y="206"/>
                  </a:lnTo>
                  <a:lnTo>
                    <a:pt x="132" y="220"/>
                  </a:lnTo>
                  <a:lnTo>
                    <a:pt x="126" y="218"/>
                  </a:lnTo>
                  <a:lnTo>
                    <a:pt x="122" y="216"/>
                  </a:lnTo>
                  <a:lnTo>
                    <a:pt x="112" y="218"/>
                  </a:lnTo>
                  <a:lnTo>
                    <a:pt x="108" y="228"/>
                  </a:lnTo>
                  <a:lnTo>
                    <a:pt x="106" y="234"/>
                  </a:lnTo>
                  <a:lnTo>
                    <a:pt x="100" y="228"/>
                  </a:lnTo>
                  <a:lnTo>
                    <a:pt x="102" y="224"/>
                  </a:lnTo>
                  <a:lnTo>
                    <a:pt x="100" y="218"/>
                  </a:lnTo>
                  <a:lnTo>
                    <a:pt x="90" y="220"/>
                  </a:lnTo>
                  <a:lnTo>
                    <a:pt x="84" y="222"/>
                  </a:lnTo>
                  <a:lnTo>
                    <a:pt x="78" y="216"/>
                  </a:lnTo>
                  <a:lnTo>
                    <a:pt x="70" y="216"/>
                  </a:lnTo>
                  <a:lnTo>
                    <a:pt x="70" y="218"/>
                  </a:lnTo>
                  <a:lnTo>
                    <a:pt x="62" y="228"/>
                  </a:lnTo>
                  <a:lnTo>
                    <a:pt x="52" y="236"/>
                  </a:lnTo>
                  <a:lnTo>
                    <a:pt x="50" y="236"/>
                  </a:lnTo>
                  <a:lnTo>
                    <a:pt x="50" y="230"/>
                  </a:lnTo>
                  <a:lnTo>
                    <a:pt x="44" y="214"/>
                  </a:lnTo>
                  <a:lnTo>
                    <a:pt x="30" y="192"/>
                  </a:lnTo>
                  <a:lnTo>
                    <a:pt x="30" y="178"/>
                  </a:lnTo>
                  <a:lnTo>
                    <a:pt x="34" y="172"/>
                  </a:lnTo>
                  <a:lnTo>
                    <a:pt x="30" y="170"/>
                  </a:lnTo>
                  <a:lnTo>
                    <a:pt x="26" y="166"/>
                  </a:lnTo>
                  <a:lnTo>
                    <a:pt x="24" y="162"/>
                  </a:lnTo>
                  <a:lnTo>
                    <a:pt x="24" y="150"/>
                  </a:lnTo>
                  <a:lnTo>
                    <a:pt x="6" y="130"/>
                  </a:lnTo>
                  <a:lnTo>
                    <a:pt x="6" y="72"/>
                  </a:lnTo>
                  <a:lnTo>
                    <a:pt x="0" y="2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8" name="Freeform 74"/>
            <p:cNvSpPr>
              <a:spLocks/>
            </p:cNvSpPr>
            <p:nvPr/>
          </p:nvSpPr>
          <p:spPr bwMode="blackWhite">
            <a:xfrm>
              <a:off x="1562" y="2837"/>
              <a:ext cx="198" cy="325"/>
            </a:xfrm>
            <a:custGeom>
              <a:avLst/>
              <a:gdLst/>
              <a:ahLst/>
              <a:cxnLst>
                <a:cxn ang="0">
                  <a:pos x="180" y="76"/>
                </a:cxn>
                <a:cxn ang="0">
                  <a:pos x="162" y="82"/>
                </a:cxn>
                <a:cxn ang="0">
                  <a:pos x="144" y="90"/>
                </a:cxn>
                <a:cxn ang="0">
                  <a:pos x="138" y="108"/>
                </a:cxn>
                <a:cxn ang="0">
                  <a:pos x="134" y="120"/>
                </a:cxn>
                <a:cxn ang="0">
                  <a:pos x="126" y="136"/>
                </a:cxn>
                <a:cxn ang="0">
                  <a:pos x="138" y="166"/>
                </a:cxn>
                <a:cxn ang="0">
                  <a:pos x="162" y="180"/>
                </a:cxn>
                <a:cxn ang="0">
                  <a:pos x="176" y="176"/>
                </a:cxn>
                <a:cxn ang="0">
                  <a:pos x="190" y="166"/>
                </a:cxn>
                <a:cxn ang="0">
                  <a:pos x="190" y="194"/>
                </a:cxn>
                <a:cxn ang="0">
                  <a:pos x="208" y="194"/>
                </a:cxn>
                <a:cxn ang="0">
                  <a:pos x="216" y="232"/>
                </a:cxn>
                <a:cxn ang="0">
                  <a:pos x="218" y="250"/>
                </a:cxn>
                <a:cxn ang="0">
                  <a:pos x="222" y="288"/>
                </a:cxn>
                <a:cxn ang="0">
                  <a:pos x="214" y="298"/>
                </a:cxn>
                <a:cxn ang="0">
                  <a:pos x="212" y="322"/>
                </a:cxn>
                <a:cxn ang="0">
                  <a:pos x="188" y="314"/>
                </a:cxn>
                <a:cxn ang="0">
                  <a:pos x="170" y="300"/>
                </a:cxn>
                <a:cxn ang="0">
                  <a:pos x="158" y="290"/>
                </a:cxn>
                <a:cxn ang="0">
                  <a:pos x="146" y="288"/>
                </a:cxn>
                <a:cxn ang="0">
                  <a:pos x="128" y="278"/>
                </a:cxn>
                <a:cxn ang="0">
                  <a:pos x="110" y="262"/>
                </a:cxn>
                <a:cxn ang="0">
                  <a:pos x="94" y="240"/>
                </a:cxn>
                <a:cxn ang="0">
                  <a:pos x="76" y="212"/>
                </a:cxn>
                <a:cxn ang="0">
                  <a:pos x="66" y="198"/>
                </a:cxn>
                <a:cxn ang="0">
                  <a:pos x="58" y="176"/>
                </a:cxn>
                <a:cxn ang="0">
                  <a:pos x="42" y="152"/>
                </a:cxn>
                <a:cxn ang="0">
                  <a:pos x="24" y="124"/>
                </a:cxn>
                <a:cxn ang="0">
                  <a:pos x="6" y="106"/>
                </a:cxn>
                <a:cxn ang="0">
                  <a:pos x="0" y="90"/>
                </a:cxn>
                <a:cxn ang="0">
                  <a:pos x="2" y="74"/>
                </a:cxn>
                <a:cxn ang="0">
                  <a:pos x="28" y="62"/>
                </a:cxn>
                <a:cxn ang="0">
                  <a:pos x="164" y="28"/>
                </a:cxn>
                <a:cxn ang="0">
                  <a:pos x="188" y="70"/>
                </a:cxn>
              </a:cxnLst>
              <a:rect l="0" t="0" r="r" b="b"/>
              <a:pathLst>
                <a:path w="223" h="325">
                  <a:moveTo>
                    <a:pt x="188" y="70"/>
                  </a:moveTo>
                  <a:lnTo>
                    <a:pt x="180" y="76"/>
                  </a:lnTo>
                  <a:lnTo>
                    <a:pt x="170" y="84"/>
                  </a:lnTo>
                  <a:lnTo>
                    <a:pt x="162" y="82"/>
                  </a:lnTo>
                  <a:lnTo>
                    <a:pt x="154" y="88"/>
                  </a:lnTo>
                  <a:lnTo>
                    <a:pt x="144" y="90"/>
                  </a:lnTo>
                  <a:lnTo>
                    <a:pt x="142" y="102"/>
                  </a:lnTo>
                  <a:lnTo>
                    <a:pt x="138" y="108"/>
                  </a:lnTo>
                  <a:lnTo>
                    <a:pt x="142" y="116"/>
                  </a:lnTo>
                  <a:lnTo>
                    <a:pt x="134" y="120"/>
                  </a:lnTo>
                  <a:lnTo>
                    <a:pt x="130" y="128"/>
                  </a:lnTo>
                  <a:lnTo>
                    <a:pt x="126" y="136"/>
                  </a:lnTo>
                  <a:lnTo>
                    <a:pt x="142" y="160"/>
                  </a:lnTo>
                  <a:lnTo>
                    <a:pt x="138" y="166"/>
                  </a:lnTo>
                  <a:lnTo>
                    <a:pt x="154" y="164"/>
                  </a:lnTo>
                  <a:lnTo>
                    <a:pt x="162" y="180"/>
                  </a:lnTo>
                  <a:lnTo>
                    <a:pt x="166" y="174"/>
                  </a:lnTo>
                  <a:lnTo>
                    <a:pt x="176" y="176"/>
                  </a:lnTo>
                  <a:lnTo>
                    <a:pt x="184" y="164"/>
                  </a:lnTo>
                  <a:lnTo>
                    <a:pt x="190" y="166"/>
                  </a:lnTo>
                  <a:lnTo>
                    <a:pt x="188" y="176"/>
                  </a:lnTo>
                  <a:lnTo>
                    <a:pt x="190" y="194"/>
                  </a:lnTo>
                  <a:lnTo>
                    <a:pt x="200" y="194"/>
                  </a:lnTo>
                  <a:lnTo>
                    <a:pt x="208" y="194"/>
                  </a:lnTo>
                  <a:lnTo>
                    <a:pt x="220" y="218"/>
                  </a:lnTo>
                  <a:lnTo>
                    <a:pt x="216" y="232"/>
                  </a:lnTo>
                  <a:lnTo>
                    <a:pt x="216" y="244"/>
                  </a:lnTo>
                  <a:lnTo>
                    <a:pt x="218" y="250"/>
                  </a:lnTo>
                  <a:lnTo>
                    <a:pt x="216" y="256"/>
                  </a:lnTo>
                  <a:lnTo>
                    <a:pt x="222" y="288"/>
                  </a:lnTo>
                  <a:lnTo>
                    <a:pt x="220" y="296"/>
                  </a:lnTo>
                  <a:lnTo>
                    <a:pt x="214" y="298"/>
                  </a:lnTo>
                  <a:lnTo>
                    <a:pt x="212" y="308"/>
                  </a:lnTo>
                  <a:lnTo>
                    <a:pt x="212" y="322"/>
                  </a:lnTo>
                  <a:lnTo>
                    <a:pt x="198" y="324"/>
                  </a:lnTo>
                  <a:lnTo>
                    <a:pt x="188" y="314"/>
                  </a:lnTo>
                  <a:lnTo>
                    <a:pt x="180" y="312"/>
                  </a:lnTo>
                  <a:lnTo>
                    <a:pt x="170" y="300"/>
                  </a:lnTo>
                  <a:lnTo>
                    <a:pt x="166" y="300"/>
                  </a:lnTo>
                  <a:lnTo>
                    <a:pt x="158" y="290"/>
                  </a:lnTo>
                  <a:lnTo>
                    <a:pt x="156" y="292"/>
                  </a:lnTo>
                  <a:lnTo>
                    <a:pt x="146" y="288"/>
                  </a:lnTo>
                  <a:lnTo>
                    <a:pt x="136" y="286"/>
                  </a:lnTo>
                  <a:lnTo>
                    <a:pt x="128" y="278"/>
                  </a:lnTo>
                  <a:lnTo>
                    <a:pt x="116" y="272"/>
                  </a:lnTo>
                  <a:lnTo>
                    <a:pt x="110" y="262"/>
                  </a:lnTo>
                  <a:lnTo>
                    <a:pt x="90" y="246"/>
                  </a:lnTo>
                  <a:lnTo>
                    <a:pt x="94" y="240"/>
                  </a:lnTo>
                  <a:lnTo>
                    <a:pt x="80" y="218"/>
                  </a:lnTo>
                  <a:lnTo>
                    <a:pt x="76" y="212"/>
                  </a:lnTo>
                  <a:lnTo>
                    <a:pt x="72" y="204"/>
                  </a:lnTo>
                  <a:lnTo>
                    <a:pt x="66" y="198"/>
                  </a:lnTo>
                  <a:lnTo>
                    <a:pt x="56" y="186"/>
                  </a:lnTo>
                  <a:lnTo>
                    <a:pt x="58" y="176"/>
                  </a:lnTo>
                  <a:lnTo>
                    <a:pt x="52" y="164"/>
                  </a:lnTo>
                  <a:lnTo>
                    <a:pt x="42" y="152"/>
                  </a:lnTo>
                  <a:lnTo>
                    <a:pt x="32" y="140"/>
                  </a:lnTo>
                  <a:lnTo>
                    <a:pt x="24" y="124"/>
                  </a:lnTo>
                  <a:lnTo>
                    <a:pt x="12" y="116"/>
                  </a:lnTo>
                  <a:lnTo>
                    <a:pt x="6" y="106"/>
                  </a:lnTo>
                  <a:lnTo>
                    <a:pt x="4" y="102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2" y="74"/>
                  </a:lnTo>
                  <a:lnTo>
                    <a:pt x="12" y="68"/>
                  </a:lnTo>
                  <a:lnTo>
                    <a:pt x="28" y="62"/>
                  </a:lnTo>
                  <a:lnTo>
                    <a:pt x="94" y="0"/>
                  </a:lnTo>
                  <a:lnTo>
                    <a:pt x="164" y="28"/>
                  </a:lnTo>
                  <a:lnTo>
                    <a:pt x="196" y="48"/>
                  </a:lnTo>
                  <a:lnTo>
                    <a:pt x="188" y="7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59" name="Freeform 75"/>
            <p:cNvSpPr>
              <a:spLocks/>
            </p:cNvSpPr>
            <p:nvPr/>
          </p:nvSpPr>
          <p:spPr bwMode="blackWhite">
            <a:xfrm>
              <a:off x="1564" y="2817"/>
              <a:ext cx="89" cy="109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4" y="12"/>
                </a:cxn>
                <a:cxn ang="0">
                  <a:pos x="20" y="24"/>
                </a:cxn>
                <a:cxn ang="0">
                  <a:pos x="8" y="34"/>
                </a:cxn>
                <a:cxn ang="0">
                  <a:pos x="10" y="42"/>
                </a:cxn>
                <a:cxn ang="0">
                  <a:pos x="6" y="40"/>
                </a:cxn>
                <a:cxn ang="0">
                  <a:pos x="2" y="60"/>
                </a:cxn>
                <a:cxn ang="0">
                  <a:pos x="0" y="62"/>
                </a:cxn>
                <a:cxn ang="0">
                  <a:pos x="12" y="74"/>
                </a:cxn>
                <a:cxn ang="0">
                  <a:pos x="18" y="80"/>
                </a:cxn>
                <a:cxn ang="0">
                  <a:pos x="20" y="84"/>
                </a:cxn>
                <a:cxn ang="0">
                  <a:pos x="14" y="94"/>
                </a:cxn>
                <a:cxn ang="0">
                  <a:pos x="14" y="98"/>
                </a:cxn>
                <a:cxn ang="0">
                  <a:pos x="14" y="100"/>
                </a:cxn>
                <a:cxn ang="0">
                  <a:pos x="16" y="100"/>
                </a:cxn>
                <a:cxn ang="0">
                  <a:pos x="28" y="98"/>
                </a:cxn>
                <a:cxn ang="0">
                  <a:pos x="38" y="108"/>
                </a:cxn>
                <a:cxn ang="0">
                  <a:pos x="56" y="76"/>
                </a:cxn>
                <a:cxn ang="0">
                  <a:pos x="68" y="72"/>
                </a:cxn>
                <a:cxn ang="0">
                  <a:pos x="80" y="70"/>
                </a:cxn>
                <a:cxn ang="0">
                  <a:pos x="88" y="64"/>
                </a:cxn>
                <a:cxn ang="0">
                  <a:pos x="92" y="60"/>
                </a:cxn>
                <a:cxn ang="0">
                  <a:pos x="94" y="56"/>
                </a:cxn>
                <a:cxn ang="0">
                  <a:pos x="100" y="32"/>
                </a:cxn>
                <a:cxn ang="0">
                  <a:pos x="100" y="18"/>
                </a:cxn>
                <a:cxn ang="0">
                  <a:pos x="72" y="0"/>
                </a:cxn>
                <a:cxn ang="0">
                  <a:pos x="42" y="0"/>
                </a:cxn>
              </a:cxnLst>
              <a:rect l="0" t="0" r="r" b="b"/>
              <a:pathLst>
                <a:path w="101" h="109">
                  <a:moveTo>
                    <a:pt x="42" y="0"/>
                  </a:moveTo>
                  <a:lnTo>
                    <a:pt x="14" y="12"/>
                  </a:lnTo>
                  <a:lnTo>
                    <a:pt x="20" y="24"/>
                  </a:lnTo>
                  <a:lnTo>
                    <a:pt x="8" y="34"/>
                  </a:lnTo>
                  <a:lnTo>
                    <a:pt x="10" y="42"/>
                  </a:lnTo>
                  <a:lnTo>
                    <a:pt x="6" y="40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12" y="74"/>
                  </a:lnTo>
                  <a:lnTo>
                    <a:pt x="18" y="80"/>
                  </a:lnTo>
                  <a:lnTo>
                    <a:pt x="20" y="84"/>
                  </a:lnTo>
                  <a:lnTo>
                    <a:pt x="14" y="94"/>
                  </a:lnTo>
                  <a:lnTo>
                    <a:pt x="14" y="98"/>
                  </a:lnTo>
                  <a:lnTo>
                    <a:pt x="14" y="100"/>
                  </a:lnTo>
                  <a:lnTo>
                    <a:pt x="16" y="100"/>
                  </a:lnTo>
                  <a:lnTo>
                    <a:pt x="28" y="98"/>
                  </a:lnTo>
                  <a:lnTo>
                    <a:pt x="38" y="108"/>
                  </a:lnTo>
                  <a:lnTo>
                    <a:pt x="56" y="76"/>
                  </a:lnTo>
                  <a:lnTo>
                    <a:pt x="68" y="72"/>
                  </a:lnTo>
                  <a:lnTo>
                    <a:pt x="80" y="70"/>
                  </a:lnTo>
                  <a:lnTo>
                    <a:pt x="88" y="64"/>
                  </a:lnTo>
                  <a:lnTo>
                    <a:pt x="92" y="60"/>
                  </a:lnTo>
                  <a:lnTo>
                    <a:pt x="94" y="56"/>
                  </a:lnTo>
                  <a:lnTo>
                    <a:pt x="100" y="32"/>
                  </a:lnTo>
                  <a:lnTo>
                    <a:pt x="100" y="18"/>
                  </a:lnTo>
                  <a:lnTo>
                    <a:pt x="72" y="0"/>
                  </a:lnTo>
                  <a:lnTo>
                    <a:pt x="4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0" name="Freeform 76"/>
            <p:cNvSpPr>
              <a:spLocks/>
            </p:cNvSpPr>
            <p:nvPr/>
          </p:nvSpPr>
          <p:spPr bwMode="blackWhite">
            <a:xfrm>
              <a:off x="1969" y="2743"/>
              <a:ext cx="47" cy="7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8" y="8"/>
                </a:cxn>
                <a:cxn ang="0">
                  <a:pos x="48" y="22"/>
                </a:cxn>
                <a:cxn ang="0">
                  <a:pos x="52" y="26"/>
                </a:cxn>
                <a:cxn ang="0">
                  <a:pos x="48" y="36"/>
                </a:cxn>
                <a:cxn ang="0">
                  <a:pos x="42" y="38"/>
                </a:cxn>
                <a:cxn ang="0">
                  <a:pos x="36" y="50"/>
                </a:cxn>
                <a:cxn ang="0">
                  <a:pos x="34" y="62"/>
                </a:cxn>
                <a:cxn ang="0">
                  <a:pos x="28" y="62"/>
                </a:cxn>
                <a:cxn ang="0">
                  <a:pos x="26" y="70"/>
                </a:cxn>
                <a:cxn ang="0">
                  <a:pos x="18" y="70"/>
                </a:cxn>
                <a:cxn ang="0">
                  <a:pos x="14" y="60"/>
                </a:cxn>
                <a:cxn ang="0">
                  <a:pos x="10" y="68"/>
                </a:cxn>
                <a:cxn ang="0">
                  <a:pos x="4" y="60"/>
                </a:cxn>
                <a:cxn ang="0">
                  <a:pos x="0" y="28"/>
                </a:cxn>
                <a:cxn ang="0">
                  <a:pos x="2" y="4"/>
                </a:cxn>
                <a:cxn ang="0">
                  <a:pos x="8" y="0"/>
                </a:cxn>
              </a:cxnLst>
              <a:rect l="0" t="0" r="r" b="b"/>
              <a:pathLst>
                <a:path w="53" h="71">
                  <a:moveTo>
                    <a:pt x="8" y="0"/>
                  </a:moveTo>
                  <a:lnTo>
                    <a:pt x="28" y="8"/>
                  </a:lnTo>
                  <a:lnTo>
                    <a:pt x="48" y="22"/>
                  </a:lnTo>
                  <a:lnTo>
                    <a:pt x="52" y="26"/>
                  </a:lnTo>
                  <a:lnTo>
                    <a:pt x="48" y="36"/>
                  </a:lnTo>
                  <a:lnTo>
                    <a:pt x="42" y="38"/>
                  </a:lnTo>
                  <a:lnTo>
                    <a:pt x="36" y="50"/>
                  </a:lnTo>
                  <a:lnTo>
                    <a:pt x="34" y="62"/>
                  </a:lnTo>
                  <a:lnTo>
                    <a:pt x="28" y="62"/>
                  </a:lnTo>
                  <a:lnTo>
                    <a:pt x="26" y="70"/>
                  </a:lnTo>
                  <a:lnTo>
                    <a:pt x="18" y="70"/>
                  </a:lnTo>
                  <a:lnTo>
                    <a:pt x="14" y="60"/>
                  </a:lnTo>
                  <a:lnTo>
                    <a:pt x="10" y="68"/>
                  </a:lnTo>
                  <a:lnTo>
                    <a:pt x="4" y="60"/>
                  </a:lnTo>
                  <a:lnTo>
                    <a:pt x="0" y="28"/>
                  </a:lnTo>
                  <a:lnTo>
                    <a:pt x="2" y="4"/>
                  </a:lnTo>
                  <a:lnTo>
                    <a:pt x="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1" name="Freeform 77"/>
            <p:cNvSpPr>
              <a:spLocks/>
            </p:cNvSpPr>
            <p:nvPr/>
          </p:nvSpPr>
          <p:spPr bwMode="blackWhite">
            <a:xfrm>
              <a:off x="1912" y="2737"/>
              <a:ext cx="68" cy="75"/>
            </a:xfrm>
            <a:custGeom>
              <a:avLst/>
              <a:gdLst/>
              <a:ahLst/>
              <a:cxnLst>
                <a:cxn ang="0">
                  <a:pos x="18" y="2"/>
                </a:cxn>
                <a:cxn ang="0">
                  <a:pos x="34" y="2"/>
                </a:cxn>
                <a:cxn ang="0">
                  <a:pos x="46" y="2"/>
                </a:cxn>
                <a:cxn ang="0">
                  <a:pos x="48" y="0"/>
                </a:cxn>
                <a:cxn ang="0">
                  <a:pos x="60" y="2"/>
                </a:cxn>
                <a:cxn ang="0">
                  <a:pos x="76" y="6"/>
                </a:cxn>
                <a:cxn ang="0">
                  <a:pos x="68" y="16"/>
                </a:cxn>
                <a:cxn ang="0">
                  <a:pos x="68" y="32"/>
                </a:cxn>
                <a:cxn ang="0">
                  <a:pos x="74" y="38"/>
                </a:cxn>
                <a:cxn ang="0">
                  <a:pos x="76" y="50"/>
                </a:cxn>
                <a:cxn ang="0">
                  <a:pos x="72" y="54"/>
                </a:cxn>
                <a:cxn ang="0">
                  <a:pos x="72" y="60"/>
                </a:cxn>
                <a:cxn ang="0">
                  <a:pos x="68" y="68"/>
                </a:cxn>
                <a:cxn ang="0">
                  <a:pos x="62" y="64"/>
                </a:cxn>
                <a:cxn ang="0">
                  <a:pos x="40" y="62"/>
                </a:cxn>
                <a:cxn ang="0">
                  <a:pos x="38" y="68"/>
                </a:cxn>
                <a:cxn ang="0">
                  <a:pos x="42" y="74"/>
                </a:cxn>
                <a:cxn ang="0">
                  <a:pos x="22" y="66"/>
                </a:cxn>
                <a:cxn ang="0">
                  <a:pos x="0" y="38"/>
                </a:cxn>
                <a:cxn ang="0">
                  <a:pos x="2" y="14"/>
                </a:cxn>
                <a:cxn ang="0">
                  <a:pos x="18" y="2"/>
                </a:cxn>
              </a:cxnLst>
              <a:rect l="0" t="0" r="r" b="b"/>
              <a:pathLst>
                <a:path w="77" h="75">
                  <a:moveTo>
                    <a:pt x="18" y="2"/>
                  </a:moveTo>
                  <a:lnTo>
                    <a:pt x="34" y="2"/>
                  </a:lnTo>
                  <a:lnTo>
                    <a:pt x="46" y="2"/>
                  </a:lnTo>
                  <a:lnTo>
                    <a:pt x="48" y="0"/>
                  </a:lnTo>
                  <a:lnTo>
                    <a:pt x="60" y="2"/>
                  </a:lnTo>
                  <a:lnTo>
                    <a:pt x="76" y="6"/>
                  </a:lnTo>
                  <a:lnTo>
                    <a:pt x="68" y="16"/>
                  </a:lnTo>
                  <a:lnTo>
                    <a:pt x="68" y="32"/>
                  </a:lnTo>
                  <a:lnTo>
                    <a:pt x="74" y="38"/>
                  </a:lnTo>
                  <a:lnTo>
                    <a:pt x="76" y="50"/>
                  </a:lnTo>
                  <a:lnTo>
                    <a:pt x="72" y="54"/>
                  </a:lnTo>
                  <a:lnTo>
                    <a:pt x="72" y="60"/>
                  </a:lnTo>
                  <a:lnTo>
                    <a:pt x="68" y="68"/>
                  </a:lnTo>
                  <a:lnTo>
                    <a:pt x="62" y="64"/>
                  </a:lnTo>
                  <a:lnTo>
                    <a:pt x="40" y="62"/>
                  </a:lnTo>
                  <a:lnTo>
                    <a:pt x="38" y="68"/>
                  </a:lnTo>
                  <a:lnTo>
                    <a:pt x="42" y="74"/>
                  </a:lnTo>
                  <a:lnTo>
                    <a:pt x="22" y="66"/>
                  </a:lnTo>
                  <a:lnTo>
                    <a:pt x="0" y="38"/>
                  </a:lnTo>
                  <a:lnTo>
                    <a:pt x="2" y="14"/>
                  </a:lnTo>
                  <a:lnTo>
                    <a:pt x="18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2" name="Freeform 78"/>
            <p:cNvSpPr>
              <a:spLocks/>
            </p:cNvSpPr>
            <p:nvPr/>
          </p:nvSpPr>
          <p:spPr bwMode="blackWhite">
            <a:xfrm>
              <a:off x="1859" y="2697"/>
              <a:ext cx="81" cy="131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0" y="2"/>
                </a:cxn>
                <a:cxn ang="0">
                  <a:pos x="50" y="10"/>
                </a:cxn>
                <a:cxn ang="0">
                  <a:pos x="56" y="16"/>
                </a:cxn>
                <a:cxn ang="0">
                  <a:pos x="58" y="32"/>
                </a:cxn>
                <a:cxn ang="0">
                  <a:pos x="62" y="28"/>
                </a:cxn>
                <a:cxn ang="0">
                  <a:pos x="70" y="32"/>
                </a:cxn>
                <a:cxn ang="0">
                  <a:pos x="76" y="38"/>
                </a:cxn>
                <a:cxn ang="0">
                  <a:pos x="82" y="38"/>
                </a:cxn>
                <a:cxn ang="0">
                  <a:pos x="82" y="46"/>
                </a:cxn>
                <a:cxn ang="0">
                  <a:pos x="82" y="52"/>
                </a:cxn>
                <a:cxn ang="0">
                  <a:pos x="80" y="54"/>
                </a:cxn>
                <a:cxn ang="0">
                  <a:pos x="78" y="58"/>
                </a:cxn>
                <a:cxn ang="0">
                  <a:pos x="70" y="62"/>
                </a:cxn>
                <a:cxn ang="0">
                  <a:pos x="70" y="68"/>
                </a:cxn>
                <a:cxn ang="0">
                  <a:pos x="68" y="72"/>
                </a:cxn>
                <a:cxn ang="0">
                  <a:pos x="74" y="78"/>
                </a:cxn>
                <a:cxn ang="0">
                  <a:pos x="82" y="88"/>
                </a:cxn>
                <a:cxn ang="0">
                  <a:pos x="82" y="98"/>
                </a:cxn>
                <a:cxn ang="0">
                  <a:pos x="90" y="110"/>
                </a:cxn>
                <a:cxn ang="0">
                  <a:pos x="82" y="110"/>
                </a:cxn>
                <a:cxn ang="0">
                  <a:pos x="76" y="120"/>
                </a:cxn>
                <a:cxn ang="0">
                  <a:pos x="62" y="118"/>
                </a:cxn>
                <a:cxn ang="0">
                  <a:pos x="62" y="122"/>
                </a:cxn>
                <a:cxn ang="0">
                  <a:pos x="60" y="120"/>
                </a:cxn>
                <a:cxn ang="0">
                  <a:pos x="54" y="122"/>
                </a:cxn>
                <a:cxn ang="0">
                  <a:pos x="50" y="130"/>
                </a:cxn>
                <a:cxn ang="0">
                  <a:pos x="40" y="118"/>
                </a:cxn>
                <a:cxn ang="0">
                  <a:pos x="40" y="110"/>
                </a:cxn>
                <a:cxn ang="0">
                  <a:pos x="36" y="108"/>
                </a:cxn>
                <a:cxn ang="0">
                  <a:pos x="30" y="102"/>
                </a:cxn>
                <a:cxn ang="0">
                  <a:pos x="36" y="86"/>
                </a:cxn>
                <a:cxn ang="0">
                  <a:pos x="38" y="80"/>
                </a:cxn>
                <a:cxn ang="0">
                  <a:pos x="38" y="72"/>
                </a:cxn>
                <a:cxn ang="0">
                  <a:pos x="32" y="66"/>
                </a:cxn>
                <a:cxn ang="0">
                  <a:pos x="30" y="56"/>
                </a:cxn>
                <a:cxn ang="0">
                  <a:pos x="14" y="56"/>
                </a:cxn>
                <a:cxn ang="0">
                  <a:pos x="0" y="36"/>
                </a:cxn>
                <a:cxn ang="0">
                  <a:pos x="16" y="6"/>
                </a:cxn>
                <a:cxn ang="0">
                  <a:pos x="30" y="0"/>
                </a:cxn>
              </a:cxnLst>
              <a:rect l="0" t="0" r="r" b="b"/>
              <a:pathLst>
                <a:path w="91" h="131">
                  <a:moveTo>
                    <a:pt x="30" y="0"/>
                  </a:moveTo>
                  <a:lnTo>
                    <a:pt x="40" y="2"/>
                  </a:lnTo>
                  <a:lnTo>
                    <a:pt x="50" y="10"/>
                  </a:lnTo>
                  <a:lnTo>
                    <a:pt x="56" y="16"/>
                  </a:lnTo>
                  <a:lnTo>
                    <a:pt x="58" y="32"/>
                  </a:lnTo>
                  <a:lnTo>
                    <a:pt x="62" y="28"/>
                  </a:lnTo>
                  <a:lnTo>
                    <a:pt x="70" y="32"/>
                  </a:lnTo>
                  <a:lnTo>
                    <a:pt x="76" y="38"/>
                  </a:lnTo>
                  <a:lnTo>
                    <a:pt x="82" y="38"/>
                  </a:lnTo>
                  <a:lnTo>
                    <a:pt x="82" y="46"/>
                  </a:lnTo>
                  <a:lnTo>
                    <a:pt x="82" y="52"/>
                  </a:lnTo>
                  <a:lnTo>
                    <a:pt x="80" y="54"/>
                  </a:lnTo>
                  <a:lnTo>
                    <a:pt x="78" y="58"/>
                  </a:lnTo>
                  <a:lnTo>
                    <a:pt x="70" y="62"/>
                  </a:lnTo>
                  <a:lnTo>
                    <a:pt x="70" y="68"/>
                  </a:lnTo>
                  <a:lnTo>
                    <a:pt x="68" y="72"/>
                  </a:lnTo>
                  <a:lnTo>
                    <a:pt x="74" y="78"/>
                  </a:lnTo>
                  <a:lnTo>
                    <a:pt x="82" y="88"/>
                  </a:lnTo>
                  <a:lnTo>
                    <a:pt x="82" y="98"/>
                  </a:lnTo>
                  <a:lnTo>
                    <a:pt x="90" y="110"/>
                  </a:lnTo>
                  <a:lnTo>
                    <a:pt x="82" y="110"/>
                  </a:lnTo>
                  <a:lnTo>
                    <a:pt x="76" y="120"/>
                  </a:lnTo>
                  <a:lnTo>
                    <a:pt x="62" y="118"/>
                  </a:lnTo>
                  <a:lnTo>
                    <a:pt x="62" y="122"/>
                  </a:lnTo>
                  <a:lnTo>
                    <a:pt x="60" y="120"/>
                  </a:lnTo>
                  <a:lnTo>
                    <a:pt x="54" y="122"/>
                  </a:lnTo>
                  <a:lnTo>
                    <a:pt x="50" y="130"/>
                  </a:lnTo>
                  <a:lnTo>
                    <a:pt x="40" y="118"/>
                  </a:lnTo>
                  <a:lnTo>
                    <a:pt x="40" y="110"/>
                  </a:lnTo>
                  <a:lnTo>
                    <a:pt x="36" y="108"/>
                  </a:lnTo>
                  <a:lnTo>
                    <a:pt x="30" y="102"/>
                  </a:lnTo>
                  <a:lnTo>
                    <a:pt x="36" y="86"/>
                  </a:lnTo>
                  <a:lnTo>
                    <a:pt x="38" y="80"/>
                  </a:lnTo>
                  <a:lnTo>
                    <a:pt x="38" y="72"/>
                  </a:lnTo>
                  <a:lnTo>
                    <a:pt x="32" y="66"/>
                  </a:lnTo>
                  <a:lnTo>
                    <a:pt x="30" y="56"/>
                  </a:lnTo>
                  <a:lnTo>
                    <a:pt x="14" y="56"/>
                  </a:lnTo>
                  <a:lnTo>
                    <a:pt x="0" y="36"/>
                  </a:lnTo>
                  <a:lnTo>
                    <a:pt x="16" y="6"/>
                  </a:lnTo>
                  <a:lnTo>
                    <a:pt x="3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3" name="Freeform 79"/>
            <p:cNvSpPr>
              <a:spLocks/>
            </p:cNvSpPr>
            <p:nvPr/>
          </p:nvSpPr>
          <p:spPr bwMode="blackWhite">
            <a:xfrm>
              <a:off x="1677" y="2631"/>
              <a:ext cx="215" cy="201"/>
            </a:xfrm>
            <a:custGeom>
              <a:avLst/>
              <a:gdLst/>
              <a:ahLst/>
              <a:cxnLst>
                <a:cxn ang="0">
                  <a:pos x="166" y="176"/>
                </a:cxn>
                <a:cxn ang="0">
                  <a:pos x="152" y="186"/>
                </a:cxn>
                <a:cxn ang="0">
                  <a:pos x="144" y="198"/>
                </a:cxn>
                <a:cxn ang="0">
                  <a:pos x="122" y="194"/>
                </a:cxn>
                <a:cxn ang="0">
                  <a:pos x="98" y="170"/>
                </a:cxn>
                <a:cxn ang="0">
                  <a:pos x="22" y="92"/>
                </a:cxn>
                <a:cxn ang="0">
                  <a:pos x="30" y="6"/>
                </a:cxn>
                <a:cxn ang="0">
                  <a:pos x="38" y="22"/>
                </a:cxn>
                <a:cxn ang="0">
                  <a:pos x="50" y="16"/>
                </a:cxn>
                <a:cxn ang="0">
                  <a:pos x="72" y="0"/>
                </a:cxn>
                <a:cxn ang="0">
                  <a:pos x="96" y="14"/>
                </a:cxn>
                <a:cxn ang="0">
                  <a:pos x="100" y="28"/>
                </a:cxn>
                <a:cxn ang="0">
                  <a:pos x="124" y="32"/>
                </a:cxn>
                <a:cxn ang="0">
                  <a:pos x="150" y="42"/>
                </a:cxn>
                <a:cxn ang="0">
                  <a:pos x="174" y="24"/>
                </a:cxn>
                <a:cxn ang="0">
                  <a:pos x="206" y="28"/>
                </a:cxn>
                <a:cxn ang="0">
                  <a:pos x="196" y="38"/>
                </a:cxn>
                <a:cxn ang="0">
                  <a:pos x="212" y="48"/>
                </a:cxn>
                <a:cxn ang="0">
                  <a:pos x="222" y="60"/>
                </a:cxn>
                <a:cxn ang="0">
                  <a:pos x="240" y="66"/>
                </a:cxn>
                <a:cxn ang="0">
                  <a:pos x="226" y="78"/>
                </a:cxn>
                <a:cxn ang="0">
                  <a:pos x="224" y="82"/>
                </a:cxn>
                <a:cxn ang="0">
                  <a:pos x="232" y="88"/>
                </a:cxn>
                <a:cxn ang="0">
                  <a:pos x="218" y="96"/>
                </a:cxn>
                <a:cxn ang="0">
                  <a:pos x="212" y="106"/>
                </a:cxn>
                <a:cxn ang="0">
                  <a:pos x="222" y="128"/>
                </a:cxn>
                <a:cxn ang="0">
                  <a:pos x="202" y="140"/>
                </a:cxn>
                <a:cxn ang="0">
                  <a:pos x="188" y="142"/>
                </a:cxn>
                <a:cxn ang="0">
                  <a:pos x="180" y="148"/>
                </a:cxn>
                <a:cxn ang="0">
                  <a:pos x="172" y="142"/>
                </a:cxn>
                <a:cxn ang="0">
                  <a:pos x="152" y="138"/>
                </a:cxn>
                <a:cxn ang="0">
                  <a:pos x="160" y="156"/>
                </a:cxn>
                <a:cxn ang="0">
                  <a:pos x="156" y="168"/>
                </a:cxn>
                <a:cxn ang="0">
                  <a:pos x="176" y="170"/>
                </a:cxn>
              </a:cxnLst>
              <a:rect l="0" t="0" r="r" b="b"/>
              <a:pathLst>
                <a:path w="241" h="201">
                  <a:moveTo>
                    <a:pt x="174" y="178"/>
                  </a:moveTo>
                  <a:lnTo>
                    <a:pt x="166" y="176"/>
                  </a:lnTo>
                  <a:lnTo>
                    <a:pt x="160" y="186"/>
                  </a:lnTo>
                  <a:lnTo>
                    <a:pt x="152" y="186"/>
                  </a:lnTo>
                  <a:lnTo>
                    <a:pt x="148" y="194"/>
                  </a:lnTo>
                  <a:lnTo>
                    <a:pt x="144" y="198"/>
                  </a:lnTo>
                  <a:lnTo>
                    <a:pt x="134" y="200"/>
                  </a:lnTo>
                  <a:lnTo>
                    <a:pt x="122" y="194"/>
                  </a:lnTo>
                  <a:lnTo>
                    <a:pt x="118" y="190"/>
                  </a:lnTo>
                  <a:lnTo>
                    <a:pt x="98" y="170"/>
                  </a:lnTo>
                  <a:lnTo>
                    <a:pt x="86" y="142"/>
                  </a:lnTo>
                  <a:lnTo>
                    <a:pt x="22" y="92"/>
                  </a:lnTo>
                  <a:lnTo>
                    <a:pt x="0" y="52"/>
                  </a:lnTo>
                  <a:lnTo>
                    <a:pt x="30" y="6"/>
                  </a:lnTo>
                  <a:lnTo>
                    <a:pt x="34" y="14"/>
                  </a:lnTo>
                  <a:lnTo>
                    <a:pt x="38" y="22"/>
                  </a:lnTo>
                  <a:lnTo>
                    <a:pt x="42" y="22"/>
                  </a:lnTo>
                  <a:lnTo>
                    <a:pt x="50" y="16"/>
                  </a:lnTo>
                  <a:lnTo>
                    <a:pt x="62" y="2"/>
                  </a:lnTo>
                  <a:lnTo>
                    <a:pt x="72" y="0"/>
                  </a:lnTo>
                  <a:lnTo>
                    <a:pt x="78" y="14"/>
                  </a:lnTo>
                  <a:lnTo>
                    <a:pt x="96" y="14"/>
                  </a:lnTo>
                  <a:lnTo>
                    <a:pt x="96" y="20"/>
                  </a:lnTo>
                  <a:lnTo>
                    <a:pt x="100" y="28"/>
                  </a:lnTo>
                  <a:lnTo>
                    <a:pt x="116" y="32"/>
                  </a:lnTo>
                  <a:lnTo>
                    <a:pt x="124" y="32"/>
                  </a:lnTo>
                  <a:lnTo>
                    <a:pt x="132" y="32"/>
                  </a:lnTo>
                  <a:lnTo>
                    <a:pt x="150" y="42"/>
                  </a:lnTo>
                  <a:lnTo>
                    <a:pt x="164" y="30"/>
                  </a:lnTo>
                  <a:lnTo>
                    <a:pt x="174" y="24"/>
                  </a:lnTo>
                  <a:lnTo>
                    <a:pt x="192" y="26"/>
                  </a:lnTo>
                  <a:lnTo>
                    <a:pt x="206" y="28"/>
                  </a:lnTo>
                  <a:lnTo>
                    <a:pt x="196" y="34"/>
                  </a:lnTo>
                  <a:lnTo>
                    <a:pt x="196" y="38"/>
                  </a:lnTo>
                  <a:lnTo>
                    <a:pt x="200" y="44"/>
                  </a:lnTo>
                  <a:lnTo>
                    <a:pt x="212" y="48"/>
                  </a:lnTo>
                  <a:lnTo>
                    <a:pt x="222" y="52"/>
                  </a:lnTo>
                  <a:lnTo>
                    <a:pt x="222" y="60"/>
                  </a:lnTo>
                  <a:lnTo>
                    <a:pt x="232" y="60"/>
                  </a:lnTo>
                  <a:lnTo>
                    <a:pt x="240" y="66"/>
                  </a:lnTo>
                  <a:lnTo>
                    <a:pt x="232" y="76"/>
                  </a:lnTo>
                  <a:lnTo>
                    <a:pt x="226" y="78"/>
                  </a:lnTo>
                  <a:lnTo>
                    <a:pt x="222" y="78"/>
                  </a:lnTo>
                  <a:lnTo>
                    <a:pt x="224" y="82"/>
                  </a:lnTo>
                  <a:lnTo>
                    <a:pt x="228" y="88"/>
                  </a:lnTo>
                  <a:lnTo>
                    <a:pt x="232" y="88"/>
                  </a:lnTo>
                  <a:lnTo>
                    <a:pt x="234" y="96"/>
                  </a:lnTo>
                  <a:lnTo>
                    <a:pt x="218" y="96"/>
                  </a:lnTo>
                  <a:lnTo>
                    <a:pt x="218" y="106"/>
                  </a:lnTo>
                  <a:lnTo>
                    <a:pt x="212" y="106"/>
                  </a:lnTo>
                  <a:lnTo>
                    <a:pt x="226" y="124"/>
                  </a:lnTo>
                  <a:lnTo>
                    <a:pt x="222" y="128"/>
                  </a:lnTo>
                  <a:lnTo>
                    <a:pt x="214" y="136"/>
                  </a:lnTo>
                  <a:lnTo>
                    <a:pt x="202" y="140"/>
                  </a:lnTo>
                  <a:lnTo>
                    <a:pt x="196" y="136"/>
                  </a:lnTo>
                  <a:lnTo>
                    <a:pt x="188" y="142"/>
                  </a:lnTo>
                  <a:lnTo>
                    <a:pt x="186" y="148"/>
                  </a:lnTo>
                  <a:lnTo>
                    <a:pt x="180" y="148"/>
                  </a:lnTo>
                  <a:lnTo>
                    <a:pt x="176" y="140"/>
                  </a:lnTo>
                  <a:lnTo>
                    <a:pt x="172" y="142"/>
                  </a:lnTo>
                  <a:lnTo>
                    <a:pt x="164" y="142"/>
                  </a:lnTo>
                  <a:lnTo>
                    <a:pt x="152" y="138"/>
                  </a:lnTo>
                  <a:lnTo>
                    <a:pt x="160" y="150"/>
                  </a:lnTo>
                  <a:lnTo>
                    <a:pt x="160" y="156"/>
                  </a:lnTo>
                  <a:lnTo>
                    <a:pt x="156" y="160"/>
                  </a:lnTo>
                  <a:lnTo>
                    <a:pt x="156" y="168"/>
                  </a:lnTo>
                  <a:lnTo>
                    <a:pt x="164" y="172"/>
                  </a:lnTo>
                  <a:lnTo>
                    <a:pt x="176" y="170"/>
                  </a:lnTo>
                  <a:lnTo>
                    <a:pt x="174" y="17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4" name="Freeform 80"/>
            <p:cNvSpPr>
              <a:spLocks/>
            </p:cNvSpPr>
            <p:nvPr/>
          </p:nvSpPr>
          <p:spPr bwMode="blackWhite">
            <a:xfrm>
              <a:off x="1597" y="2629"/>
              <a:ext cx="184" cy="287"/>
            </a:xfrm>
            <a:custGeom>
              <a:avLst/>
              <a:gdLst/>
              <a:ahLst/>
              <a:cxnLst>
                <a:cxn ang="0">
                  <a:pos x="130" y="10"/>
                </a:cxn>
                <a:cxn ang="0">
                  <a:pos x="106" y="30"/>
                </a:cxn>
                <a:cxn ang="0">
                  <a:pos x="100" y="54"/>
                </a:cxn>
                <a:cxn ang="0">
                  <a:pos x="116" y="68"/>
                </a:cxn>
                <a:cxn ang="0">
                  <a:pos x="114" y="82"/>
                </a:cxn>
                <a:cxn ang="0">
                  <a:pos x="140" y="90"/>
                </a:cxn>
                <a:cxn ang="0">
                  <a:pos x="166" y="106"/>
                </a:cxn>
                <a:cxn ang="0">
                  <a:pos x="182" y="108"/>
                </a:cxn>
                <a:cxn ang="0">
                  <a:pos x="202" y="102"/>
                </a:cxn>
                <a:cxn ang="0">
                  <a:pos x="190" y="126"/>
                </a:cxn>
                <a:cxn ang="0">
                  <a:pos x="194" y="156"/>
                </a:cxn>
                <a:cxn ang="0">
                  <a:pos x="198" y="170"/>
                </a:cxn>
                <a:cxn ang="0">
                  <a:pos x="206" y="192"/>
                </a:cxn>
                <a:cxn ang="0">
                  <a:pos x="196" y="182"/>
                </a:cxn>
                <a:cxn ang="0">
                  <a:pos x="188" y="182"/>
                </a:cxn>
                <a:cxn ang="0">
                  <a:pos x="178" y="186"/>
                </a:cxn>
                <a:cxn ang="0">
                  <a:pos x="158" y="192"/>
                </a:cxn>
                <a:cxn ang="0">
                  <a:pos x="168" y="196"/>
                </a:cxn>
                <a:cxn ang="0">
                  <a:pos x="158" y="204"/>
                </a:cxn>
                <a:cxn ang="0">
                  <a:pos x="150" y="210"/>
                </a:cxn>
                <a:cxn ang="0">
                  <a:pos x="162" y="224"/>
                </a:cxn>
                <a:cxn ang="0">
                  <a:pos x="166" y="238"/>
                </a:cxn>
                <a:cxn ang="0">
                  <a:pos x="142" y="280"/>
                </a:cxn>
                <a:cxn ang="0">
                  <a:pos x="140" y="252"/>
                </a:cxn>
                <a:cxn ang="0">
                  <a:pos x="132" y="254"/>
                </a:cxn>
                <a:cxn ang="0">
                  <a:pos x="118" y="254"/>
                </a:cxn>
                <a:cxn ang="0">
                  <a:pos x="100" y="246"/>
                </a:cxn>
                <a:cxn ang="0">
                  <a:pos x="92" y="232"/>
                </a:cxn>
                <a:cxn ang="0">
                  <a:pos x="80" y="226"/>
                </a:cxn>
                <a:cxn ang="0">
                  <a:pos x="56" y="210"/>
                </a:cxn>
                <a:cxn ang="0">
                  <a:pos x="52" y="204"/>
                </a:cxn>
                <a:cxn ang="0">
                  <a:pos x="42" y="204"/>
                </a:cxn>
                <a:cxn ang="0">
                  <a:pos x="44" y="210"/>
                </a:cxn>
                <a:cxn ang="0">
                  <a:pos x="20" y="200"/>
                </a:cxn>
                <a:cxn ang="0">
                  <a:pos x="10" y="170"/>
                </a:cxn>
                <a:cxn ang="0">
                  <a:pos x="20" y="166"/>
                </a:cxn>
                <a:cxn ang="0">
                  <a:pos x="26" y="136"/>
                </a:cxn>
                <a:cxn ang="0">
                  <a:pos x="24" y="114"/>
                </a:cxn>
                <a:cxn ang="0">
                  <a:pos x="22" y="92"/>
                </a:cxn>
                <a:cxn ang="0">
                  <a:pos x="30" y="72"/>
                </a:cxn>
                <a:cxn ang="0">
                  <a:pos x="42" y="60"/>
                </a:cxn>
                <a:cxn ang="0">
                  <a:pos x="56" y="54"/>
                </a:cxn>
                <a:cxn ang="0">
                  <a:pos x="62" y="42"/>
                </a:cxn>
                <a:cxn ang="0">
                  <a:pos x="70" y="22"/>
                </a:cxn>
                <a:cxn ang="0">
                  <a:pos x="86" y="18"/>
                </a:cxn>
                <a:cxn ang="0">
                  <a:pos x="102" y="16"/>
                </a:cxn>
                <a:cxn ang="0">
                  <a:pos x="114" y="2"/>
                </a:cxn>
                <a:cxn ang="0">
                  <a:pos x="132" y="0"/>
                </a:cxn>
              </a:cxnLst>
              <a:rect l="0" t="0" r="r" b="b"/>
              <a:pathLst>
                <a:path w="207" h="287">
                  <a:moveTo>
                    <a:pt x="140" y="6"/>
                  </a:moveTo>
                  <a:lnTo>
                    <a:pt x="130" y="10"/>
                  </a:lnTo>
                  <a:lnTo>
                    <a:pt x="120" y="22"/>
                  </a:lnTo>
                  <a:lnTo>
                    <a:pt x="106" y="30"/>
                  </a:lnTo>
                  <a:lnTo>
                    <a:pt x="104" y="44"/>
                  </a:lnTo>
                  <a:lnTo>
                    <a:pt x="100" y="54"/>
                  </a:lnTo>
                  <a:lnTo>
                    <a:pt x="108" y="54"/>
                  </a:lnTo>
                  <a:lnTo>
                    <a:pt x="116" y="68"/>
                  </a:lnTo>
                  <a:lnTo>
                    <a:pt x="114" y="76"/>
                  </a:lnTo>
                  <a:lnTo>
                    <a:pt x="114" y="82"/>
                  </a:lnTo>
                  <a:lnTo>
                    <a:pt x="118" y="86"/>
                  </a:lnTo>
                  <a:lnTo>
                    <a:pt x="140" y="90"/>
                  </a:lnTo>
                  <a:lnTo>
                    <a:pt x="154" y="88"/>
                  </a:lnTo>
                  <a:lnTo>
                    <a:pt x="166" y="106"/>
                  </a:lnTo>
                  <a:lnTo>
                    <a:pt x="174" y="102"/>
                  </a:lnTo>
                  <a:lnTo>
                    <a:pt x="182" y="108"/>
                  </a:lnTo>
                  <a:lnTo>
                    <a:pt x="192" y="106"/>
                  </a:lnTo>
                  <a:lnTo>
                    <a:pt x="202" y="102"/>
                  </a:lnTo>
                  <a:lnTo>
                    <a:pt x="200" y="114"/>
                  </a:lnTo>
                  <a:lnTo>
                    <a:pt x="190" y="126"/>
                  </a:lnTo>
                  <a:lnTo>
                    <a:pt x="192" y="148"/>
                  </a:lnTo>
                  <a:lnTo>
                    <a:pt x="194" y="156"/>
                  </a:lnTo>
                  <a:lnTo>
                    <a:pt x="188" y="164"/>
                  </a:lnTo>
                  <a:lnTo>
                    <a:pt x="198" y="170"/>
                  </a:lnTo>
                  <a:lnTo>
                    <a:pt x="204" y="182"/>
                  </a:lnTo>
                  <a:lnTo>
                    <a:pt x="206" y="192"/>
                  </a:lnTo>
                  <a:lnTo>
                    <a:pt x="200" y="196"/>
                  </a:lnTo>
                  <a:lnTo>
                    <a:pt x="196" y="182"/>
                  </a:lnTo>
                  <a:lnTo>
                    <a:pt x="192" y="176"/>
                  </a:lnTo>
                  <a:lnTo>
                    <a:pt x="188" y="182"/>
                  </a:lnTo>
                  <a:lnTo>
                    <a:pt x="180" y="180"/>
                  </a:lnTo>
                  <a:lnTo>
                    <a:pt x="178" y="186"/>
                  </a:lnTo>
                  <a:lnTo>
                    <a:pt x="158" y="184"/>
                  </a:lnTo>
                  <a:lnTo>
                    <a:pt x="158" y="192"/>
                  </a:lnTo>
                  <a:lnTo>
                    <a:pt x="164" y="192"/>
                  </a:lnTo>
                  <a:lnTo>
                    <a:pt x="168" y="196"/>
                  </a:lnTo>
                  <a:lnTo>
                    <a:pt x="170" y="206"/>
                  </a:lnTo>
                  <a:lnTo>
                    <a:pt x="158" y="204"/>
                  </a:lnTo>
                  <a:lnTo>
                    <a:pt x="152" y="206"/>
                  </a:lnTo>
                  <a:lnTo>
                    <a:pt x="150" y="210"/>
                  </a:lnTo>
                  <a:lnTo>
                    <a:pt x="152" y="214"/>
                  </a:lnTo>
                  <a:lnTo>
                    <a:pt x="162" y="224"/>
                  </a:lnTo>
                  <a:lnTo>
                    <a:pt x="166" y="230"/>
                  </a:lnTo>
                  <a:lnTo>
                    <a:pt x="166" y="238"/>
                  </a:lnTo>
                  <a:lnTo>
                    <a:pt x="154" y="286"/>
                  </a:lnTo>
                  <a:lnTo>
                    <a:pt x="142" y="280"/>
                  </a:lnTo>
                  <a:lnTo>
                    <a:pt x="148" y="258"/>
                  </a:lnTo>
                  <a:lnTo>
                    <a:pt x="140" y="252"/>
                  </a:lnTo>
                  <a:lnTo>
                    <a:pt x="136" y="252"/>
                  </a:lnTo>
                  <a:lnTo>
                    <a:pt x="132" y="254"/>
                  </a:lnTo>
                  <a:lnTo>
                    <a:pt x="124" y="250"/>
                  </a:lnTo>
                  <a:lnTo>
                    <a:pt x="118" y="254"/>
                  </a:lnTo>
                  <a:lnTo>
                    <a:pt x="100" y="254"/>
                  </a:lnTo>
                  <a:lnTo>
                    <a:pt x="100" y="246"/>
                  </a:lnTo>
                  <a:lnTo>
                    <a:pt x="94" y="240"/>
                  </a:lnTo>
                  <a:lnTo>
                    <a:pt x="92" y="232"/>
                  </a:lnTo>
                  <a:lnTo>
                    <a:pt x="84" y="232"/>
                  </a:lnTo>
                  <a:lnTo>
                    <a:pt x="80" y="226"/>
                  </a:lnTo>
                  <a:lnTo>
                    <a:pt x="70" y="216"/>
                  </a:lnTo>
                  <a:lnTo>
                    <a:pt x="56" y="210"/>
                  </a:lnTo>
                  <a:lnTo>
                    <a:pt x="54" y="206"/>
                  </a:lnTo>
                  <a:lnTo>
                    <a:pt x="52" y="204"/>
                  </a:lnTo>
                  <a:lnTo>
                    <a:pt x="46" y="204"/>
                  </a:lnTo>
                  <a:lnTo>
                    <a:pt x="42" y="204"/>
                  </a:lnTo>
                  <a:lnTo>
                    <a:pt x="42" y="208"/>
                  </a:lnTo>
                  <a:lnTo>
                    <a:pt x="44" y="210"/>
                  </a:lnTo>
                  <a:lnTo>
                    <a:pt x="24" y="208"/>
                  </a:lnTo>
                  <a:lnTo>
                    <a:pt x="20" y="200"/>
                  </a:lnTo>
                  <a:lnTo>
                    <a:pt x="0" y="188"/>
                  </a:lnTo>
                  <a:lnTo>
                    <a:pt x="10" y="170"/>
                  </a:lnTo>
                  <a:lnTo>
                    <a:pt x="14" y="172"/>
                  </a:lnTo>
                  <a:lnTo>
                    <a:pt x="20" y="166"/>
                  </a:lnTo>
                  <a:lnTo>
                    <a:pt x="28" y="156"/>
                  </a:lnTo>
                  <a:lnTo>
                    <a:pt x="26" y="136"/>
                  </a:lnTo>
                  <a:lnTo>
                    <a:pt x="26" y="124"/>
                  </a:lnTo>
                  <a:lnTo>
                    <a:pt x="24" y="114"/>
                  </a:lnTo>
                  <a:lnTo>
                    <a:pt x="28" y="102"/>
                  </a:lnTo>
                  <a:lnTo>
                    <a:pt x="22" y="92"/>
                  </a:lnTo>
                  <a:lnTo>
                    <a:pt x="18" y="84"/>
                  </a:lnTo>
                  <a:lnTo>
                    <a:pt x="30" y="72"/>
                  </a:lnTo>
                  <a:lnTo>
                    <a:pt x="36" y="64"/>
                  </a:lnTo>
                  <a:lnTo>
                    <a:pt x="42" y="60"/>
                  </a:lnTo>
                  <a:lnTo>
                    <a:pt x="44" y="56"/>
                  </a:lnTo>
                  <a:lnTo>
                    <a:pt x="56" y="54"/>
                  </a:lnTo>
                  <a:lnTo>
                    <a:pt x="62" y="50"/>
                  </a:lnTo>
                  <a:lnTo>
                    <a:pt x="62" y="42"/>
                  </a:lnTo>
                  <a:lnTo>
                    <a:pt x="62" y="34"/>
                  </a:lnTo>
                  <a:lnTo>
                    <a:pt x="70" y="22"/>
                  </a:lnTo>
                  <a:lnTo>
                    <a:pt x="78" y="24"/>
                  </a:lnTo>
                  <a:lnTo>
                    <a:pt x="86" y="18"/>
                  </a:lnTo>
                  <a:lnTo>
                    <a:pt x="92" y="20"/>
                  </a:lnTo>
                  <a:lnTo>
                    <a:pt x="102" y="16"/>
                  </a:lnTo>
                  <a:lnTo>
                    <a:pt x="110" y="8"/>
                  </a:lnTo>
                  <a:lnTo>
                    <a:pt x="114" y="2"/>
                  </a:lnTo>
                  <a:lnTo>
                    <a:pt x="128" y="0"/>
                  </a:lnTo>
                  <a:lnTo>
                    <a:pt x="132" y="0"/>
                  </a:lnTo>
                  <a:lnTo>
                    <a:pt x="140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5" name="Freeform 81"/>
            <p:cNvSpPr>
              <a:spLocks/>
            </p:cNvSpPr>
            <p:nvPr/>
          </p:nvSpPr>
          <p:spPr bwMode="blackWhite">
            <a:xfrm>
              <a:off x="1855" y="3943"/>
              <a:ext cx="38" cy="1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4" y="2"/>
                </a:cxn>
                <a:cxn ang="0">
                  <a:pos x="20" y="0"/>
                </a:cxn>
                <a:cxn ang="0">
                  <a:pos x="36" y="0"/>
                </a:cxn>
                <a:cxn ang="0">
                  <a:pos x="42" y="6"/>
                </a:cxn>
                <a:cxn ang="0">
                  <a:pos x="36" y="6"/>
                </a:cxn>
                <a:cxn ang="0">
                  <a:pos x="28" y="8"/>
                </a:cxn>
                <a:cxn ang="0">
                  <a:pos x="24" y="4"/>
                </a:cxn>
                <a:cxn ang="0">
                  <a:pos x="18" y="6"/>
                </a:cxn>
                <a:cxn ang="0">
                  <a:pos x="22" y="8"/>
                </a:cxn>
                <a:cxn ang="0">
                  <a:pos x="22" y="10"/>
                </a:cxn>
                <a:cxn ang="0">
                  <a:pos x="28" y="14"/>
                </a:cxn>
                <a:cxn ang="0">
                  <a:pos x="28" y="18"/>
                </a:cxn>
                <a:cxn ang="0">
                  <a:pos x="24" y="16"/>
                </a:cxn>
                <a:cxn ang="0">
                  <a:pos x="18" y="14"/>
                </a:cxn>
                <a:cxn ang="0">
                  <a:pos x="14" y="12"/>
                </a:cxn>
                <a:cxn ang="0">
                  <a:pos x="12" y="10"/>
                </a:cxn>
                <a:cxn ang="0">
                  <a:pos x="14" y="16"/>
                </a:cxn>
                <a:cxn ang="0">
                  <a:pos x="10" y="16"/>
                </a:cxn>
                <a:cxn ang="0">
                  <a:pos x="4" y="16"/>
                </a:cxn>
                <a:cxn ang="0">
                  <a:pos x="0" y="4"/>
                </a:cxn>
              </a:cxnLst>
              <a:rect l="0" t="0" r="r" b="b"/>
              <a:pathLst>
                <a:path w="43" h="19">
                  <a:moveTo>
                    <a:pt x="0" y="4"/>
                  </a:moveTo>
                  <a:lnTo>
                    <a:pt x="14" y="2"/>
                  </a:lnTo>
                  <a:lnTo>
                    <a:pt x="20" y="0"/>
                  </a:lnTo>
                  <a:lnTo>
                    <a:pt x="36" y="0"/>
                  </a:lnTo>
                  <a:lnTo>
                    <a:pt x="42" y="6"/>
                  </a:lnTo>
                  <a:lnTo>
                    <a:pt x="36" y="6"/>
                  </a:lnTo>
                  <a:lnTo>
                    <a:pt x="28" y="8"/>
                  </a:lnTo>
                  <a:lnTo>
                    <a:pt x="24" y="4"/>
                  </a:lnTo>
                  <a:lnTo>
                    <a:pt x="18" y="6"/>
                  </a:lnTo>
                  <a:lnTo>
                    <a:pt x="22" y="8"/>
                  </a:lnTo>
                  <a:lnTo>
                    <a:pt x="22" y="10"/>
                  </a:lnTo>
                  <a:lnTo>
                    <a:pt x="28" y="14"/>
                  </a:lnTo>
                  <a:lnTo>
                    <a:pt x="28" y="18"/>
                  </a:lnTo>
                  <a:lnTo>
                    <a:pt x="24" y="16"/>
                  </a:lnTo>
                  <a:lnTo>
                    <a:pt x="18" y="14"/>
                  </a:lnTo>
                  <a:lnTo>
                    <a:pt x="14" y="12"/>
                  </a:lnTo>
                  <a:lnTo>
                    <a:pt x="12" y="10"/>
                  </a:lnTo>
                  <a:lnTo>
                    <a:pt x="14" y="16"/>
                  </a:lnTo>
                  <a:lnTo>
                    <a:pt x="10" y="16"/>
                  </a:lnTo>
                  <a:lnTo>
                    <a:pt x="4" y="16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6" name="Freeform 82"/>
            <p:cNvSpPr>
              <a:spLocks/>
            </p:cNvSpPr>
            <p:nvPr/>
          </p:nvSpPr>
          <p:spPr bwMode="blackWhite">
            <a:xfrm>
              <a:off x="1983" y="3835"/>
              <a:ext cx="24" cy="2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4" y="2"/>
                </a:cxn>
                <a:cxn ang="0">
                  <a:pos x="18" y="4"/>
                </a:cxn>
                <a:cxn ang="0">
                  <a:pos x="24" y="6"/>
                </a:cxn>
                <a:cxn ang="0">
                  <a:pos x="26" y="8"/>
                </a:cxn>
                <a:cxn ang="0">
                  <a:pos x="24" y="12"/>
                </a:cxn>
                <a:cxn ang="0">
                  <a:pos x="16" y="16"/>
                </a:cxn>
                <a:cxn ang="0">
                  <a:pos x="8" y="24"/>
                </a:cxn>
                <a:cxn ang="0">
                  <a:pos x="6" y="26"/>
                </a:cxn>
                <a:cxn ang="0">
                  <a:pos x="0" y="22"/>
                </a:cxn>
                <a:cxn ang="0">
                  <a:pos x="6" y="14"/>
                </a:cxn>
                <a:cxn ang="0">
                  <a:pos x="10" y="0"/>
                </a:cxn>
              </a:cxnLst>
              <a:rect l="0" t="0" r="r" b="b"/>
              <a:pathLst>
                <a:path w="27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26" y="8"/>
                  </a:lnTo>
                  <a:lnTo>
                    <a:pt x="24" y="12"/>
                  </a:lnTo>
                  <a:lnTo>
                    <a:pt x="16" y="16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0" y="22"/>
                  </a:lnTo>
                  <a:lnTo>
                    <a:pt x="6" y="14"/>
                  </a:lnTo>
                  <a:lnTo>
                    <a:pt x="1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7" name="Freeform 83"/>
            <p:cNvSpPr>
              <a:spLocks/>
            </p:cNvSpPr>
            <p:nvPr/>
          </p:nvSpPr>
          <p:spPr bwMode="blackWhite">
            <a:xfrm>
              <a:off x="1965" y="3841"/>
              <a:ext cx="21" cy="23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6" y="10"/>
                </a:cxn>
                <a:cxn ang="0">
                  <a:pos x="14" y="14"/>
                </a:cxn>
                <a:cxn ang="0">
                  <a:pos x="6" y="14"/>
                </a:cxn>
                <a:cxn ang="0">
                  <a:pos x="8" y="18"/>
                </a:cxn>
                <a:cxn ang="0">
                  <a:pos x="6" y="22"/>
                </a:cxn>
                <a:cxn ang="0">
                  <a:pos x="2" y="16"/>
                </a:cxn>
                <a:cxn ang="0">
                  <a:pos x="2" y="10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22" y="0"/>
                </a:cxn>
              </a:cxnLst>
              <a:rect l="0" t="0" r="r" b="b"/>
              <a:pathLst>
                <a:path w="23" h="23">
                  <a:moveTo>
                    <a:pt x="22" y="0"/>
                  </a:moveTo>
                  <a:lnTo>
                    <a:pt x="16" y="10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8" y="18"/>
                  </a:lnTo>
                  <a:lnTo>
                    <a:pt x="6" y="22"/>
                  </a:lnTo>
                  <a:lnTo>
                    <a:pt x="2" y="16"/>
                  </a:lnTo>
                  <a:lnTo>
                    <a:pt x="2" y="10"/>
                  </a:lnTo>
                  <a:lnTo>
                    <a:pt x="0" y="2"/>
                  </a:lnTo>
                  <a:lnTo>
                    <a:pt x="6" y="0"/>
                  </a:lnTo>
                  <a:lnTo>
                    <a:pt x="2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8" name="Freeform 84"/>
            <p:cNvSpPr>
              <a:spLocks/>
            </p:cNvSpPr>
            <p:nvPr/>
          </p:nvSpPr>
          <p:spPr bwMode="blackWhite">
            <a:xfrm>
              <a:off x="1789" y="3911"/>
              <a:ext cx="23" cy="2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14" y="0"/>
                </a:cxn>
                <a:cxn ang="0">
                  <a:pos x="0" y="0"/>
                </a:cxn>
                <a:cxn ang="0">
                  <a:pos x="4" y="8"/>
                </a:cxn>
                <a:cxn ang="0">
                  <a:pos x="10" y="14"/>
                </a:cxn>
                <a:cxn ang="0">
                  <a:pos x="16" y="14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4" y="8"/>
                </a:cxn>
              </a:cxnLst>
              <a:rect l="0" t="0" r="r" b="b"/>
              <a:pathLst>
                <a:path w="25" h="21">
                  <a:moveTo>
                    <a:pt x="24" y="8"/>
                  </a:moveTo>
                  <a:lnTo>
                    <a:pt x="14" y="0"/>
                  </a:lnTo>
                  <a:lnTo>
                    <a:pt x="0" y="0"/>
                  </a:lnTo>
                  <a:lnTo>
                    <a:pt x="4" y="8"/>
                  </a:lnTo>
                  <a:lnTo>
                    <a:pt x="10" y="14"/>
                  </a:lnTo>
                  <a:lnTo>
                    <a:pt x="16" y="14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4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69" name="Freeform 85"/>
            <p:cNvSpPr>
              <a:spLocks/>
            </p:cNvSpPr>
            <p:nvPr/>
          </p:nvSpPr>
          <p:spPr bwMode="blackWhite">
            <a:xfrm>
              <a:off x="1816" y="3923"/>
              <a:ext cx="15" cy="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0" y="2"/>
                </a:cxn>
                <a:cxn ang="0">
                  <a:pos x="16" y="2"/>
                </a:cxn>
                <a:cxn ang="0">
                  <a:pos x="16" y="8"/>
                </a:cxn>
                <a:cxn ang="0">
                  <a:pos x="6" y="6"/>
                </a:cxn>
                <a:cxn ang="0">
                  <a:pos x="0" y="8"/>
                </a:cxn>
                <a:cxn ang="0">
                  <a:pos x="2" y="0"/>
                </a:cxn>
              </a:cxnLst>
              <a:rect l="0" t="0" r="r" b="b"/>
              <a:pathLst>
                <a:path w="17" h="9">
                  <a:moveTo>
                    <a:pt x="2" y="0"/>
                  </a:moveTo>
                  <a:lnTo>
                    <a:pt x="10" y="2"/>
                  </a:lnTo>
                  <a:lnTo>
                    <a:pt x="16" y="2"/>
                  </a:lnTo>
                  <a:lnTo>
                    <a:pt x="16" y="8"/>
                  </a:lnTo>
                  <a:lnTo>
                    <a:pt x="6" y="6"/>
                  </a:lnTo>
                  <a:lnTo>
                    <a:pt x="0" y="8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0" name="Freeform 86"/>
            <p:cNvSpPr>
              <a:spLocks/>
            </p:cNvSpPr>
            <p:nvPr/>
          </p:nvSpPr>
          <p:spPr bwMode="blackWhite">
            <a:xfrm>
              <a:off x="1773" y="3893"/>
              <a:ext cx="23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8"/>
                </a:cxn>
                <a:cxn ang="0">
                  <a:pos x="12" y="10"/>
                </a:cxn>
                <a:cxn ang="0">
                  <a:pos x="24" y="14"/>
                </a:cxn>
                <a:cxn ang="0">
                  <a:pos x="14" y="14"/>
                </a:cxn>
                <a:cxn ang="0">
                  <a:pos x="2" y="10"/>
                </a:cxn>
                <a:cxn ang="0">
                  <a:pos x="0" y="0"/>
                </a:cxn>
              </a:cxnLst>
              <a:rect l="0" t="0" r="r" b="b"/>
              <a:pathLst>
                <a:path w="25" h="15">
                  <a:moveTo>
                    <a:pt x="0" y="0"/>
                  </a:moveTo>
                  <a:lnTo>
                    <a:pt x="4" y="8"/>
                  </a:lnTo>
                  <a:lnTo>
                    <a:pt x="12" y="10"/>
                  </a:lnTo>
                  <a:lnTo>
                    <a:pt x="24" y="14"/>
                  </a:lnTo>
                  <a:lnTo>
                    <a:pt x="14" y="14"/>
                  </a:lnTo>
                  <a:lnTo>
                    <a:pt x="2" y="1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1" name="Freeform 87"/>
            <p:cNvSpPr>
              <a:spLocks/>
            </p:cNvSpPr>
            <p:nvPr/>
          </p:nvSpPr>
          <p:spPr bwMode="blackWhite">
            <a:xfrm>
              <a:off x="1759" y="3861"/>
              <a:ext cx="13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"/>
                </a:cxn>
                <a:cxn ang="0">
                  <a:pos x="6" y="14"/>
                </a:cxn>
                <a:cxn ang="0">
                  <a:pos x="8" y="20"/>
                </a:cxn>
                <a:cxn ang="0">
                  <a:pos x="14" y="22"/>
                </a:cxn>
                <a:cxn ang="0">
                  <a:pos x="12" y="14"/>
                </a:cxn>
                <a:cxn ang="0">
                  <a:pos x="8" y="10"/>
                </a:cxn>
                <a:cxn ang="0">
                  <a:pos x="0" y="0"/>
                </a:cxn>
              </a:cxnLst>
              <a:rect l="0" t="0" r="r" b="b"/>
              <a:pathLst>
                <a:path w="15" h="23">
                  <a:moveTo>
                    <a:pt x="0" y="0"/>
                  </a:moveTo>
                  <a:lnTo>
                    <a:pt x="0" y="10"/>
                  </a:lnTo>
                  <a:lnTo>
                    <a:pt x="6" y="14"/>
                  </a:lnTo>
                  <a:lnTo>
                    <a:pt x="8" y="20"/>
                  </a:lnTo>
                  <a:lnTo>
                    <a:pt x="14" y="22"/>
                  </a:lnTo>
                  <a:lnTo>
                    <a:pt x="12" y="14"/>
                  </a:lnTo>
                  <a:lnTo>
                    <a:pt x="8" y="1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2" name="Freeform 88"/>
            <p:cNvSpPr>
              <a:spLocks/>
            </p:cNvSpPr>
            <p:nvPr/>
          </p:nvSpPr>
          <p:spPr bwMode="blackWhite">
            <a:xfrm>
              <a:off x="1834" y="3909"/>
              <a:ext cx="6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" y="14"/>
                </a:cxn>
                <a:cxn ang="0">
                  <a:pos x="6" y="6"/>
                </a:cxn>
                <a:cxn ang="0">
                  <a:pos x="0" y="0"/>
                </a:cxn>
              </a:cxnLst>
              <a:rect l="0" t="0" r="r" b="b"/>
              <a:pathLst>
                <a:path w="7" h="15">
                  <a:moveTo>
                    <a:pt x="0" y="0"/>
                  </a:moveTo>
                  <a:lnTo>
                    <a:pt x="0" y="8"/>
                  </a:lnTo>
                  <a:lnTo>
                    <a:pt x="4" y="14"/>
                  </a:lnTo>
                  <a:lnTo>
                    <a:pt x="6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3" name="Freeform 89"/>
            <p:cNvSpPr>
              <a:spLocks/>
            </p:cNvSpPr>
            <p:nvPr/>
          </p:nvSpPr>
          <p:spPr bwMode="blackWhite">
            <a:xfrm>
              <a:off x="1748" y="3827"/>
              <a:ext cx="5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4" y="4"/>
                </a:cxn>
                <a:cxn ang="0">
                  <a:pos x="0" y="0"/>
                </a:cxn>
              </a:cxnLst>
              <a:rect l="0" t="0" r="r" b="b"/>
              <a:pathLst>
                <a:path w="5" h="13">
                  <a:moveTo>
                    <a:pt x="0" y="0"/>
                  </a:moveTo>
                  <a:lnTo>
                    <a:pt x="0" y="12"/>
                  </a:ln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4" name="Freeform 90"/>
            <p:cNvSpPr>
              <a:spLocks/>
            </p:cNvSpPr>
            <p:nvPr/>
          </p:nvSpPr>
          <p:spPr bwMode="blackWhite">
            <a:xfrm>
              <a:off x="1735" y="3764"/>
              <a:ext cx="3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r" b="b"/>
              <a:pathLst>
                <a:path w="3" h="5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5" name="Rectangle 91"/>
            <p:cNvSpPr>
              <a:spLocks noChangeArrowheads="1"/>
            </p:cNvSpPr>
            <p:nvPr/>
          </p:nvSpPr>
          <p:spPr bwMode="blackWhite">
            <a:xfrm>
              <a:off x="1735" y="3766"/>
              <a:ext cx="4" cy="2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6" name="Oval 92"/>
            <p:cNvSpPr>
              <a:spLocks noChangeArrowheads="1"/>
            </p:cNvSpPr>
            <p:nvPr/>
          </p:nvSpPr>
          <p:spPr bwMode="blackWhite">
            <a:xfrm>
              <a:off x="1888" y="3958"/>
              <a:ext cx="1" cy="2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7" name="Freeform 93"/>
            <p:cNvSpPr>
              <a:spLocks/>
            </p:cNvSpPr>
            <p:nvPr/>
          </p:nvSpPr>
          <p:spPr bwMode="blackWhite">
            <a:xfrm>
              <a:off x="1729" y="3633"/>
              <a:ext cx="1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4"/>
                </a:cxn>
                <a:cxn ang="0">
                  <a:pos x="0" y="32"/>
                </a:cxn>
                <a:cxn ang="0">
                  <a:pos x="12" y="34"/>
                </a:cxn>
                <a:cxn ang="0">
                  <a:pos x="16" y="26"/>
                </a:cxn>
                <a:cxn ang="0">
                  <a:pos x="10" y="16"/>
                </a:cxn>
                <a:cxn ang="0">
                  <a:pos x="14" y="14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17" h="35">
                  <a:moveTo>
                    <a:pt x="0" y="0"/>
                  </a:moveTo>
                  <a:lnTo>
                    <a:pt x="2" y="24"/>
                  </a:lnTo>
                  <a:lnTo>
                    <a:pt x="0" y="32"/>
                  </a:lnTo>
                  <a:lnTo>
                    <a:pt x="12" y="34"/>
                  </a:lnTo>
                  <a:lnTo>
                    <a:pt x="16" y="26"/>
                  </a:lnTo>
                  <a:lnTo>
                    <a:pt x="10" y="16"/>
                  </a:lnTo>
                  <a:lnTo>
                    <a:pt x="14" y="14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8" name="Freeform 94"/>
            <p:cNvSpPr>
              <a:spLocks/>
            </p:cNvSpPr>
            <p:nvPr/>
          </p:nvSpPr>
          <p:spPr bwMode="blackWhite">
            <a:xfrm>
              <a:off x="1735" y="3688"/>
              <a:ext cx="1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r" b="b"/>
              <a:pathLst>
                <a:path w="1" h="5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79" name="Rectangle 95"/>
            <p:cNvSpPr>
              <a:spLocks noChangeArrowheads="1"/>
            </p:cNvSpPr>
            <p:nvPr/>
          </p:nvSpPr>
          <p:spPr bwMode="blackWhite">
            <a:xfrm>
              <a:off x="1735" y="3690"/>
              <a:ext cx="2" cy="2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0" name="Freeform 96"/>
            <p:cNvSpPr>
              <a:spLocks/>
            </p:cNvSpPr>
            <p:nvPr/>
          </p:nvSpPr>
          <p:spPr bwMode="blackWhite">
            <a:xfrm>
              <a:off x="1737" y="3698"/>
              <a:ext cx="1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r" b="b"/>
              <a:pathLst>
                <a:path w="1" h="5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1" name="Rectangle 97"/>
            <p:cNvSpPr>
              <a:spLocks noChangeArrowheads="1"/>
            </p:cNvSpPr>
            <p:nvPr/>
          </p:nvSpPr>
          <p:spPr bwMode="blackWhite">
            <a:xfrm>
              <a:off x="1737" y="3700"/>
              <a:ext cx="2" cy="2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2" name="Freeform 98"/>
            <p:cNvSpPr>
              <a:spLocks/>
            </p:cNvSpPr>
            <p:nvPr/>
          </p:nvSpPr>
          <p:spPr bwMode="blackWhite">
            <a:xfrm>
              <a:off x="1742" y="3708"/>
              <a:ext cx="3" cy="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0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3" name="Rectangle 99"/>
            <p:cNvSpPr>
              <a:spLocks noChangeArrowheads="1"/>
            </p:cNvSpPr>
            <p:nvPr/>
          </p:nvSpPr>
          <p:spPr bwMode="blackWhite">
            <a:xfrm>
              <a:off x="1744" y="3708"/>
              <a:ext cx="1" cy="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4" name="Freeform 100"/>
            <p:cNvSpPr>
              <a:spLocks/>
            </p:cNvSpPr>
            <p:nvPr/>
          </p:nvSpPr>
          <p:spPr bwMode="blackWhite">
            <a:xfrm>
              <a:off x="1912" y="3683"/>
              <a:ext cx="1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18" y="10"/>
                </a:cxn>
                <a:cxn ang="0">
                  <a:pos x="14" y="16"/>
                </a:cxn>
                <a:cxn ang="0">
                  <a:pos x="10" y="12"/>
                </a:cxn>
                <a:cxn ang="0">
                  <a:pos x="10" y="10"/>
                </a:cxn>
                <a:cxn ang="0">
                  <a:pos x="10" y="8"/>
                </a:cxn>
                <a:cxn ang="0">
                  <a:pos x="2" y="8"/>
                </a:cxn>
                <a:cxn ang="0">
                  <a:pos x="0" y="2"/>
                </a:cxn>
              </a:cxnLst>
              <a:rect l="0" t="0" r="r" b="b"/>
              <a:pathLst>
                <a:path w="19" h="17">
                  <a:moveTo>
                    <a:pt x="0" y="2"/>
                  </a:moveTo>
                  <a:lnTo>
                    <a:pt x="10" y="2"/>
                  </a:lnTo>
                  <a:lnTo>
                    <a:pt x="18" y="0"/>
                  </a:lnTo>
                  <a:lnTo>
                    <a:pt x="18" y="10"/>
                  </a:lnTo>
                  <a:lnTo>
                    <a:pt x="14" y="16"/>
                  </a:lnTo>
                  <a:lnTo>
                    <a:pt x="10" y="12"/>
                  </a:lnTo>
                  <a:lnTo>
                    <a:pt x="10" y="10"/>
                  </a:lnTo>
                  <a:lnTo>
                    <a:pt x="10" y="8"/>
                  </a:lnTo>
                  <a:lnTo>
                    <a:pt x="2" y="8"/>
                  </a:lnTo>
                  <a:lnTo>
                    <a:pt x="0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5" name="Freeform 101"/>
            <p:cNvSpPr>
              <a:spLocks/>
            </p:cNvSpPr>
            <p:nvPr/>
          </p:nvSpPr>
          <p:spPr bwMode="blackWhite">
            <a:xfrm>
              <a:off x="1793" y="2539"/>
              <a:ext cx="6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6" y="0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6" name="Freeform 102"/>
            <p:cNvSpPr>
              <a:spLocks/>
            </p:cNvSpPr>
            <p:nvPr/>
          </p:nvSpPr>
          <p:spPr bwMode="blackWhite">
            <a:xfrm>
              <a:off x="1807" y="2545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7" name="Freeform 103"/>
            <p:cNvSpPr>
              <a:spLocks/>
            </p:cNvSpPr>
            <p:nvPr/>
          </p:nvSpPr>
          <p:spPr bwMode="blackWhite">
            <a:xfrm>
              <a:off x="1817" y="2550"/>
              <a:ext cx="4" cy="7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6"/>
                </a:cxn>
              </a:cxnLst>
              <a:rect l="0" t="0" r="r" b="b"/>
              <a:pathLst>
                <a:path w="5" h="7">
                  <a:moveTo>
                    <a:pt x="4" y="6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8" name="Freeform 104"/>
            <p:cNvSpPr>
              <a:spLocks/>
            </p:cNvSpPr>
            <p:nvPr/>
          </p:nvSpPr>
          <p:spPr bwMode="blackWhite">
            <a:xfrm>
              <a:off x="1820" y="2555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89" name="Freeform 105"/>
            <p:cNvSpPr>
              <a:spLocks/>
            </p:cNvSpPr>
            <p:nvPr/>
          </p:nvSpPr>
          <p:spPr bwMode="blackWhite">
            <a:xfrm>
              <a:off x="1827" y="2567"/>
              <a:ext cx="6" cy="1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2"/>
                </a:cxn>
                <a:cxn ang="0">
                  <a:pos x="2" y="0"/>
                </a:cxn>
              </a:cxnLst>
              <a:rect l="0" t="0" r="r" b="b"/>
              <a:pathLst>
                <a:path w="7" h="11">
                  <a:moveTo>
                    <a:pt x="2" y="0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10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2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0" name="Freeform 106"/>
            <p:cNvSpPr>
              <a:spLocks/>
            </p:cNvSpPr>
            <p:nvPr/>
          </p:nvSpPr>
          <p:spPr bwMode="blackWhite">
            <a:xfrm>
              <a:off x="1832" y="2589"/>
              <a:ext cx="6" cy="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0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6" y="2"/>
                  </a:lnTo>
                  <a:lnTo>
                    <a:pt x="4" y="4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1" name="Freeform 107"/>
            <p:cNvSpPr>
              <a:spLocks/>
            </p:cNvSpPr>
            <p:nvPr/>
          </p:nvSpPr>
          <p:spPr bwMode="blackWhite">
            <a:xfrm>
              <a:off x="1839" y="2577"/>
              <a:ext cx="6" cy="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4" y="0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6" y="2"/>
                  </a:lnTo>
                  <a:lnTo>
                    <a:pt x="4" y="4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2" name="Freeform 108"/>
            <p:cNvSpPr>
              <a:spLocks/>
            </p:cNvSpPr>
            <p:nvPr/>
          </p:nvSpPr>
          <p:spPr bwMode="blackWhite">
            <a:xfrm>
              <a:off x="1384" y="1127"/>
              <a:ext cx="127" cy="119"/>
            </a:xfrm>
            <a:custGeom>
              <a:avLst/>
              <a:gdLst/>
              <a:ahLst/>
              <a:cxnLst>
                <a:cxn ang="0">
                  <a:pos x="140" y="58"/>
                </a:cxn>
                <a:cxn ang="0">
                  <a:pos x="142" y="42"/>
                </a:cxn>
                <a:cxn ang="0">
                  <a:pos x="140" y="40"/>
                </a:cxn>
                <a:cxn ang="0">
                  <a:pos x="140" y="30"/>
                </a:cxn>
                <a:cxn ang="0">
                  <a:pos x="130" y="20"/>
                </a:cxn>
                <a:cxn ang="0">
                  <a:pos x="124" y="20"/>
                </a:cxn>
                <a:cxn ang="0">
                  <a:pos x="122" y="22"/>
                </a:cxn>
                <a:cxn ang="0">
                  <a:pos x="118" y="20"/>
                </a:cxn>
                <a:cxn ang="0">
                  <a:pos x="116" y="20"/>
                </a:cxn>
                <a:cxn ang="0">
                  <a:pos x="116" y="16"/>
                </a:cxn>
                <a:cxn ang="0">
                  <a:pos x="104" y="8"/>
                </a:cxn>
                <a:cxn ang="0">
                  <a:pos x="102" y="2"/>
                </a:cxn>
                <a:cxn ang="0">
                  <a:pos x="92" y="0"/>
                </a:cxn>
                <a:cxn ang="0">
                  <a:pos x="82" y="4"/>
                </a:cxn>
                <a:cxn ang="0">
                  <a:pos x="60" y="2"/>
                </a:cxn>
                <a:cxn ang="0">
                  <a:pos x="58" y="16"/>
                </a:cxn>
                <a:cxn ang="0">
                  <a:pos x="60" y="24"/>
                </a:cxn>
                <a:cxn ang="0">
                  <a:pos x="52" y="28"/>
                </a:cxn>
                <a:cxn ang="0">
                  <a:pos x="32" y="46"/>
                </a:cxn>
                <a:cxn ang="0">
                  <a:pos x="30" y="54"/>
                </a:cxn>
                <a:cxn ang="0">
                  <a:pos x="24" y="56"/>
                </a:cxn>
                <a:cxn ang="0">
                  <a:pos x="22" y="62"/>
                </a:cxn>
                <a:cxn ang="0">
                  <a:pos x="2" y="72"/>
                </a:cxn>
                <a:cxn ang="0">
                  <a:pos x="0" y="82"/>
                </a:cxn>
                <a:cxn ang="0">
                  <a:pos x="2" y="90"/>
                </a:cxn>
                <a:cxn ang="0">
                  <a:pos x="2" y="110"/>
                </a:cxn>
                <a:cxn ang="0">
                  <a:pos x="0" y="118"/>
                </a:cxn>
                <a:cxn ang="0">
                  <a:pos x="8" y="118"/>
                </a:cxn>
                <a:cxn ang="0">
                  <a:pos x="16" y="118"/>
                </a:cxn>
                <a:cxn ang="0">
                  <a:pos x="20" y="114"/>
                </a:cxn>
                <a:cxn ang="0">
                  <a:pos x="22" y="110"/>
                </a:cxn>
                <a:cxn ang="0">
                  <a:pos x="26" y="108"/>
                </a:cxn>
                <a:cxn ang="0">
                  <a:pos x="26" y="118"/>
                </a:cxn>
                <a:cxn ang="0">
                  <a:pos x="36" y="118"/>
                </a:cxn>
                <a:cxn ang="0">
                  <a:pos x="42" y="112"/>
                </a:cxn>
                <a:cxn ang="0">
                  <a:pos x="46" y="102"/>
                </a:cxn>
                <a:cxn ang="0">
                  <a:pos x="52" y="96"/>
                </a:cxn>
                <a:cxn ang="0">
                  <a:pos x="60" y="92"/>
                </a:cxn>
                <a:cxn ang="0">
                  <a:pos x="66" y="94"/>
                </a:cxn>
                <a:cxn ang="0">
                  <a:pos x="80" y="76"/>
                </a:cxn>
                <a:cxn ang="0">
                  <a:pos x="90" y="76"/>
                </a:cxn>
                <a:cxn ang="0">
                  <a:pos x="120" y="66"/>
                </a:cxn>
                <a:cxn ang="0">
                  <a:pos x="136" y="64"/>
                </a:cxn>
                <a:cxn ang="0">
                  <a:pos x="140" y="58"/>
                </a:cxn>
              </a:cxnLst>
              <a:rect l="0" t="0" r="r" b="b"/>
              <a:pathLst>
                <a:path w="143" h="119">
                  <a:moveTo>
                    <a:pt x="140" y="58"/>
                  </a:moveTo>
                  <a:lnTo>
                    <a:pt x="142" y="42"/>
                  </a:lnTo>
                  <a:lnTo>
                    <a:pt x="140" y="40"/>
                  </a:lnTo>
                  <a:lnTo>
                    <a:pt x="140" y="30"/>
                  </a:lnTo>
                  <a:lnTo>
                    <a:pt x="130" y="20"/>
                  </a:lnTo>
                  <a:lnTo>
                    <a:pt x="124" y="20"/>
                  </a:lnTo>
                  <a:lnTo>
                    <a:pt x="122" y="22"/>
                  </a:lnTo>
                  <a:lnTo>
                    <a:pt x="118" y="20"/>
                  </a:lnTo>
                  <a:lnTo>
                    <a:pt x="116" y="20"/>
                  </a:lnTo>
                  <a:lnTo>
                    <a:pt x="116" y="16"/>
                  </a:lnTo>
                  <a:lnTo>
                    <a:pt x="104" y="8"/>
                  </a:lnTo>
                  <a:lnTo>
                    <a:pt x="102" y="2"/>
                  </a:lnTo>
                  <a:lnTo>
                    <a:pt x="92" y="0"/>
                  </a:lnTo>
                  <a:lnTo>
                    <a:pt x="82" y="4"/>
                  </a:lnTo>
                  <a:lnTo>
                    <a:pt x="60" y="2"/>
                  </a:lnTo>
                  <a:lnTo>
                    <a:pt x="58" y="16"/>
                  </a:lnTo>
                  <a:lnTo>
                    <a:pt x="60" y="24"/>
                  </a:lnTo>
                  <a:lnTo>
                    <a:pt x="52" y="28"/>
                  </a:lnTo>
                  <a:lnTo>
                    <a:pt x="32" y="46"/>
                  </a:lnTo>
                  <a:lnTo>
                    <a:pt x="30" y="54"/>
                  </a:lnTo>
                  <a:lnTo>
                    <a:pt x="24" y="56"/>
                  </a:lnTo>
                  <a:lnTo>
                    <a:pt x="22" y="62"/>
                  </a:lnTo>
                  <a:lnTo>
                    <a:pt x="2" y="72"/>
                  </a:lnTo>
                  <a:lnTo>
                    <a:pt x="0" y="82"/>
                  </a:lnTo>
                  <a:lnTo>
                    <a:pt x="2" y="90"/>
                  </a:lnTo>
                  <a:lnTo>
                    <a:pt x="2" y="110"/>
                  </a:lnTo>
                  <a:lnTo>
                    <a:pt x="0" y="118"/>
                  </a:lnTo>
                  <a:lnTo>
                    <a:pt x="8" y="118"/>
                  </a:lnTo>
                  <a:lnTo>
                    <a:pt x="16" y="118"/>
                  </a:lnTo>
                  <a:lnTo>
                    <a:pt x="20" y="114"/>
                  </a:lnTo>
                  <a:lnTo>
                    <a:pt x="22" y="110"/>
                  </a:lnTo>
                  <a:lnTo>
                    <a:pt x="26" y="108"/>
                  </a:lnTo>
                  <a:lnTo>
                    <a:pt x="26" y="118"/>
                  </a:lnTo>
                  <a:lnTo>
                    <a:pt x="36" y="118"/>
                  </a:lnTo>
                  <a:lnTo>
                    <a:pt x="42" y="112"/>
                  </a:lnTo>
                  <a:lnTo>
                    <a:pt x="46" y="102"/>
                  </a:lnTo>
                  <a:lnTo>
                    <a:pt x="52" y="96"/>
                  </a:lnTo>
                  <a:lnTo>
                    <a:pt x="60" y="92"/>
                  </a:lnTo>
                  <a:lnTo>
                    <a:pt x="66" y="94"/>
                  </a:lnTo>
                  <a:lnTo>
                    <a:pt x="80" y="76"/>
                  </a:lnTo>
                  <a:lnTo>
                    <a:pt x="90" y="76"/>
                  </a:lnTo>
                  <a:lnTo>
                    <a:pt x="120" y="66"/>
                  </a:lnTo>
                  <a:lnTo>
                    <a:pt x="136" y="64"/>
                  </a:lnTo>
                  <a:lnTo>
                    <a:pt x="140" y="5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3" name="Freeform 109"/>
            <p:cNvSpPr>
              <a:spLocks/>
            </p:cNvSpPr>
            <p:nvPr/>
          </p:nvSpPr>
          <p:spPr bwMode="blackWhite">
            <a:xfrm>
              <a:off x="1768" y="2269"/>
              <a:ext cx="6" cy="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0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lnTo>
                    <a:pt x="6" y="2"/>
                  </a:lnTo>
                  <a:lnTo>
                    <a:pt x="4" y="4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4" name="Freeform 110"/>
            <p:cNvSpPr>
              <a:spLocks/>
            </p:cNvSpPr>
            <p:nvPr/>
          </p:nvSpPr>
          <p:spPr bwMode="blackWhite">
            <a:xfrm>
              <a:off x="1773" y="2285"/>
              <a:ext cx="7" cy="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4" y="0"/>
                </a:cxn>
              </a:cxnLst>
              <a:rect l="0" t="0" r="r" b="b"/>
              <a:pathLst>
                <a:path w="7" h="5">
                  <a:moveTo>
                    <a:pt x="4" y="0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5" name="Freeform 111"/>
            <p:cNvSpPr>
              <a:spLocks/>
            </p:cNvSpPr>
            <p:nvPr/>
          </p:nvSpPr>
          <p:spPr bwMode="blackWhite">
            <a:xfrm>
              <a:off x="1427" y="2827"/>
              <a:ext cx="18" cy="29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20" y="22"/>
                </a:cxn>
                <a:cxn ang="0">
                  <a:pos x="4" y="28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14" y="6"/>
                </a:cxn>
              </a:cxnLst>
              <a:rect l="0" t="0" r="r" b="b"/>
              <a:pathLst>
                <a:path w="21" h="29">
                  <a:moveTo>
                    <a:pt x="14" y="6"/>
                  </a:moveTo>
                  <a:lnTo>
                    <a:pt x="20" y="22"/>
                  </a:lnTo>
                  <a:lnTo>
                    <a:pt x="4" y="28"/>
                  </a:lnTo>
                  <a:lnTo>
                    <a:pt x="6" y="18"/>
                  </a:lnTo>
                  <a:lnTo>
                    <a:pt x="0" y="0"/>
                  </a:lnTo>
                  <a:lnTo>
                    <a:pt x="14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6" name="Oval 112"/>
            <p:cNvSpPr>
              <a:spLocks noChangeArrowheads="1"/>
            </p:cNvSpPr>
            <p:nvPr/>
          </p:nvSpPr>
          <p:spPr bwMode="blackWhite">
            <a:xfrm>
              <a:off x="1451" y="2836"/>
              <a:ext cx="1" cy="4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7" name="Freeform 113"/>
            <p:cNvSpPr>
              <a:spLocks/>
            </p:cNvSpPr>
            <p:nvPr/>
          </p:nvSpPr>
          <p:spPr bwMode="blackWhite">
            <a:xfrm>
              <a:off x="4479" y="2741"/>
              <a:ext cx="38" cy="49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28"/>
                </a:cxn>
                <a:cxn ang="0">
                  <a:pos x="20" y="48"/>
                </a:cxn>
                <a:cxn ang="0">
                  <a:pos x="42" y="24"/>
                </a:cxn>
                <a:cxn ang="0">
                  <a:pos x="26" y="0"/>
                </a:cxn>
              </a:cxnLst>
              <a:rect l="0" t="0" r="r" b="b"/>
              <a:pathLst>
                <a:path w="43" h="49">
                  <a:moveTo>
                    <a:pt x="26" y="0"/>
                  </a:moveTo>
                  <a:lnTo>
                    <a:pt x="0" y="28"/>
                  </a:lnTo>
                  <a:lnTo>
                    <a:pt x="20" y="48"/>
                  </a:lnTo>
                  <a:lnTo>
                    <a:pt x="42" y="24"/>
                  </a:lnTo>
                  <a:lnTo>
                    <a:pt x="2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8" name="Freeform 114"/>
            <p:cNvSpPr>
              <a:spLocks/>
            </p:cNvSpPr>
            <p:nvPr/>
          </p:nvSpPr>
          <p:spPr bwMode="blackWhite">
            <a:xfrm>
              <a:off x="3323" y="2600"/>
              <a:ext cx="33" cy="3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4" y="7"/>
                </a:cxn>
                <a:cxn ang="0">
                  <a:pos x="36" y="15"/>
                </a:cxn>
                <a:cxn ang="0">
                  <a:pos x="31" y="18"/>
                </a:cxn>
                <a:cxn ang="0">
                  <a:pos x="36" y="23"/>
                </a:cxn>
                <a:cxn ang="0">
                  <a:pos x="29" y="31"/>
                </a:cxn>
                <a:cxn ang="0">
                  <a:pos x="26" y="36"/>
                </a:cxn>
                <a:cxn ang="0">
                  <a:pos x="2" y="36"/>
                </a:cxn>
                <a:cxn ang="0">
                  <a:pos x="0" y="2"/>
                </a:cxn>
                <a:cxn ang="0">
                  <a:pos x="28" y="0"/>
                </a:cxn>
              </a:cxnLst>
              <a:rect l="0" t="0" r="r" b="b"/>
              <a:pathLst>
                <a:path w="37" h="37">
                  <a:moveTo>
                    <a:pt x="28" y="0"/>
                  </a:moveTo>
                  <a:lnTo>
                    <a:pt x="34" y="7"/>
                  </a:lnTo>
                  <a:lnTo>
                    <a:pt x="36" y="15"/>
                  </a:lnTo>
                  <a:lnTo>
                    <a:pt x="31" y="18"/>
                  </a:lnTo>
                  <a:lnTo>
                    <a:pt x="36" y="23"/>
                  </a:lnTo>
                  <a:lnTo>
                    <a:pt x="29" y="31"/>
                  </a:lnTo>
                  <a:lnTo>
                    <a:pt x="26" y="36"/>
                  </a:lnTo>
                  <a:lnTo>
                    <a:pt x="2" y="36"/>
                  </a:lnTo>
                  <a:lnTo>
                    <a:pt x="0" y="2"/>
                  </a:lnTo>
                  <a:lnTo>
                    <a:pt x="2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99" name="Freeform 115"/>
            <p:cNvSpPr>
              <a:spLocks/>
            </p:cNvSpPr>
            <p:nvPr/>
          </p:nvSpPr>
          <p:spPr bwMode="blackWhite">
            <a:xfrm>
              <a:off x="3322" y="2599"/>
              <a:ext cx="40" cy="45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2" y="8"/>
                </a:cxn>
                <a:cxn ang="0">
                  <a:pos x="44" y="18"/>
                </a:cxn>
                <a:cxn ang="0">
                  <a:pos x="38" y="22"/>
                </a:cxn>
                <a:cxn ang="0">
                  <a:pos x="44" y="28"/>
                </a:cxn>
                <a:cxn ang="0">
                  <a:pos x="36" y="38"/>
                </a:cxn>
                <a:cxn ang="0">
                  <a:pos x="32" y="44"/>
                </a:cxn>
                <a:cxn ang="0">
                  <a:pos x="2" y="44"/>
                </a:cxn>
                <a:cxn ang="0">
                  <a:pos x="0" y="2"/>
                </a:cxn>
                <a:cxn ang="0">
                  <a:pos x="34" y="0"/>
                </a:cxn>
              </a:cxnLst>
              <a:rect l="0" t="0" r="r" b="b"/>
              <a:pathLst>
                <a:path w="45" h="45">
                  <a:moveTo>
                    <a:pt x="34" y="0"/>
                  </a:moveTo>
                  <a:lnTo>
                    <a:pt x="42" y="8"/>
                  </a:lnTo>
                  <a:lnTo>
                    <a:pt x="44" y="18"/>
                  </a:lnTo>
                  <a:lnTo>
                    <a:pt x="38" y="22"/>
                  </a:lnTo>
                  <a:lnTo>
                    <a:pt x="44" y="28"/>
                  </a:lnTo>
                  <a:lnTo>
                    <a:pt x="36" y="38"/>
                  </a:lnTo>
                  <a:lnTo>
                    <a:pt x="32" y="44"/>
                  </a:lnTo>
                  <a:lnTo>
                    <a:pt x="2" y="44"/>
                  </a:lnTo>
                  <a:lnTo>
                    <a:pt x="0" y="2"/>
                  </a:lnTo>
                  <a:lnTo>
                    <a:pt x="3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0" name="Freeform 116"/>
            <p:cNvSpPr>
              <a:spLocks/>
            </p:cNvSpPr>
            <p:nvPr/>
          </p:nvSpPr>
          <p:spPr bwMode="blackWhite">
            <a:xfrm>
              <a:off x="3183" y="2183"/>
              <a:ext cx="31" cy="23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8" y="8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10" y="22"/>
                </a:cxn>
                <a:cxn ang="0">
                  <a:pos x="22" y="16"/>
                </a:cxn>
                <a:cxn ang="0">
                  <a:pos x="28" y="16"/>
                </a:cxn>
                <a:cxn ang="0">
                  <a:pos x="26" y="10"/>
                </a:cxn>
                <a:cxn ang="0">
                  <a:pos x="34" y="4"/>
                </a:cxn>
                <a:cxn ang="0">
                  <a:pos x="32" y="0"/>
                </a:cxn>
                <a:cxn ang="0">
                  <a:pos x="24" y="6"/>
                </a:cxn>
                <a:cxn ang="0">
                  <a:pos x="10" y="4"/>
                </a:cxn>
              </a:cxnLst>
              <a:rect l="0" t="0" r="r" b="b"/>
              <a:pathLst>
                <a:path w="35" h="23">
                  <a:moveTo>
                    <a:pt x="10" y="4"/>
                  </a:moveTo>
                  <a:lnTo>
                    <a:pt x="8" y="8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10" y="22"/>
                  </a:lnTo>
                  <a:lnTo>
                    <a:pt x="22" y="16"/>
                  </a:lnTo>
                  <a:lnTo>
                    <a:pt x="28" y="16"/>
                  </a:lnTo>
                  <a:lnTo>
                    <a:pt x="26" y="10"/>
                  </a:lnTo>
                  <a:lnTo>
                    <a:pt x="34" y="4"/>
                  </a:lnTo>
                  <a:lnTo>
                    <a:pt x="32" y="0"/>
                  </a:lnTo>
                  <a:lnTo>
                    <a:pt x="24" y="6"/>
                  </a:lnTo>
                  <a:lnTo>
                    <a:pt x="1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1" name="Freeform 117"/>
            <p:cNvSpPr>
              <a:spLocks/>
            </p:cNvSpPr>
            <p:nvPr/>
          </p:nvSpPr>
          <p:spPr bwMode="blackWhite">
            <a:xfrm>
              <a:off x="3059" y="2177"/>
              <a:ext cx="41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"/>
                </a:cxn>
                <a:cxn ang="0">
                  <a:pos x="2" y="10"/>
                </a:cxn>
                <a:cxn ang="0">
                  <a:pos x="12" y="10"/>
                </a:cxn>
                <a:cxn ang="0">
                  <a:pos x="20" y="14"/>
                </a:cxn>
                <a:cxn ang="0">
                  <a:pos x="22" y="18"/>
                </a:cxn>
                <a:cxn ang="0">
                  <a:pos x="40" y="18"/>
                </a:cxn>
                <a:cxn ang="0">
                  <a:pos x="46" y="12"/>
                </a:cxn>
                <a:cxn ang="0">
                  <a:pos x="46" y="8"/>
                </a:cxn>
                <a:cxn ang="0">
                  <a:pos x="42" y="12"/>
                </a:cxn>
                <a:cxn ang="0">
                  <a:pos x="40" y="10"/>
                </a:cxn>
                <a:cxn ang="0">
                  <a:pos x="36" y="8"/>
                </a:cxn>
                <a:cxn ang="0">
                  <a:pos x="32" y="6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47" h="19">
                  <a:moveTo>
                    <a:pt x="0" y="0"/>
                  </a:moveTo>
                  <a:lnTo>
                    <a:pt x="0" y="10"/>
                  </a:lnTo>
                  <a:lnTo>
                    <a:pt x="2" y="10"/>
                  </a:lnTo>
                  <a:lnTo>
                    <a:pt x="12" y="10"/>
                  </a:lnTo>
                  <a:lnTo>
                    <a:pt x="20" y="14"/>
                  </a:lnTo>
                  <a:lnTo>
                    <a:pt x="22" y="18"/>
                  </a:lnTo>
                  <a:lnTo>
                    <a:pt x="40" y="18"/>
                  </a:lnTo>
                  <a:lnTo>
                    <a:pt x="46" y="12"/>
                  </a:lnTo>
                  <a:lnTo>
                    <a:pt x="46" y="8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6" y="8"/>
                  </a:lnTo>
                  <a:lnTo>
                    <a:pt x="32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2" name="Freeform 118"/>
            <p:cNvSpPr>
              <a:spLocks/>
            </p:cNvSpPr>
            <p:nvPr/>
          </p:nvSpPr>
          <p:spPr bwMode="blackWhite">
            <a:xfrm>
              <a:off x="3119" y="2167"/>
              <a:ext cx="8" cy="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6" y="6"/>
                </a:cxn>
                <a:cxn ang="0">
                  <a:pos x="8" y="2"/>
                </a:cxn>
                <a:cxn ang="0">
                  <a:pos x="6" y="0"/>
                </a:cxn>
              </a:cxnLst>
              <a:rect l="0" t="0" r="r" b="b"/>
              <a:pathLst>
                <a:path w="9" h="9">
                  <a:moveTo>
                    <a:pt x="6" y="0"/>
                  </a:moveTo>
                  <a:lnTo>
                    <a:pt x="2" y="2"/>
                  </a:lnTo>
                  <a:lnTo>
                    <a:pt x="0" y="8"/>
                  </a:lnTo>
                  <a:lnTo>
                    <a:pt x="6" y="6"/>
                  </a:lnTo>
                  <a:lnTo>
                    <a:pt x="8" y="2"/>
                  </a:lnTo>
                  <a:lnTo>
                    <a:pt x="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3" name="Freeform 119"/>
            <p:cNvSpPr>
              <a:spLocks/>
            </p:cNvSpPr>
            <p:nvPr/>
          </p:nvSpPr>
          <p:spPr bwMode="blackWhite">
            <a:xfrm>
              <a:off x="2915" y="2117"/>
              <a:ext cx="40" cy="31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2" y="8"/>
                </a:cxn>
                <a:cxn ang="0">
                  <a:pos x="38" y="14"/>
                </a:cxn>
                <a:cxn ang="0">
                  <a:pos x="38" y="18"/>
                </a:cxn>
                <a:cxn ang="0">
                  <a:pos x="40" y="22"/>
                </a:cxn>
                <a:cxn ang="0">
                  <a:pos x="38" y="24"/>
                </a:cxn>
                <a:cxn ang="0">
                  <a:pos x="36" y="30"/>
                </a:cxn>
                <a:cxn ang="0">
                  <a:pos x="34" y="28"/>
                </a:cxn>
                <a:cxn ang="0">
                  <a:pos x="30" y="28"/>
                </a:cxn>
                <a:cxn ang="0">
                  <a:pos x="28" y="24"/>
                </a:cxn>
                <a:cxn ang="0">
                  <a:pos x="18" y="18"/>
                </a:cxn>
                <a:cxn ang="0">
                  <a:pos x="14" y="18"/>
                </a:cxn>
                <a:cxn ang="0">
                  <a:pos x="10" y="14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14" y="4"/>
                </a:cxn>
                <a:cxn ang="0">
                  <a:pos x="32" y="4"/>
                </a:cxn>
                <a:cxn ang="0">
                  <a:pos x="42" y="0"/>
                </a:cxn>
                <a:cxn ang="0">
                  <a:pos x="44" y="0"/>
                </a:cxn>
              </a:cxnLst>
              <a:rect l="0" t="0" r="r" b="b"/>
              <a:pathLst>
                <a:path w="45" h="31">
                  <a:moveTo>
                    <a:pt x="44" y="0"/>
                  </a:moveTo>
                  <a:lnTo>
                    <a:pt x="42" y="8"/>
                  </a:lnTo>
                  <a:lnTo>
                    <a:pt x="38" y="14"/>
                  </a:lnTo>
                  <a:lnTo>
                    <a:pt x="38" y="18"/>
                  </a:lnTo>
                  <a:lnTo>
                    <a:pt x="40" y="22"/>
                  </a:lnTo>
                  <a:lnTo>
                    <a:pt x="38" y="24"/>
                  </a:lnTo>
                  <a:lnTo>
                    <a:pt x="36" y="30"/>
                  </a:lnTo>
                  <a:lnTo>
                    <a:pt x="34" y="28"/>
                  </a:lnTo>
                  <a:lnTo>
                    <a:pt x="30" y="28"/>
                  </a:lnTo>
                  <a:lnTo>
                    <a:pt x="28" y="24"/>
                  </a:lnTo>
                  <a:lnTo>
                    <a:pt x="18" y="18"/>
                  </a:lnTo>
                  <a:lnTo>
                    <a:pt x="14" y="18"/>
                  </a:lnTo>
                  <a:lnTo>
                    <a:pt x="10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32" y="4"/>
                  </a:lnTo>
                  <a:lnTo>
                    <a:pt x="42" y="0"/>
                  </a:lnTo>
                  <a:lnTo>
                    <a:pt x="4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4" name="Freeform 120"/>
            <p:cNvSpPr>
              <a:spLocks/>
            </p:cNvSpPr>
            <p:nvPr/>
          </p:nvSpPr>
          <p:spPr bwMode="blackWhite">
            <a:xfrm>
              <a:off x="3514" y="2613"/>
              <a:ext cx="18" cy="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10" y="6"/>
                </a:cxn>
                <a:cxn ang="0">
                  <a:pos x="16" y="6"/>
                </a:cxn>
                <a:cxn ang="0">
                  <a:pos x="20" y="0"/>
                </a:cxn>
              </a:cxnLst>
              <a:rect l="0" t="0" r="r" b="b"/>
              <a:pathLst>
                <a:path w="21" h="7">
                  <a:moveTo>
                    <a:pt x="20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0" y="6"/>
                  </a:lnTo>
                  <a:lnTo>
                    <a:pt x="16" y="6"/>
                  </a:lnTo>
                  <a:lnTo>
                    <a:pt x="2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5" name="Freeform 121"/>
            <p:cNvSpPr>
              <a:spLocks/>
            </p:cNvSpPr>
            <p:nvPr/>
          </p:nvSpPr>
          <p:spPr bwMode="blackWhite">
            <a:xfrm>
              <a:off x="3004" y="1147"/>
              <a:ext cx="2027" cy="1145"/>
            </a:xfrm>
            <a:custGeom>
              <a:avLst/>
              <a:gdLst/>
              <a:ahLst/>
              <a:cxnLst>
                <a:cxn ang="0">
                  <a:pos x="216" y="258"/>
                </a:cxn>
                <a:cxn ang="0">
                  <a:pos x="270" y="304"/>
                </a:cxn>
                <a:cxn ang="0">
                  <a:pos x="154" y="308"/>
                </a:cxn>
                <a:cxn ang="0">
                  <a:pos x="204" y="378"/>
                </a:cxn>
                <a:cxn ang="0">
                  <a:pos x="226" y="356"/>
                </a:cxn>
                <a:cxn ang="0">
                  <a:pos x="272" y="330"/>
                </a:cxn>
                <a:cxn ang="0">
                  <a:pos x="324" y="256"/>
                </a:cxn>
                <a:cxn ang="0">
                  <a:pos x="336" y="308"/>
                </a:cxn>
                <a:cxn ang="0">
                  <a:pos x="402" y="272"/>
                </a:cxn>
                <a:cxn ang="0">
                  <a:pos x="438" y="268"/>
                </a:cxn>
                <a:cxn ang="0">
                  <a:pos x="502" y="250"/>
                </a:cxn>
                <a:cxn ang="0">
                  <a:pos x="520" y="230"/>
                </a:cxn>
                <a:cxn ang="0">
                  <a:pos x="542" y="226"/>
                </a:cxn>
                <a:cxn ang="0">
                  <a:pos x="630" y="260"/>
                </a:cxn>
                <a:cxn ang="0">
                  <a:pos x="622" y="232"/>
                </a:cxn>
                <a:cxn ang="0">
                  <a:pos x="626" y="150"/>
                </a:cxn>
                <a:cxn ang="0">
                  <a:pos x="686" y="160"/>
                </a:cxn>
                <a:cxn ang="0">
                  <a:pos x="704" y="300"/>
                </a:cxn>
                <a:cxn ang="0">
                  <a:pos x="756" y="244"/>
                </a:cxn>
                <a:cxn ang="0">
                  <a:pos x="716" y="138"/>
                </a:cxn>
                <a:cxn ang="0">
                  <a:pos x="752" y="174"/>
                </a:cxn>
                <a:cxn ang="0">
                  <a:pos x="832" y="166"/>
                </a:cxn>
                <a:cxn ang="0">
                  <a:pos x="854" y="120"/>
                </a:cxn>
                <a:cxn ang="0">
                  <a:pos x="936" y="52"/>
                </a:cxn>
                <a:cxn ang="0">
                  <a:pos x="1050" y="8"/>
                </a:cxn>
                <a:cxn ang="0">
                  <a:pos x="1134" y="32"/>
                </a:cxn>
                <a:cxn ang="0">
                  <a:pos x="1176" y="102"/>
                </a:cxn>
                <a:cxn ang="0">
                  <a:pos x="1294" y="114"/>
                </a:cxn>
                <a:cxn ang="0">
                  <a:pos x="1400" y="116"/>
                </a:cxn>
                <a:cxn ang="0">
                  <a:pos x="1526" y="180"/>
                </a:cxn>
                <a:cxn ang="0">
                  <a:pos x="1618" y="138"/>
                </a:cxn>
                <a:cxn ang="0">
                  <a:pos x="1776" y="188"/>
                </a:cxn>
                <a:cxn ang="0">
                  <a:pos x="1928" y="226"/>
                </a:cxn>
                <a:cxn ang="0">
                  <a:pos x="2042" y="216"/>
                </a:cxn>
                <a:cxn ang="0">
                  <a:pos x="2184" y="242"/>
                </a:cxn>
                <a:cxn ang="0">
                  <a:pos x="2278" y="292"/>
                </a:cxn>
                <a:cxn ang="0">
                  <a:pos x="2224" y="346"/>
                </a:cxn>
                <a:cxn ang="0">
                  <a:pos x="2194" y="420"/>
                </a:cxn>
                <a:cxn ang="0">
                  <a:pos x="2064" y="472"/>
                </a:cxn>
                <a:cxn ang="0">
                  <a:pos x="2058" y="582"/>
                </a:cxn>
                <a:cxn ang="0">
                  <a:pos x="1962" y="562"/>
                </a:cxn>
                <a:cxn ang="0">
                  <a:pos x="2026" y="400"/>
                </a:cxn>
                <a:cxn ang="0">
                  <a:pos x="1930" y="442"/>
                </a:cxn>
                <a:cxn ang="0">
                  <a:pos x="1898" y="502"/>
                </a:cxn>
                <a:cxn ang="0">
                  <a:pos x="1800" y="490"/>
                </a:cxn>
                <a:cxn ang="0">
                  <a:pos x="1704" y="606"/>
                </a:cxn>
                <a:cxn ang="0">
                  <a:pos x="1752" y="824"/>
                </a:cxn>
                <a:cxn ang="0">
                  <a:pos x="528" y="1028"/>
                </a:cxn>
                <a:cxn ang="0">
                  <a:pos x="516" y="884"/>
                </a:cxn>
                <a:cxn ang="0">
                  <a:pos x="466" y="844"/>
                </a:cxn>
                <a:cxn ang="0">
                  <a:pos x="404" y="830"/>
                </a:cxn>
                <a:cxn ang="0">
                  <a:pos x="348" y="890"/>
                </a:cxn>
                <a:cxn ang="0">
                  <a:pos x="240" y="818"/>
                </a:cxn>
                <a:cxn ang="0">
                  <a:pos x="10" y="752"/>
                </a:cxn>
                <a:cxn ang="0">
                  <a:pos x="36" y="504"/>
                </a:cxn>
                <a:cxn ang="0">
                  <a:pos x="126" y="474"/>
                </a:cxn>
                <a:cxn ang="0">
                  <a:pos x="130" y="236"/>
                </a:cxn>
              </a:cxnLst>
              <a:rect l="0" t="0" r="r" b="b"/>
              <a:pathLst>
                <a:path w="2281" h="1145">
                  <a:moveTo>
                    <a:pt x="152" y="238"/>
                  </a:moveTo>
                  <a:lnTo>
                    <a:pt x="162" y="238"/>
                  </a:lnTo>
                  <a:lnTo>
                    <a:pt x="188" y="248"/>
                  </a:lnTo>
                  <a:lnTo>
                    <a:pt x="192" y="244"/>
                  </a:lnTo>
                  <a:lnTo>
                    <a:pt x="198" y="248"/>
                  </a:lnTo>
                  <a:lnTo>
                    <a:pt x="202" y="250"/>
                  </a:lnTo>
                  <a:lnTo>
                    <a:pt x="204" y="254"/>
                  </a:lnTo>
                  <a:lnTo>
                    <a:pt x="212" y="258"/>
                  </a:lnTo>
                  <a:lnTo>
                    <a:pt x="216" y="258"/>
                  </a:lnTo>
                  <a:lnTo>
                    <a:pt x="224" y="266"/>
                  </a:lnTo>
                  <a:lnTo>
                    <a:pt x="228" y="270"/>
                  </a:lnTo>
                  <a:lnTo>
                    <a:pt x="230" y="274"/>
                  </a:lnTo>
                  <a:lnTo>
                    <a:pt x="234" y="274"/>
                  </a:lnTo>
                  <a:lnTo>
                    <a:pt x="240" y="278"/>
                  </a:lnTo>
                  <a:lnTo>
                    <a:pt x="250" y="278"/>
                  </a:lnTo>
                  <a:lnTo>
                    <a:pt x="256" y="284"/>
                  </a:lnTo>
                  <a:lnTo>
                    <a:pt x="264" y="292"/>
                  </a:lnTo>
                  <a:lnTo>
                    <a:pt x="270" y="304"/>
                  </a:lnTo>
                  <a:lnTo>
                    <a:pt x="266" y="310"/>
                  </a:lnTo>
                  <a:lnTo>
                    <a:pt x="258" y="316"/>
                  </a:lnTo>
                  <a:lnTo>
                    <a:pt x="252" y="324"/>
                  </a:lnTo>
                  <a:lnTo>
                    <a:pt x="244" y="326"/>
                  </a:lnTo>
                  <a:lnTo>
                    <a:pt x="232" y="324"/>
                  </a:lnTo>
                  <a:lnTo>
                    <a:pt x="214" y="324"/>
                  </a:lnTo>
                  <a:lnTo>
                    <a:pt x="174" y="308"/>
                  </a:lnTo>
                  <a:lnTo>
                    <a:pt x="160" y="310"/>
                  </a:lnTo>
                  <a:lnTo>
                    <a:pt x="154" y="308"/>
                  </a:lnTo>
                  <a:lnTo>
                    <a:pt x="164" y="320"/>
                  </a:lnTo>
                  <a:lnTo>
                    <a:pt x="172" y="324"/>
                  </a:lnTo>
                  <a:lnTo>
                    <a:pt x="180" y="332"/>
                  </a:lnTo>
                  <a:lnTo>
                    <a:pt x="188" y="336"/>
                  </a:lnTo>
                  <a:lnTo>
                    <a:pt x="192" y="342"/>
                  </a:lnTo>
                  <a:lnTo>
                    <a:pt x="192" y="352"/>
                  </a:lnTo>
                  <a:lnTo>
                    <a:pt x="194" y="362"/>
                  </a:lnTo>
                  <a:lnTo>
                    <a:pt x="196" y="370"/>
                  </a:lnTo>
                  <a:lnTo>
                    <a:pt x="204" y="378"/>
                  </a:lnTo>
                  <a:lnTo>
                    <a:pt x="214" y="386"/>
                  </a:lnTo>
                  <a:lnTo>
                    <a:pt x="222" y="388"/>
                  </a:lnTo>
                  <a:lnTo>
                    <a:pt x="228" y="386"/>
                  </a:lnTo>
                  <a:lnTo>
                    <a:pt x="228" y="378"/>
                  </a:lnTo>
                  <a:lnTo>
                    <a:pt x="218" y="368"/>
                  </a:lnTo>
                  <a:lnTo>
                    <a:pt x="210" y="362"/>
                  </a:lnTo>
                  <a:lnTo>
                    <a:pt x="210" y="356"/>
                  </a:lnTo>
                  <a:lnTo>
                    <a:pt x="214" y="350"/>
                  </a:lnTo>
                  <a:lnTo>
                    <a:pt x="226" y="356"/>
                  </a:lnTo>
                  <a:lnTo>
                    <a:pt x="232" y="362"/>
                  </a:lnTo>
                  <a:lnTo>
                    <a:pt x="248" y="366"/>
                  </a:lnTo>
                  <a:lnTo>
                    <a:pt x="256" y="368"/>
                  </a:lnTo>
                  <a:lnTo>
                    <a:pt x="266" y="368"/>
                  </a:lnTo>
                  <a:lnTo>
                    <a:pt x="268" y="362"/>
                  </a:lnTo>
                  <a:lnTo>
                    <a:pt x="264" y="352"/>
                  </a:lnTo>
                  <a:lnTo>
                    <a:pt x="258" y="346"/>
                  </a:lnTo>
                  <a:lnTo>
                    <a:pt x="260" y="340"/>
                  </a:lnTo>
                  <a:lnTo>
                    <a:pt x="272" y="330"/>
                  </a:lnTo>
                  <a:lnTo>
                    <a:pt x="280" y="324"/>
                  </a:lnTo>
                  <a:lnTo>
                    <a:pt x="288" y="318"/>
                  </a:lnTo>
                  <a:lnTo>
                    <a:pt x="298" y="324"/>
                  </a:lnTo>
                  <a:lnTo>
                    <a:pt x="308" y="326"/>
                  </a:lnTo>
                  <a:lnTo>
                    <a:pt x="314" y="316"/>
                  </a:lnTo>
                  <a:lnTo>
                    <a:pt x="308" y="304"/>
                  </a:lnTo>
                  <a:lnTo>
                    <a:pt x="298" y="256"/>
                  </a:lnTo>
                  <a:lnTo>
                    <a:pt x="308" y="254"/>
                  </a:lnTo>
                  <a:lnTo>
                    <a:pt x="324" y="256"/>
                  </a:lnTo>
                  <a:lnTo>
                    <a:pt x="332" y="258"/>
                  </a:lnTo>
                  <a:lnTo>
                    <a:pt x="336" y="266"/>
                  </a:lnTo>
                  <a:lnTo>
                    <a:pt x="340" y="274"/>
                  </a:lnTo>
                  <a:lnTo>
                    <a:pt x="344" y="276"/>
                  </a:lnTo>
                  <a:lnTo>
                    <a:pt x="348" y="282"/>
                  </a:lnTo>
                  <a:lnTo>
                    <a:pt x="340" y="288"/>
                  </a:lnTo>
                  <a:lnTo>
                    <a:pt x="336" y="294"/>
                  </a:lnTo>
                  <a:lnTo>
                    <a:pt x="334" y="300"/>
                  </a:lnTo>
                  <a:lnTo>
                    <a:pt x="336" y="308"/>
                  </a:lnTo>
                  <a:lnTo>
                    <a:pt x="348" y="312"/>
                  </a:lnTo>
                  <a:lnTo>
                    <a:pt x="356" y="306"/>
                  </a:lnTo>
                  <a:lnTo>
                    <a:pt x="360" y="298"/>
                  </a:lnTo>
                  <a:lnTo>
                    <a:pt x="366" y="294"/>
                  </a:lnTo>
                  <a:lnTo>
                    <a:pt x="376" y="288"/>
                  </a:lnTo>
                  <a:lnTo>
                    <a:pt x="378" y="284"/>
                  </a:lnTo>
                  <a:lnTo>
                    <a:pt x="384" y="278"/>
                  </a:lnTo>
                  <a:lnTo>
                    <a:pt x="394" y="274"/>
                  </a:lnTo>
                  <a:lnTo>
                    <a:pt x="402" y="272"/>
                  </a:lnTo>
                  <a:lnTo>
                    <a:pt x="410" y="270"/>
                  </a:lnTo>
                  <a:lnTo>
                    <a:pt x="418" y="266"/>
                  </a:lnTo>
                  <a:lnTo>
                    <a:pt x="424" y="260"/>
                  </a:lnTo>
                  <a:lnTo>
                    <a:pt x="428" y="254"/>
                  </a:lnTo>
                  <a:lnTo>
                    <a:pt x="434" y="250"/>
                  </a:lnTo>
                  <a:lnTo>
                    <a:pt x="444" y="248"/>
                  </a:lnTo>
                  <a:lnTo>
                    <a:pt x="446" y="252"/>
                  </a:lnTo>
                  <a:lnTo>
                    <a:pt x="440" y="262"/>
                  </a:lnTo>
                  <a:lnTo>
                    <a:pt x="438" y="268"/>
                  </a:lnTo>
                  <a:lnTo>
                    <a:pt x="446" y="272"/>
                  </a:lnTo>
                  <a:lnTo>
                    <a:pt x="454" y="268"/>
                  </a:lnTo>
                  <a:lnTo>
                    <a:pt x="458" y="262"/>
                  </a:lnTo>
                  <a:lnTo>
                    <a:pt x="464" y="258"/>
                  </a:lnTo>
                  <a:lnTo>
                    <a:pt x="472" y="256"/>
                  </a:lnTo>
                  <a:lnTo>
                    <a:pt x="478" y="258"/>
                  </a:lnTo>
                  <a:lnTo>
                    <a:pt x="488" y="260"/>
                  </a:lnTo>
                  <a:lnTo>
                    <a:pt x="494" y="254"/>
                  </a:lnTo>
                  <a:lnTo>
                    <a:pt x="502" y="250"/>
                  </a:lnTo>
                  <a:lnTo>
                    <a:pt x="508" y="248"/>
                  </a:lnTo>
                  <a:lnTo>
                    <a:pt x="514" y="250"/>
                  </a:lnTo>
                  <a:lnTo>
                    <a:pt x="516" y="262"/>
                  </a:lnTo>
                  <a:lnTo>
                    <a:pt x="526" y="262"/>
                  </a:lnTo>
                  <a:lnTo>
                    <a:pt x="534" y="256"/>
                  </a:lnTo>
                  <a:lnTo>
                    <a:pt x="534" y="250"/>
                  </a:lnTo>
                  <a:lnTo>
                    <a:pt x="530" y="242"/>
                  </a:lnTo>
                  <a:lnTo>
                    <a:pt x="526" y="238"/>
                  </a:lnTo>
                  <a:lnTo>
                    <a:pt x="520" y="230"/>
                  </a:lnTo>
                  <a:lnTo>
                    <a:pt x="508" y="228"/>
                  </a:lnTo>
                  <a:lnTo>
                    <a:pt x="498" y="226"/>
                  </a:lnTo>
                  <a:lnTo>
                    <a:pt x="496" y="218"/>
                  </a:lnTo>
                  <a:lnTo>
                    <a:pt x="500" y="210"/>
                  </a:lnTo>
                  <a:lnTo>
                    <a:pt x="506" y="208"/>
                  </a:lnTo>
                  <a:lnTo>
                    <a:pt x="520" y="218"/>
                  </a:lnTo>
                  <a:lnTo>
                    <a:pt x="524" y="226"/>
                  </a:lnTo>
                  <a:lnTo>
                    <a:pt x="532" y="226"/>
                  </a:lnTo>
                  <a:lnTo>
                    <a:pt x="542" y="226"/>
                  </a:lnTo>
                  <a:lnTo>
                    <a:pt x="552" y="226"/>
                  </a:lnTo>
                  <a:lnTo>
                    <a:pt x="560" y="226"/>
                  </a:lnTo>
                  <a:lnTo>
                    <a:pt x="574" y="228"/>
                  </a:lnTo>
                  <a:lnTo>
                    <a:pt x="582" y="230"/>
                  </a:lnTo>
                  <a:lnTo>
                    <a:pt x="590" y="236"/>
                  </a:lnTo>
                  <a:lnTo>
                    <a:pt x="600" y="244"/>
                  </a:lnTo>
                  <a:lnTo>
                    <a:pt x="606" y="244"/>
                  </a:lnTo>
                  <a:lnTo>
                    <a:pt x="618" y="252"/>
                  </a:lnTo>
                  <a:lnTo>
                    <a:pt x="630" y="260"/>
                  </a:lnTo>
                  <a:lnTo>
                    <a:pt x="640" y="266"/>
                  </a:lnTo>
                  <a:lnTo>
                    <a:pt x="642" y="274"/>
                  </a:lnTo>
                  <a:lnTo>
                    <a:pt x="656" y="272"/>
                  </a:lnTo>
                  <a:lnTo>
                    <a:pt x="652" y="260"/>
                  </a:lnTo>
                  <a:lnTo>
                    <a:pt x="646" y="252"/>
                  </a:lnTo>
                  <a:lnTo>
                    <a:pt x="640" y="244"/>
                  </a:lnTo>
                  <a:lnTo>
                    <a:pt x="638" y="238"/>
                  </a:lnTo>
                  <a:lnTo>
                    <a:pt x="630" y="234"/>
                  </a:lnTo>
                  <a:lnTo>
                    <a:pt x="622" y="232"/>
                  </a:lnTo>
                  <a:lnTo>
                    <a:pt x="616" y="226"/>
                  </a:lnTo>
                  <a:lnTo>
                    <a:pt x="614" y="218"/>
                  </a:lnTo>
                  <a:lnTo>
                    <a:pt x="618" y="208"/>
                  </a:lnTo>
                  <a:lnTo>
                    <a:pt x="614" y="202"/>
                  </a:lnTo>
                  <a:lnTo>
                    <a:pt x="608" y="198"/>
                  </a:lnTo>
                  <a:lnTo>
                    <a:pt x="624" y="182"/>
                  </a:lnTo>
                  <a:lnTo>
                    <a:pt x="628" y="174"/>
                  </a:lnTo>
                  <a:lnTo>
                    <a:pt x="626" y="162"/>
                  </a:lnTo>
                  <a:lnTo>
                    <a:pt x="626" y="150"/>
                  </a:lnTo>
                  <a:lnTo>
                    <a:pt x="630" y="144"/>
                  </a:lnTo>
                  <a:lnTo>
                    <a:pt x="636" y="132"/>
                  </a:lnTo>
                  <a:lnTo>
                    <a:pt x="636" y="124"/>
                  </a:lnTo>
                  <a:lnTo>
                    <a:pt x="650" y="118"/>
                  </a:lnTo>
                  <a:lnTo>
                    <a:pt x="664" y="126"/>
                  </a:lnTo>
                  <a:lnTo>
                    <a:pt x="660" y="134"/>
                  </a:lnTo>
                  <a:lnTo>
                    <a:pt x="652" y="142"/>
                  </a:lnTo>
                  <a:lnTo>
                    <a:pt x="684" y="140"/>
                  </a:lnTo>
                  <a:lnTo>
                    <a:pt x="686" y="160"/>
                  </a:lnTo>
                  <a:lnTo>
                    <a:pt x="682" y="172"/>
                  </a:lnTo>
                  <a:lnTo>
                    <a:pt x="678" y="178"/>
                  </a:lnTo>
                  <a:lnTo>
                    <a:pt x="686" y="198"/>
                  </a:lnTo>
                  <a:lnTo>
                    <a:pt x="688" y="210"/>
                  </a:lnTo>
                  <a:lnTo>
                    <a:pt x="698" y="226"/>
                  </a:lnTo>
                  <a:lnTo>
                    <a:pt x="704" y="260"/>
                  </a:lnTo>
                  <a:lnTo>
                    <a:pt x="714" y="270"/>
                  </a:lnTo>
                  <a:lnTo>
                    <a:pt x="716" y="278"/>
                  </a:lnTo>
                  <a:lnTo>
                    <a:pt x="704" y="300"/>
                  </a:lnTo>
                  <a:lnTo>
                    <a:pt x="688" y="306"/>
                  </a:lnTo>
                  <a:lnTo>
                    <a:pt x="668" y="314"/>
                  </a:lnTo>
                  <a:lnTo>
                    <a:pt x="714" y="322"/>
                  </a:lnTo>
                  <a:lnTo>
                    <a:pt x="714" y="308"/>
                  </a:lnTo>
                  <a:lnTo>
                    <a:pt x="726" y="290"/>
                  </a:lnTo>
                  <a:lnTo>
                    <a:pt x="738" y="278"/>
                  </a:lnTo>
                  <a:lnTo>
                    <a:pt x="730" y="266"/>
                  </a:lnTo>
                  <a:lnTo>
                    <a:pt x="752" y="254"/>
                  </a:lnTo>
                  <a:lnTo>
                    <a:pt x="756" y="244"/>
                  </a:lnTo>
                  <a:lnTo>
                    <a:pt x="732" y="240"/>
                  </a:lnTo>
                  <a:lnTo>
                    <a:pt x="726" y="246"/>
                  </a:lnTo>
                  <a:lnTo>
                    <a:pt x="712" y="226"/>
                  </a:lnTo>
                  <a:lnTo>
                    <a:pt x="712" y="210"/>
                  </a:lnTo>
                  <a:lnTo>
                    <a:pt x="704" y="192"/>
                  </a:lnTo>
                  <a:lnTo>
                    <a:pt x="698" y="182"/>
                  </a:lnTo>
                  <a:lnTo>
                    <a:pt x="710" y="170"/>
                  </a:lnTo>
                  <a:lnTo>
                    <a:pt x="710" y="160"/>
                  </a:lnTo>
                  <a:lnTo>
                    <a:pt x="716" y="138"/>
                  </a:lnTo>
                  <a:lnTo>
                    <a:pt x="724" y="144"/>
                  </a:lnTo>
                  <a:lnTo>
                    <a:pt x="724" y="168"/>
                  </a:lnTo>
                  <a:lnTo>
                    <a:pt x="726" y="182"/>
                  </a:lnTo>
                  <a:lnTo>
                    <a:pt x="754" y="196"/>
                  </a:lnTo>
                  <a:lnTo>
                    <a:pt x="768" y="194"/>
                  </a:lnTo>
                  <a:lnTo>
                    <a:pt x="744" y="178"/>
                  </a:lnTo>
                  <a:lnTo>
                    <a:pt x="734" y="168"/>
                  </a:lnTo>
                  <a:lnTo>
                    <a:pt x="744" y="166"/>
                  </a:lnTo>
                  <a:lnTo>
                    <a:pt x="752" y="174"/>
                  </a:lnTo>
                  <a:lnTo>
                    <a:pt x="760" y="154"/>
                  </a:lnTo>
                  <a:lnTo>
                    <a:pt x="774" y="152"/>
                  </a:lnTo>
                  <a:lnTo>
                    <a:pt x="804" y="170"/>
                  </a:lnTo>
                  <a:lnTo>
                    <a:pt x="812" y="176"/>
                  </a:lnTo>
                  <a:lnTo>
                    <a:pt x="822" y="192"/>
                  </a:lnTo>
                  <a:lnTo>
                    <a:pt x="824" y="200"/>
                  </a:lnTo>
                  <a:lnTo>
                    <a:pt x="846" y="200"/>
                  </a:lnTo>
                  <a:lnTo>
                    <a:pt x="844" y="186"/>
                  </a:lnTo>
                  <a:lnTo>
                    <a:pt x="832" y="166"/>
                  </a:lnTo>
                  <a:lnTo>
                    <a:pt x="822" y="162"/>
                  </a:lnTo>
                  <a:lnTo>
                    <a:pt x="802" y="152"/>
                  </a:lnTo>
                  <a:lnTo>
                    <a:pt x="792" y="148"/>
                  </a:lnTo>
                  <a:lnTo>
                    <a:pt x="788" y="126"/>
                  </a:lnTo>
                  <a:lnTo>
                    <a:pt x="796" y="118"/>
                  </a:lnTo>
                  <a:lnTo>
                    <a:pt x="806" y="118"/>
                  </a:lnTo>
                  <a:lnTo>
                    <a:pt x="820" y="118"/>
                  </a:lnTo>
                  <a:lnTo>
                    <a:pt x="836" y="118"/>
                  </a:lnTo>
                  <a:lnTo>
                    <a:pt x="854" y="120"/>
                  </a:lnTo>
                  <a:lnTo>
                    <a:pt x="870" y="120"/>
                  </a:lnTo>
                  <a:lnTo>
                    <a:pt x="868" y="108"/>
                  </a:lnTo>
                  <a:lnTo>
                    <a:pt x="856" y="104"/>
                  </a:lnTo>
                  <a:lnTo>
                    <a:pt x="850" y="96"/>
                  </a:lnTo>
                  <a:lnTo>
                    <a:pt x="856" y="86"/>
                  </a:lnTo>
                  <a:lnTo>
                    <a:pt x="870" y="82"/>
                  </a:lnTo>
                  <a:lnTo>
                    <a:pt x="882" y="72"/>
                  </a:lnTo>
                  <a:lnTo>
                    <a:pt x="940" y="62"/>
                  </a:lnTo>
                  <a:lnTo>
                    <a:pt x="936" y="52"/>
                  </a:lnTo>
                  <a:lnTo>
                    <a:pt x="942" y="48"/>
                  </a:lnTo>
                  <a:lnTo>
                    <a:pt x="968" y="50"/>
                  </a:lnTo>
                  <a:lnTo>
                    <a:pt x="976" y="46"/>
                  </a:lnTo>
                  <a:lnTo>
                    <a:pt x="990" y="54"/>
                  </a:lnTo>
                  <a:lnTo>
                    <a:pt x="1008" y="44"/>
                  </a:lnTo>
                  <a:lnTo>
                    <a:pt x="1026" y="38"/>
                  </a:lnTo>
                  <a:lnTo>
                    <a:pt x="1042" y="36"/>
                  </a:lnTo>
                  <a:lnTo>
                    <a:pt x="1040" y="20"/>
                  </a:lnTo>
                  <a:lnTo>
                    <a:pt x="1050" y="8"/>
                  </a:lnTo>
                  <a:lnTo>
                    <a:pt x="1076" y="0"/>
                  </a:lnTo>
                  <a:lnTo>
                    <a:pt x="1096" y="10"/>
                  </a:lnTo>
                  <a:lnTo>
                    <a:pt x="1096" y="18"/>
                  </a:lnTo>
                  <a:lnTo>
                    <a:pt x="1108" y="24"/>
                  </a:lnTo>
                  <a:lnTo>
                    <a:pt x="1116" y="28"/>
                  </a:lnTo>
                  <a:lnTo>
                    <a:pt x="1114" y="34"/>
                  </a:lnTo>
                  <a:lnTo>
                    <a:pt x="1118" y="40"/>
                  </a:lnTo>
                  <a:lnTo>
                    <a:pt x="1126" y="38"/>
                  </a:lnTo>
                  <a:lnTo>
                    <a:pt x="1134" y="32"/>
                  </a:lnTo>
                  <a:lnTo>
                    <a:pt x="1142" y="30"/>
                  </a:lnTo>
                  <a:lnTo>
                    <a:pt x="1152" y="30"/>
                  </a:lnTo>
                  <a:lnTo>
                    <a:pt x="1168" y="32"/>
                  </a:lnTo>
                  <a:lnTo>
                    <a:pt x="1186" y="40"/>
                  </a:lnTo>
                  <a:lnTo>
                    <a:pt x="1208" y="50"/>
                  </a:lnTo>
                  <a:lnTo>
                    <a:pt x="1214" y="76"/>
                  </a:lnTo>
                  <a:lnTo>
                    <a:pt x="1196" y="96"/>
                  </a:lnTo>
                  <a:lnTo>
                    <a:pt x="1188" y="96"/>
                  </a:lnTo>
                  <a:lnTo>
                    <a:pt x="1176" y="102"/>
                  </a:lnTo>
                  <a:lnTo>
                    <a:pt x="1176" y="106"/>
                  </a:lnTo>
                  <a:lnTo>
                    <a:pt x="1192" y="114"/>
                  </a:lnTo>
                  <a:lnTo>
                    <a:pt x="1200" y="110"/>
                  </a:lnTo>
                  <a:lnTo>
                    <a:pt x="1214" y="122"/>
                  </a:lnTo>
                  <a:lnTo>
                    <a:pt x="1226" y="112"/>
                  </a:lnTo>
                  <a:lnTo>
                    <a:pt x="1236" y="120"/>
                  </a:lnTo>
                  <a:lnTo>
                    <a:pt x="1258" y="118"/>
                  </a:lnTo>
                  <a:lnTo>
                    <a:pt x="1272" y="120"/>
                  </a:lnTo>
                  <a:lnTo>
                    <a:pt x="1294" y="114"/>
                  </a:lnTo>
                  <a:lnTo>
                    <a:pt x="1300" y="122"/>
                  </a:lnTo>
                  <a:lnTo>
                    <a:pt x="1316" y="134"/>
                  </a:lnTo>
                  <a:lnTo>
                    <a:pt x="1330" y="136"/>
                  </a:lnTo>
                  <a:lnTo>
                    <a:pt x="1364" y="138"/>
                  </a:lnTo>
                  <a:lnTo>
                    <a:pt x="1364" y="128"/>
                  </a:lnTo>
                  <a:lnTo>
                    <a:pt x="1368" y="112"/>
                  </a:lnTo>
                  <a:lnTo>
                    <a:pt x="1378" y="112"/>
                  </a:lnTo>
                  <a:lnTo>
                    <a:pt x="1388" y="116"/>
                  </a:lnTo>
                  <a:lnTo>
                    <a:pt x="1400" y="116"/>
                  </a:lnTo>
                  <a:lnTo>
                    <a:pt x="1422" y="118"/>
                  </a:lnTo>
                  <a:lnTo>
                    <a:pt x="1438" y="134"/>
                  </a:lnTo>
                  <a:lnTo>
                    <a:pt x="1446" y="156"/>
                  </a:lnTo>
                  <a:lnTo>
                    <a:pt x="1440" y="166"/>
                  </a:lnTo>
                  <a:lnTo>
                    <a:pt x="1462" y="190"/>
                  </a:lnTo>
                  <a:lnTo>
                    <a:pt x="1482" y="196"/>
                  </a:lnTo>
                  <a:lnTo>
                    <a:pt x="1496" y="176"/>
                  </a:lnTo>
                  <a:lnTo>
                    <a:pt x="1510" y="176"/>
                  </a:lnTo>
                  <a:lnTo>
                    <a:pt x="1526" y="180"/>
                  </a:lnTo>
                  <a:lnTo>
                    <a:pt x="1544" y="172"/>
                  </a:lnTo>
                  <a:lnTo>
                    <a:pt x="1566" y="178"/>
                  </a:lnTo>
                  <a:lnTo>
                    <a:pt x="1574" y="182"/>
                  </a:lnTo>
                  <a:lnTo>
                    <a:pt x="1582" y="176"/>
                  </a:lnTo>
                  <a:lnTo>
                    <a:pt x="1600" y="182"/>
                  </a:lnTo>
                  <a:lnTo>
                    <a:pt x="1598" y="158"/>
                  </a:lnTo>
                  <a:lnTo>
                    <a:pt x="1590" y="150"/>
                  </a:lnTo>
                  <a:lnTo>
                    <a:pt x="1602" y="144"/>
                  </a:lnTo>
                  <a:lnTo>
                    <a:pt x="1618" y="138"/>
                  </a:lnTo>
                  <a:lnTo>
                    <a:pt x="1664" y="144"/>
                  </a:lnTo>
                  <a:lnTo>
                    <a:pt x="1680" y="154"/>
                  </a:lnTo>
                  <a:lnTo>
                    <a:pt x="1704" y="154"/>
                  </a:lnTo>
                  <a:lnTo>
                    <a:pt x="1728" y="156"/>
                  </a:lnTo>
                  <a:lnTo>
                    <a:pt x="1730" y="166"/>
                  </a:lnTo>
                  <a:lnTo>
                    <a:pt x="1734" y="172"/>
                  </a:lnTo>
                  <a:lnTo>
                    <a:pt x="1752" y="178"/>
                  </a:lnTo>
                  <a:lnTo>
                    <a:pt x="1774" y="178"/>
                  </a:lnTo>
                  <a:lnTo>
                    <a:pt x="1776" y="188"/>
                  </a:lnTo>
                  <a:lnTo>
                    <a:pt x="1792" y="196"/>
                  </a:lnTo>
                  <a:lnTo>
                    <a:pt x="1832" y="188"/>
                  </a:lnTo>
                  <a:lnTo>
                    <a:pt x="1864" y="188"/>
                  </a:lnTo>
                  <a:lnTo>
                    <a:pt x="1876" y="194"/>
                  </a:lnTo>
                  <a:lnTo>
                    <a:pt x="1892" y="208"/>
                  </a:lnTo>
                  <a:lnTo>
                    <a:pt x="1898" y="226"/>
                  </a:lnTo>
                  <a:lnTo>
                    <a:pt x="1916" y="236"/>
                  </a:lnTo>
                  <a:lnTo>
                    <a:pt x="1922" y="242"/>
                  </a:lnTo>
                  <a:lnTo>
                    <a:pt x="1928" y="226"/>
                  </a:lnTo>
                  <a:lnTo>
                    <a:pt x="1946" y="224"/>
                  </a:lnTo>
                  <a:lnTo>
                    <a:pt x="1964" y="230"/>
                  </a:lnTo>
                  <a:lnTo>
                    <a:pt x="1994" y="228"/>
                  </a:lnTo>
                  <a:lnTo>
                    <a:pt x="2022" y="224"/>
                  </a:lnTo>
                  <a:lnTo>
                    <a:pt x="2034" y="240"/>
                  </a:lnTo>
                  <a:lnTo>
                    <a:pt x="2054" y="250"/>
                  </a:lnTo>
                  <a:lnTo>
                    <a:pt x="2054" y="232"/>
                  </a:lnTo>
                  <a:lnTo>
                    <a:pt x="2046" y="226"/>
                  </a:lnTo>
                  <a:lnTo>
                    <a:pt x="2042" y="216"/>
                  </a:lnTo>
                  <a:lnTo>
                    <a:pt x="2040" y="212"/>
                  </a:lnTo>
                  <a:lnTo>
                    <a:pt x="2054" y="214"/>
                  </a:lnTo>
                  <a:lnTo>
                    <a:pt x="2072" y="218"/>
                  </a:lnTo>
                  <a:lnTo>
                    <a:pt x="2088" y="220"/>
                  </a:lnTo>
                  <a:lnTo>
                    <a:pt x="2110" y="218"/>
                  </a:lnTo>
                  <a:lnTo>
                    <a:pt x="2128" y="220"/>
                  </a:lnTo>
                  <a:lnTo>
                    <a:pt x="2146" y="228"/>
                  </a:lnTo>
                  <a:lnTo>
                    <a:pt x="2166" y="236"/>
                  </a:lnTo>
                  <a:lnTo>
                    <a:pt x="2184" y="242"/>
                  </a:lnTo>
                  <a:lnTo>
                    <a:pt x="2200" y="246"/>
                  </a:lnTo>
                  <a:lnTo>
                    <a:pt x="2208" y="254"/>
                  </a:lnTo>
                  <a:lnTo>
                    <a:pt x="2222" y="258"/>
                  </a:lnTo>
                  <a:lnTo>
                    <a:pt x="2232" y="260"/>
                  </a:lnTo>
                  <a:lnTo>
                    <a:pt x="2236" y="268"/>
                  </a:lnTo>
                  <a:lnTo>
                    <a:pt x="2248" y="274"/>
                  </a:lnTo>
                  <a:lnTo>
                    <a:pt x="2260" y="272"/>
                  </a:lnTo>
                  <a:lnTo>
                    <a:pt x="2270" y="282"/>
                  </a:lnTo>
                  <a:lnTo>
                    <a:pt x="2278" y="292"/>
                  </a:lnTo>
                  <a:lnTo>
                    <a:pt x="2280" y="306"/>
                  </a:lnTo>
                  <a:lnTo>
                    <a:pt x="2280" y="320"/>
                  </a:lnTo>
                  <a:lnTo>
                    <a:pt x="2280" y="334"/>
                  </a:lnTo>
                  <a:lnTo>
                    <a:pt x="2260" y="334"/>
                  </a:lnTo>
                  <a:lnTo>
                    <a:pt x="2242" y="332"/>
                  </a:lnTo>
                  <a:lnTo>
                    <a:pt x="2236" y="320"/>
                  </a:lnTo>
                  <a:lnTo>
                    <a:pt x="2222" y="312"/>
                  </a:lnTo>
                  <a:lnTo>
                    <a:pt x="2220" y="328"/>
                  </a:lnTo>
                  <a:lnTo>
                    <a:pt x="2224" y="346"/>
                  </a:lnTo>
                  <a:lnTo>
                    <a:pt x="2220" y="350"/>
                  </a:lnTo>
                  <a:lnTo>
                    <a:pt x="2196" y="356"/>
                  </a:lnTo>
                  <a:lnTo>
                    <a:pt x="2198" y="368"/>
                  </a:lnTo>
                  <a:lnTo>
                    <a:pt x="2218" y="374"/>
                  </a:lnTo>
                  <a:lnTo>
                    <a:pt x="2232" y="386"/>
                  </a:lnTo>
                  <a:lnTo>
                    <a:pt x="2244" y="402"/>
                  </a:lnTo>
                  <a:lnTo>
                    <a:pt x="2238" y="416"/>
                  </a:lnTo>
                  <a:lnTo>
                    <a:pt x="2218" y="410"/>
                  </a:lnTo>
                  <a:lnTo>
                    <a:pt x="2194" y="420"/>
                  </a:lnTo>
                  <a:lnTo>
                    <a:pt x="2170" y="430"/>
                  </a:lnTo>
                  <a:lnTo>
                    <a:pt x="2150" y="450"/>
                  </a:lnTo>
                  <a:lnTo>
                    <a:pt x="2142" y="470"/>
                  </a:lnTo>
                  <a:lnTo>
                    <a:pt x="2130" y="472"/>
                  </a:lnTo>
                  <a:lnTo>
                    <a:pt x="2116" y="456"/>
                  </a:lnTo>
                  <a:lnTo>
                    <a:pt x="2098" y="460"/>
                  </a:lnTo>
                  <a:lnTo>
                    <a:pt x="2086" y="476"/>
                  </a:lnTo>
                  <a:lnTo>
                    <a:pt x="2074" y="468"/>
                  </a:lnTo>
                  <a:lnTo>
                    <a:pt x="2064" y="472"/>
                  </a:lnTo>
                  <a:lnTo>
                    <a:pt x="2050" y="472"/>
                  </a:lnTo>
                  <a:lnTo>
                    <a:pt x="2046" y="486"/>
                  </a:lnTo>
                  <a:lnTo>
                    <a:pt x="2042" y="500"/>
                  </a:lnTo>
                  <a:lnTo>
                    <a:pt x="2036" y="518"/>
                  </a:lnTo>
                  <a:lnTo>
                    <a:pt x="2052" y="520"/>
                  </a:lnTo>
                  <a:lnTo>
                    <a:pt x="2058" y="540"/>
                  </a:lnTo>
                  <a:lnTo>
                    <a:pt x="2072" y="550"/>
                  </a:lnTo>
                  <a:lnTo>
                    <a:pt x="2066" y="564"/>
                  </a:lnTo>
                  <a:lnTo>
                    <a:pt x="2058" y="582"/>
                  </a:lnTo>
                  <a:lnTo>
                    <a:pt x="2060" y="600"/>
                  </a:lnTo>
                  <a:lnTo>
                    <a:pt x="2038" y="606"/>
                  </a:lnTo>
                  <a:lnTo>
                    <a:pt x="2044" y="626"/>
                  </a:lnTo>
                  <a:lnTo>
                    <a:pt x="2032" y="634"/>
                  </a:lnTo>
                  <a:lnTo>
                    <a:pt x="2028" y="658"/>
                  </a:lnTo>
                  <a:lnTo>
                    <a:pt x="2010" y="676"/>
                  </a:lnTo>
                  <a:lnTo>
                    <a:pt x="1986" y="628"/>
                  </a:lnTo>
                  <a:lnTo>
                    <a:pt x="1970" y="598"/>
                  </a:lnTo>
                  <a:lnTo>
                    <a:pt x="1962" y="562"/>
                  </a:lnTo>
                  <a:lnTo>
                    <a:pt x="1964" y="532"/>
                  </a:lnTo>
                  <a:lnTo>
                    <a:pt x="1972" y="516"/>
                  </a:lnTo>
                  <a:lnTo>
                    <a:pt x="1984" y="512"/>
                  </a:lnTo>
                  <a:lnTo>
                    <a:pt x="2000" y="498"/>
                  </a:lnTo>
                  <a:lnTo>
                    <a:pt x="2004" y="474"/>
                  </a:lnTo>
                  <a:lnTo>
                    <a:pt x="2012" y="458"/>
                  </a:lnTo>
                  <a:lnTo>
                    <a:pt x="2026" y="446"/>
                  </a:lnTo>
                  <a:lnTo>
                    <a:pt x="2028" y="420"/>
                  </a:lnTo>
                  <a:lnTo>
                    <a:pt x="2026" y="400"/>
                  </a:lnTo>
                  <a:lnTo>
                    <a:pt x="2018" y="410"/>
                  </a:lnTo>
                  <a:lnTo>
                    <a:pt x="2018" y="426"/>
                  </a:lnTo>
                  <a:lnTo>
                    <a:pt x="2002" y="446"/>
                  </a:lnTo>
                  <a:lnTo>
                    <a:pt x="1982" y="446"/>
                  </a:lnTo>
                  <a:lnTo>
                    <a:pt x="1974" y="426"/>
                  </a:lnTo>
                  <a:lnTo>
                    <a:pt x="1960" y="424"/>
                  </a:lnTo>
                  <a:lnTo>
                    <a:pt x="1948" y="426"/>
                  </a:lnTo>
                  <a:lnTo>
                    <a:pt x="1940" y="432"/>
                  </a:lnTo>
                  <a:lnTo>
                    <a:pt x="1930" y="442"/>
                  </a:lnTo>
                  <a:lnTo>
                    <a:pt x="1926" y="450"/>
                  </a:lnTo>
                  <a:lnTo>
                    <a:pt x="1918" y="460"/>
                  </a:lnTo>
                  <a:lnTo>
                    <a:pt x="1914" y="470"/>
                  </a:lnTo>
                  <a:lnTo>
                    <a:pt x="1916" y="478"/>
                  </a:lnTo>
                  <a:lnTo>
                    <a:pt x="1926" y="484"/>
                  </a:lnTo>
                  <a:lnTo>
                    <a:pt x="1926" y="494"/>
                  </a:lnTo>
                  <a:lnTo>
                    <a:pt x="1912" y="494"/>
                  </a:lnTo>
                  <a:lnTo>
                    <a:pt x="1902" y="498"/>
                  </a:lnTo>
                  <a:lnTo>
                    <a:pt x="1898" y="502"/>
                  </a:lnTo>
                  <a:lnTo>
                    <a:pt x="1888" y="502"/>
                  </a:lnTo>
                  <a:lnTo>
                    <a:pt x="1880" y="500"/>
                  </a:lnTo>
                  <a:lnTo>
                    <a:pt x="1874" y="494"/>
                  </a:lnTo>
                  <a:lnTo>
                    <a:pt x="1874" y="486"/>
                  </a:lnTo>
                  <a:lnTo>
                    <a:pt x="1868" y="482"/>
                  </a:lnTo>
                  <a:lnTo>
                    <a:pt x="1850" y="480"/>
                  </a:lnTo>
                  <a:lnTo>
                    <a:pt x="1836" y="490"/>
                  </a:lnTo>
                  <a:lnTo>
                    <a:pt x="1824" y="488"/>
                  </a:lnTo>
                  <a:lnTo>
                    <a:pt x="1800" y="490"/>
                  </a:lnTo>
                  <a:lnTo>
                    <a:pt x="1786" y="488"/>
                  </a:lnTo>
                  <a:lnTo>
                    <a:pt x="1758" y="488"/>
                  </a:lnTo>
                  <a:lnTo>
                    <a:pt x="1744" y="494"/>
                  </a:lnTo>
                  <a:lnTo>
                    <a:pt x="1728" y="518"/>
                  </a:lnTo>
                  <a:lnTo>
                    <a:pt x="1722" y="534"/>
                  </a:lnTo>
                  <a:lnTo>
                    <a:pt x="1698" y="562"/>
                  </a:lnTo>
                  <a:lnTo>
                    <a:pt x="1682" y="586"/>
                  </a:lnTo>
                  <a:lnTo>
                    <a:pt x="1680" y="598"/>
                  </a:lnTo>
                  <a:lnTo>
                    <a:pt x="1704" y="606"/>
                  </a:lnTo>
                  <a:lnTo>
                    <a:pt x="1716" y="622"/>
                  </a:lnTo>
                  <a:lnTo>
                    <a:pt x="1878" y="592"/>
                  </a:lnTo>
                  <a:lnTo>
                    <a:pt x="1890" y="624"/>
                  </a:lnTo>
                  <a:lnTo>
                    <a:pt x="1890" y="648"/>
                  </a:lnTo>
                  <a:lnTo>
                    <a:pt x="1862" y="774"/>
                  </a:lnTo>
                  <a:lnTo>
                    <a:pt x="1834" y="808"/>
                  </a:lnTo>
                  <a:lnTo>
                    <a:pt x="1814" y="818"/>
                  </a:lnTo>
                  <a:lnTo>
                    <a:pt x="1786" y="814"/>
                  </a:lnTo>
                  <a:lnTo>
                    <a:pt x="1752" y="824"/>
                  </a:lnTo>
                  <a:lnTo>
                    <a:pt x="1728" y="806"/>
                  </a:lnTo>
                  <a:lnTo>
                    <a:pt x="1738" y="766"/>
                  </a:lnTo>
                  <a:lnTo>
                    <a:pt x="1738" y="756"/>
                  </a:lnTo>
                  <a:lnTo>
                    <a:pt x="1684" y="760"/>
                  </a:lnTo>
                  <a:lnTo>
                    <a:pt x="1590" y="768"/>
                  </a:lnTo>
                  <a:lnTo>
                    <a:pt x="928" y="1144"/>
                  </a:lnTo>
                  <a:lnTo>
                    <a:pt x="572" y="1076"/>
                  </a:lnTo>
                  <a:lnTo>
                    <a:pt x="562" y="1056"/>
                  </a:lnTo>
                  <a:lnTo>
                    <a:pt x="528" y="1028"/>
                  </a:lnTo>
                  <a:lnTo>
                    <a:pt x="480" y="1018"/>
                  </a:lnTo>
                  <a:lnTo>
                    <a:pt x="526" y="974"/>
                  </a:lnTo>
                  <a:lnTo>
                    <a:pt x="522" y="952"/>
                  </a:lnTo>
                  <a:lnTo>
                    <a:pt x="514" y="934"/>
                  </a:lnTo>
                  <a:lnTo>
                    <a:pt x="504" y="906"/>
                  </a:lnTo>
                  <a:lnTo>
                    <a:pt x="510" y="904"/>
                  </a:lnTo>
                  <a:lnTo>
                    <a:pt x="526" y="904"/>
                  </a:lnTo>
                  <a:lnTo>
                    <a:pt x="524" y="896"/>
                  </a:lnTo>
                  <a:lnTo>
                    <a:pt x="516" y="884"/>
                  </a:lnTo>
                  <a:lnTo>
                    <a:pt x="508" y="880"/>
                  </a:lnTo>
                  <a:lnTo>
                    <a:pt x="502" y="880"/>
                  </a:lnTo>
                  <a:lnTo>
                    <a:pt x="498" y="886"/>
                  </a:lnTo>
                  <a:lnTo>
                    <a:pt x="492" y="886"/>
                  </a:lnTo>
                  <a:lnTo>
                    <a:pt x="490" y="878"/>
                  </a:lnTo>
                  <a:lnTo>
                    <a:pt x="486" y="862"/>
                  </a:lnTo>
                  <a:lnTo>
                    <a:pt x="476" y="860"/>
                  </a:lnTo>
                  <a:lnTo>
                    <a:pt x="470" y="852"/>
                  </a:lnTo>
                  <a:lnTo>
                    <a:pt x="466" y="844"/>
                  </a:lnTo>
                  <a:lnTo>
                    <a:pt x="458" y="836"/>
                  </a:lnTo>
                  <a:lnTo>
                    <a:pt x="454" y="824"/>
                  </a:lnTo>
                  <a:lnTo>
                    <a:pt x="472" y="816"/>
                  </a:lnTo>
                  <a:lnTo>
                    <a:pt x="500" y="804"/>
                  </a:lnTo>
                  <a:lnTo>
                    <a:pt x="486" y="776"/>
                  </a:lnTo>
                  <a:lnTo>
                    <a:pt x="456" y="776"/>
                  </a:lnTo>
                  <a:lnTo>
                    <a:pt x="434" y="794"/>
                  </a:lnTo>
                  <a:lnTo>
                    <a:pt x="412" y="804"/>
                  </a:lnTo>
                  <a:lnTo>
                    <a:pt x="404" y="830"/>
                  </a:lnTo>
                  <a:lnTo>
                    <a:pt x="414" y="860"/>
                  </a:lnTo>
                  <a:lnTo>
                    <a:pt x="440" y="898"/>
                  </a:lnTo>
                  <a:lnTo>
                    <a:pt x="466" y="914"/>
                  </a:lnTo>
                  <a:lnTo>
                    <a:pt x="452" y="928"/>
                  </a:lnTo>
                  <a:lnTo>
                    <a:pt x="438" y="932"/>
                  </a:lnTo>
                  <a:lnTo>
                    <a:pt x="416" y="938"/>
                  </a:lnTo>
                  <a:lnTo>
                    <a:pt x="390" y="926"/>
                  </a:lnTo>
                  <a:lnTo>
                    <a:pt x="366" y="912"/>
                  </a:lnTo>
                  <a:lnTo>
                    <a:pt x="348" y="890"/>
                  </a:lnTo>
                  <a:lnTo>
                    <a:pt x="326" y="874"/>
                  </a:lnTo>
                  <a:lnTo>
                    <a:pt x="292" y="842"/>
                  </a:lnTo>
                  <a:lnTo>
                    <a:pt x="252" y="816"/>
                  </a:lnTo>
                  <a:lnTo>
                    <a:pt x="266" y="792"/>
                  </a:lnTo>
                  <a:lnTo>
                    <a:pt x="270" y="772"/>
                  </a:lnTo>
                  <a:lnTo>
                    <a:pt x="236" y="780"/>
                  </a:lnTo>
                  <a:lnTo>
                    <a:pt x="216" y="792"/>
                  </a:lnTo>
                  <a:lnTo>
                    <a:pt x="226" y="804"/>
                  </a:lnTo>
                  <a:lnTo>
                    <a:pt x="240" y="818"/>
                  </a:lnTo>
                  <a:lnTo>
                    <a:pt x="216" y="830"/>
                  </a:lnTo>
                  <a:lnTo>
                    <a:pt x="202" y="828"/>
                  </a:lnTo>
                  <a:lnTo>
                    <a:pt x="188" y="808"/>
                  </a:lnTo>
                  <a:lnTo>
                    <a:pt x="178" y="788"/>
                  </a:lnTo>
                  <a:lnTo>
                    <a:pt x="158" y="790"/>
                  </a:lnTo>
                  <a:lnTo>
                    <a:pt x="152" y="800"/>
                  </a:lnTo>
                  <a:lnTo>
                    <a:pt x="148" y="806"/>
                  </a:lnTo>
                  <a:lnTo>
                    <a:pt x="104" y="826"/>
                  </a:lnTo>
                  <a:lnTo>
                    <a:pt x="10" y="752"/>
                  </a:lnTo>
                  <a:lnTo>
                    <a:pt x="0" y="624"/>
                  </a:lnTo>
                  <a:lnTo>
                    <a:pt x="6" y="598"/>
                  </a:lnTo>
                  <a:lnTo>
                    <a:pt x="2" y="568"/>
                  </a:lnTo>
                  <a:lnTo>
                    <a:pt x="12" y="536"/>
                  </a:lnTo>
                  <a:lnTo>
                    <a:pt x="28" y="514"/>
                  </a:lnTo>
                  <a:lnTo>
                    <a:pt x="28" y="532"/>
                  </a:lnTo>
                  <a:lnTo>
                    <a:pt x="42" y="552"/>
                  </a:lnTo>
                  <a:lnTo>
                    <a:pt x="52" y="528"/>
                  </a:lnTo>
                  <a:lnTo>
                    <a:pt x="36" y="504"/>
                  </a:lnTo>
                  <a:lnTo>
                    <a:pt x="60" y="498"/>
                  </a:lnTo>
                  <a:lnTo>
                    <a:pt x="78" y="494"/>
                  </a:lnTo>
                  <a:lnTo>
                    <a:pt x="90" y="496"/>
                  </a:lnTo>
                  <a:lnTo>
                    <a:pt x="106" y="496"/>
                  </a:lnTo>
                  <a:lnTo>
                    <a:pt x="106" y="488"/>
                  </a:lnTo>
                  <a:lnTo>
                    <a:pt x="116" y="486"/>
                  </a:lnTo>
                  <a:lnTo>
                    <a:pt x="124" y="488"/>
                  </a:lnTo>
                  <a:lnTo>
                    <a:pt x="128" y="482"/>
                  </a:lnTo>
                  <a:lnTo>
                    <a:pt x="126" y="474"/>
                  </a:lnTo>
                  <a:lnTo>
                    <a:pt x="118" y="468"/>
                  </a:lnTo>
                  <a:lnTo>
                    <a:pt x="106" y="468"/>
                  </a:lnTo>
                  <a:lnTo>
                    <a:pt x="94" y="428"/>
                  </a:lnTo>
                  <a:lnTo>
                    <a:pt x="88" y="342"/>
                  </a:lnTo>
                  <a:lnTo>
                    <a:pt x="82" y="300"/>
                  </a:lnTo>
                  <a:lnTo>
                    <a:pt x="80" y="268"/>
                  </a:lnTo>
                  <a:lnTo>
                    <a:pt x="86" y="250"/>
                  </a:lnTo>
                  <a:lnTo>
                    <a:pt x="112" y="238"/>
                  </a:lnTo>
                  <a:lnTo>
                    <a:pt x="130" y="236"/>
                  </a:lnTo>
                  <a:lnTo>
                    <a:pt x="152" y="23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6" name="Freeform 122"/>
            <p:cNvSpPr>
              <a:spLocks/>
            </p:cNvSpPr>
            <p:nvPr/>
          </p:nvSpPr>
          <p:spPr bwMode="blackWhite">
            <a:xfrm>
              <a:off x="3009" y="1975"/>
              <a:ext cx="138" cy="171"/>
            </a:xfrm>
            <a:custGeom>
              <a:avLst/>
              <a:gdLst/>
              <a:ahLst/>
              <a:cxnLst>
                <a:cxn ang="0">
                  <a:pos x="36" y="20"/>
                </a:cxn>
                <a:cxn ang="0">
                  <a:pos x="48" y="14"/>
                </a:cxn>
                <a:cxn ang="0">
                  <a:pos x="96" y="0"/>
                </a:cxn>
                <a:cxn ang="0">
                  <a:pos x="106" y="4"/>
                </a:cxn>
                <a:cxn ang="0">
                  <a:pos x="112" y="10"/>
                </a:cxn>
                <a:cxn ang="0">
                  <a:pos x="116" y="16"/>
                </a:cxn>
                <a:cxn ang="0">
                  <a:pos x="122" y="22"/>
                </a:cxn>
                <a:cxn ang="0">
                  <a:pos x="122" y="26"/>
                </a:cxn>
                <a:cxn ang="0">
                  <a:pos x="120" y="30"/>
                </a:cxn>
                <a:cxn ang="0">
                  <a:pos x="118" y="34"/>
                </a:cxn>
                <a:cxn ang="0">
                  <a:pos x="150" y="44"/>
                </a:cxn>
                <a:cxn ang="0">
                  <a:pos x="154" y="60"/>
                </a:cxn>
                <a:cxn ang="0">
                  <a:pos x="142" y="70"/>
                </a:cxn>
                <a:cxn ang="0">
                  <a:pos x="114" y="68"/>
                </a:cxn>
                <a:cxn ang="0">
                  <a:pos x="100" y="66"/>
                </a:cxn>
                <a:cxn ang="0">
                  <a:pos x="92" y="68"/>
                </a:cxn>
                <a:cxn ang="0">
                  <a:pos x="86" y="90"/>
                </a:cxn>
                <a:cxn ang="0">
                  <a:pos x="76" y="94"/>
                </a:cxn>
                <a:cxn ang="0">
                  <a:pos x="76" y="100"/>
                </a:cxn>
                <a:cxn ang="0">
                  <a:pos x="64" y="98"/>
                </a:cxn>
                <a:cxn ang="0">
                  <a:pos x="58" y="96"/>
                </a:cxn>
                <a:cxn ang="0">
                  <a:pos x="50" y="92"/>
                </a:cxn>
                <a:cxn ang="0">
                  <a:pos x="48" y="98"/>
                </a:cxn>
                <a:cxn ang="0">
                  <a:pos x="54" y="102"/>
                </a:cxn>
                <a:cxn ang="0">
                  <a:pos x="54" y="112"/>
                </a:cxn>
                <a:cxn ang="0">
                  <a:pos x="54" y="116"/>
                </a:cxn>
                <a:cxn ang="0">
                  <a:pos x="54" y="120"/>
                </a:cxn>
                <a:cxn ang="0">
                  <a:pos x="60" y="122"/>
                </a:cxn>
                <a:cxn ang="0">
                  <a:pos x="62" y="130"/>
                </a:cxn>
                <a:cxn ang="0">
                  <a:pos x="58" y="136"/>
                </a:cxn>
                <a:cxn ang="0">
                  <a:pos x="52" y="140"/>
                </a:cxn>
                <a:cxn ang="0">
                  <a:pos x="54" y="150"/>
                </a:cxn>
                <a:cxn ang="0">
                  <a:pos x="48" y="160"/>
                </a:cxn>
                <a:cxn ang="0">
                  <a:pos x="50" y="166"/>
                </a:cxn>
                <a:cxn ang="0">
                  <a:pos x="56" y="170"/>
                </a:cxn>
                <a:cxn ang="0">
                  <a:pos x="46" y="170"/>
                </a:cxn>
                <a:cxn ang="0">
                  <a:pos x="36" y="166"/>
                </a:cxn>
                <a:cxn ang="0">
                  <a:pos x="32" y="154"/>
                </a:cxn>
                <a:cxn ang="0">
                  <a:pos x="22" y="142"/>
                </a:cxn>
                <a:cxn ang="0">
                  <a:pos x="12" y="124"/>
                </a:cxn>
                <a:cxn ang="0">
                  <a:pos x="6" y="108"/>
                </a:cxn>
                <a:cxn ang="0">
                  <a:pos x="0" y="104"/>
                </a:cxn>
                <a:cxn ang="0">
                  <a:pos x="4" y="94"/>
                </a:cxn>
                <a:cxn ang="0">
                  <a:pos x="8" y="88"/>
                </a:cxn>
                <a:cxn ang="0">
                  <a:pos x="10" y="82"/>
                </a:cxn>
                <a:cxn ang="0">
                  <a:pos x="16" y="76"/>
                </a:cxn>
                <a:cxn ang="0">
                  <a:pos x="22" y="68"/>
                </a:cxn>
                <a:cxn ang="0">
                  <a:pos x="32" y="24"/>
                </a:cxn>
                <a:cxn ang="0">
                  <a:pos x="36" y="20"/>
                </a:cxn>
              </a:cxnLst>
              <a:rect l="0" t="0" r="r" b="b"/>
              <a:pathLst>
                <a:path w="155" h="171">
                  <a:moveTo>
                    <a:pt x="36" y="20"/>
                  </a:moveTo>
                  <a:lnTo>
                    <a:pt x="48" y="14"/>
                  </a:lnTo>
                  <a:lnTo>
                    <a:pt x="96" y="0"/>
                  </a:lnTo>
                  <a:lnTo>
                    <a:pt x="106" y="4"/>
                  </a:lnTo>
                  <a:lnTo>
                    <a:pt x="112" y="10"/>
                  </a:lnTo>
                  <a:lnTo>
                    <a:pt x="116" y="16"/>
                  </a:lnTo>
                  <a:lnTo>
                    <a:pt x="122" y="22"/>
                  </a:lnTo>
                  <a:lnTo>
                    <a:pt x="122" y="26"/>
                  </a:lnTo>
                  <a:lnTo>
                    <a:pt x="120" y="30"/>
                  </a:lnTo>
                  <a:lnTo>
                    <a:pt x="118" y="34"/>
                  </a:lnTo>
                  <a:lnTo>
                    <a:pt x="150" y="44"/>
                  </a:lnTo>
                  <a:lnTo>
                    <a:pt x="154" y="60"/>
                  </a:lnTo>
                  <a:lnTo>
                    <a:pt x="142" y="70"/>
                  </a:lnTo>
                  <a:lnTo>
                    <a:pt x="114" y="68"/>
                  </a:lnTo>
                  <a:lnTo>
                    <a:pt x="100" y="66"/>
                  </a:lnTo>
                  <a:lnTo>
                    <a:pt x="92" y="68"/>
                  </a:lnTo>
                  <a:lnTo>
                    <a:pt x="86" y="90"/>
                  </a:lnTo>
                  <a:lnTo>
                    <a:pt x="76" y="94"/>
                  </a:lnTo>
                  <a:lnTo>
                    <a:pt x="76" y="100"/>
                  </a:lnTo>
                  <a:lnTo>
                    <a:pt x="64" y="98"/>
                  </a:lnTo>
                  <a:lnTo>
                    <a:pt x="58" y="96"/>
                  </a:lnTo>
                  <a:lnTo>
                    <a:pt x="50" y="92"/>
                  </a:lnTo>
                  <a:lnTo>
                    <a:pt x="48" y="98"/>
                  </a:lnTo>
                  <a:lnTo>
                    <a:pt x="54" y="102"/>
                  </a:lnTo>
                  <a:lnTo>
                    <a:pt x="54" y="112"/>
                  </a:lnTo>
                  <a:lnTo>
                    <a:pt x="54" y="116"/>
                  </a:lnTo>
                  <a:lnTo>
                    <a:pt x="54" y="120"/>
                  </a:lnTo>
                  <a:lnTo>
                    <a:pt x="60" y="122"/>
                  </a:lnTo>
                  <a:lnTo>
                    <a:pt x="62" y="130"/>
                  </a:lnTo>
                  <a:lnTo>
                    <a:pt x="58" y="136"/>
                  </a:lnTo>
                  <a:lnTo>
                    <a:pt x="52" y="140"/>
                  </a:lnTo>
                  <a:lnTo>
                    <a:pt x="54" y="150"/>
                  </a:lnTo>
                  <a:lnTo>
                    <a:pt x="48" y="160"/>
                  </a:lnTo>
                  <a:lnTo>
                    <a:pt x="50" y="166"/>
                  </a:lnTo>
                  <a:lnTo>
                    <a:pt x="56" y="170"/>
                  </a:lnTo>
                  <a:lnTo>
                    <a:pt x="46" y="170"/>
                  </a:lnTo>
                  <a:lnTo>
                    <a:pt x="36" y="166"/>
                  </a:lnTo>
                  <a:lnTo>
                    <a:pt x="32" y="154"/>
                  </a:lnTo>
                  <a:lnTo>
                    <a:pt x="22" y="142"/>
                  </a:lnTo>
                  <a:lnTo>
                    <a:pt x="12" y="124"/>
                  </a:lnTo>
                  <a:lnTo>
                    <a:pt x="6" y="108"/>
                  </a:lnTo>
                  <a:lnTo>
                    <a:pt x="0" y="104"/>
                  </a:lnTo>
                  <a:lnTo>
                    <a:pt x="4" y="94"/>
                  </a:lnTo>
                  <a:lnTo>
                    <a:pt x="8" y="88"/>
                  </a:lnTo>
                  <a:lnTo>
                    <a:pt x="10" y="82"/>
                  </a:lnTo>
                  <a:lnTo>
                    <a:pt x="16" y="76"/>
                  </a:lnTo>
                  <a:lnTo>
                    <a:pt x="22" y="68"/>
                  </a:lnTo>
                  <a:lnTo>
                    <a:pt x="32" y="24"/>
                  </a:lnTo>
                  <a:lnTo>
                    <a:pt x="36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7" name="Freeform 123"/>
            <p:cNvSpPr>
              <a:spLocks/>
            </p:cNvSpPr>
            <p:nvPr/>
          </p:nvSpPr>
          <p:spPr bwMode="blackWhite">
            <a:xfrm>
              <a:off x="2954" y="1887"/>
              <a:ext cx="180" cy="113"/>
            </a:xfrm>
            <a:custGeom>
              <a:avLst/>
              <a:gdLst/>
              <a:ahLst/>
              <a:cxnLst>
                <a:cxn ang="0">
                  <a:pos x="6" y="36"/>
                </a:cxn>
                <a:cxn ang="0">
                  <a:pos x="78" y="0"/>
                </a:cxn>
                <a:cxn ang="0">
                  <a:pos x="92" y="8"/>
                </a:cxn>
                <a:cxn ang="0">
                  <a:pos x="100" y="12"/>
                </a:cxn>
                <a:cxn ang="0">
                  <a:pos x="114" y="10"/>
                </a:cxn>
                <a:cxn ang="0">
                  <a:pos x="132" y="22"/>
                </a:cxn>
                <a:cxn ang="0">
                  <a:pos x="146" y="10"/>
                </a:cxn>
                <a:cxn ang="0">
                  <a:pos x="158" y="4"/>
                </a:cxn>
                <a:cxn ang="0">
                  <a:pos x="164" y="12"/>
                </a:cxn>
                <a:cxn ang="0">
                  <a:pos x="174" y="22"/>
                </a:cxn>
                <a:cxn ang="0">
                  <a:pos x="180" y="34"/>
                </a:cxn>
                <a:cxn ang="0">
                  <a:pos x="180" y="48"/>
                </a:cxn>
                <a:cxn ang="0">
                  <a:pos x="186" y="62"/>
                </a:cxn>
                <a:cxn ang="0">
                  <a:pos x="202" y="70"/>
                </a:cxn>
                <a:cxn ang="0">
                  <a:pos x="200" y="88"/>
                </a:cxn>
                <a:cxn ang="0">
                  <a:pos x="190" y="88"/>
                </a:cxn>
                <a:cxn ang="0">
                  <a:pos x="184" y="108"/>
                </a:cxn>
                <a:cxn ang="0">
                  <a:pos x="172" y="110"/>
                </a:cxn>
                <a:cxn ang="0">
                  <a:pos x="164" y="100"/>
                </a:cxn>
                <a:cxn ang="0">
                  <a:pos x="152" y="98"/>
                </a:cxn>
                <a:cxn ang="0">
                  <a:pos x="138" y="106"/>
                </a:cxn>
                <a:cxn ang="0">
                  <a:pos x="122" y="110"/>
                </a:cxn>
                <a:cxn ang="0">
                  <a:pos x="100" y="112"/>
                </a:cxn>
                <a:cxn ang="0">
                  <a:pos x="96" y="96"/>
                </a:cxn>
                <a:cxn ang="0">
                  <a:pos x="86" y="86"/>
                </a:cxn>
                <a:cxn ang="0">
                  <a:pos x="78" y="78"/>
                </a:cxn>
                <a:cxn ang="0">
                  <a:pos x="72" y="70"/>
                </a:cxn>
                <a:cxn ang="0">
                  <a:pos x="68" y="62"/>
                </a:cxn>
                <a:cxn ang="0">
                  <a:pos x="66" y="54"/>
                </a:cxn>
                <a:cxn ang="0">
                  <a:pos x="56" y="54"/>
                </a:cxn>
                <a:cxn ang="0">
                  <a:pos x="50" y="62"/>
                </a:cxn>
                <a:cxn ang="0">
                  <a:pos x="28" y="62"/>
                </a:cxn>
                <a:cxn ang="0">
                  <a:pos x="10" y="56"/>
                </a:cxn>
                <a:cxn ang="0">
                  <a:pos x="0" y="42"/>
                </a:cxn>
              </a:cxnLst>
              <a:rect l="0" t="0" r="r" b="b"/>
              <a:pathLst>
                <a:path w="203" h="113">
                  <a:moveTo>
                    <a:pt x="0" y="42"/>
                  </a:moveTo>
                  <a:lnTo>
                    <a:pt x="6" y="36"/>
                  </a:lnTo>
                  <a:lnTo>
                    <a:pt x="62" y="2"/>
                  </a:lnTo>
                  <a:lnTo>
                    <a:pt x="78" y="0"/>
                  </a:lnTo>
                  <a:lnTo>
                    <a:pt x="88" y="4"/>
                  </a:lnTo>
                  <a:lnTo>
                    <a:pt x="92" y="8"/>
                  </a:lnTo>
                  <a:lnTo>
                    <a:pt x="96" y="10"/>
                  </a:lnTo>
                  <a:lnTo>
                    <a:pt x="100" y="12"/>
                  </a:lnTo>
                  <a:lnTo>
                    <a:pt x="108" y="12"/>
                  </a:lnTo>
                  <a:lnTo>
                    <a:pt x="114" y="10"/>
                  </a:lnTo>
                  <a:lnTo>
                    <a:pt x="124" y="12"/>
                  </a:lnTo>
                  <a:lnTo>
                    <a:pt x="132" y="22"/>
                  </a:lnTo>
                  <a:lnTo>
                    <a:pt x="138" y="18"/>
                  </a:lnTo>
                  <a:lnTo>
                    <a:pt x="146" y="10"/>
                  </a:lnTo>
                  <a:lnTo>
                    <a:pt x="150" y="6"/>
                  </a:lnTo>
                  <a:lnTo>
                    <a:pt x="158" y="4"/>
                  </a:lnTo>
                  <a:lnTo>
                    <a:pt x="162" y="6"/>
                  </a:lnTo>
                  <a:lnTo>
                    <a:pt x="164" y="12"/>
                  </a:lnTo>
                  <a:lnTo>
                    <a:pt x="170" y="20"/>
                  </a:lnTo>
                  <a:lnTo>
                    <a:pt x="174" y="22"/>
                  </a:lnTo>
                  <a:lnTo>
                    <a:pt x="178" y="26"/>
                  </a:lnTo>
                  <a:lnTo>
                    <a:pt x="180" y="34"/>
                  </a:lnTo>
                  <a:lnTo>
                    <a:pt x="180" y="42"/>
                  </a:lnTo>
                  <a:lnTo>
                    <a:pt x="180" y="48"/>
                  </a:lnTo>
                  <a:lnTo>
                    <a:pt x="180" y="58"/>
                  </a:lnTo>
                  <a:lnTo>
                    <a:pt x="186" y="62"/>
                  </a:lnTo>
                  <a:lnTo>
                    <a:pt x="196" y="64"/>
                  </a:lnTo>
                  <a:lnTo>
                    <a:pt x="202" y="70"/>
                  </a:lnTo>
                  <a:lnTo>
                    <a:pt x="200" y="82"/>
                  </a:lnTo>
                  <a:lnTo>
                    <a:pt x="200" y="88"/>
                  </a:lnTo>
                  <a:lnTo>
                    <a:pt x="194" y="88"/>
                  </a:lnTo>
                  <a:lnTo>
                    <a:pt x="190" y="88"/>
                  </a:lnTo>
                  <a:lnTo>
                    <a:pt x="186" y="96"/>
                  </a:lnTo>
                  <a:lnTo>
                    <a:pt x="184" y="108"/>
                  </a:lnTo>
                  <a:lnTo>
                    <a:pt x="182" y="112"/>
                  </a:lnTo>
                  <a:lnTo>
                    <a:pt x="172" y="110"/>
                  </a:lnTo>
                  <a:lnTo>
                    <a:pt x="166" y="108"/>
                  </a:lnTo>
                  <a:lnTo>
                    <a:pt x="164" y="100"/>
                  </a:lnTo>
                  <a:lnTo>
                    <a:pt x="158" y="96"/>
                  </a:lnTo>
                  <a:lnTo>
                    <a:pt x="152" y="98"/>
                  </a:lnTo>
                  <a:lnTo>
                    <a:pt x="144" y="102"/>
                  </a:lnTo>
                  <a:lnTo>
                    <a:pt x="138" y="106"/>
                  </a:lnTo>
                  <a:lnTo>
                    <a:pt x="134" y="110"/>
                  </a:lnTo>
                  <a:lnTo>
                    <a:pt x="122" y="110"/>
                  </a:lnTo>
                  <a:lnTo>
                    <a:pt x="106" y="108"/>
                  </a:lnTo>
                  <a:lnTo>
                    <a:pt x="100" y="112"/>
                  </a:lnTo>
                  <a:lnTo>
                    <a:pt x="96" y="108"/>
                  </a:lnTo>
                  <a:lnTo>
                    <a:pt x="96" y="96"/>
                  </a:lnTo>
                  <a:lnTo>
                    <a:pt x="96" y="88"/>
                  </a:lnTo>
                  <a:lnTo>
                    <a:pt x="86" y="86"/>
                  </a:lnTo>
                  <a:lnTo>
                    <a:pt x="82" y="82"/>
                  </a:lnTo>
                  <a:lnTo>
                    <a:pt x="78" y="78"/>
                  </a:lnTo>
                  <a:lnTo>
                    <a:pt x="74" y="74"/>
                  </a:lnTo>
                  <a:lnTo>
                    <a:pt x="72" y="70"/>
                  </a:lnTo>
                  <a:lnTo>
                    <a:pt x="70" y="64"/>
                  </a:lnTo>
                  <a:lnTo>
                    <a:pt x="68" y="62"/>
                  </a:lnTo>
                  <a:lnTo>
                    <a:pt x="68" y="58"/>
                  </a:lnTo>
                  <a:lnTo>
                    <a:pt x="66" y="54"/>
                  </a:lnTo>
                  <a:lnTo>
                    <a:pt x="64" y="54"/>
                  </a:lnTo>
                  <a:lnTo>
                    <a:pt x="56" y="54"/>
                  </a:lnTo>
                  <a:lnTo>
                    <a:pt x="52" y="56"/>
                  </a:lnTo>
                  <a:lnTo>
                    <a:pt x="50" y="62"/>
                  </a:lnTo>
                  <a:lnTo>
                    <a:pt x="46" y="64"/>
                  </a:lnTo>
                  <a:lnTo>
                    <a:pt x="28" y="62"/>
                  </a:lnTo>
                  <a:lnTo>
                    <a:pt x="22" y="60"/>
                  </a:lnTo>
                  <a:lnTo>
                    <a:pt x="10" y="56"/>
                  </a:lnTo>
                  <a:lnTo>
                    <a:pt x="8" y="48"/>
                  </a:lnTo>
                  <a:lnTo>
                    <a:pt x="0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8" name="Freeform 124"/>
            <p:cNvSpPr>
              <a:spLocks/>
            </p:cNvSpPr>
            <p:nvPr/>
          </p:nvSpPr>
          <p:spPr bwMode="blackWhite">
            <a:xfrm>
              <a:off x="2895" y="1829"/>
              <a:ext cx="143" cy="89"/>
            </a:xfrm>
            <a:custGeom>
              <a:avLst/>
              <a:gdLst/>
              <a:ahLst/>
              <a:cxnLst>
                <a:cxn ang="0">
                  <a:pos x="64" y="4"/>
                </a:cxn>
                <a:cxn ang="0">
                  <a:pos x="72" y="10"/>
                </a:cxn>
                <a:cxn ang="0">
                  <a:pos x="126" y="38"/>
                </a:cxn>
                <a:cxn ang="0">
                  <a:pos x="132" y="38"/>
                </a:cxn>
                <a:cxn ang="0">
                  <a:pos x="138" y="36"/>
                </a:cxn>
                <a:cxn ang="0">
                  <a:pos x="142" y="36"/>
                </a:cxn>
                <a:cxn ang="0">
                  <a:pos x="146" y="38"/>
                </a:cxn>
                <a:cxn ang="0">
                  <a:pos x="150" y="38"/>
                </a:cxn>
                <a:cxn ang="0">
                  <a:pos x="150" y="42"/>
                </a:cxn>
                <a:cxn ang="0">
                  <a:pos x="154" y="44"/>
                </a:cxn>
                <a:cxn ang="0">
                  <a:pos x="156" y="50"/>
                </a:cxn>
                <a:cxn ang="0">
                  <a:pos x="160" y="54"/>
                </a:cxn>
                <a:cxn ang="0">
                  <a:pos x="160" y="58"/>
                </a:cxn>
                <a:cxn ang="0">
                  <a:pos x="160" y="64"/>
                </a:cxn>
                <a:cxn ang="0">
                  <a:pos x="158" y="70"/>
                </a:cxn>
                <a:cxn ang="0">
                  <a:pos x="152" y="70"/>
                </a:cxn>
                <a:cxn ang="0">
                  <a:pos x="144" y="64"/>
                </a:cxn>
                <a:cxn ang="0">
                  <a:pos x="138" y="62"/>
                </a:cxn>
                <a:cxn ang="0">
                  <a:pos x="134" y="66"/>
                </a:cxn>
                <a:cxn ang="0">
                  <a:pos x="126" y="70"/>
                </a:cxn>
                <a:cxn ang="0">
                  <a:pos x="104" y="74"/>
                </a:cxn>
                <a:cxn ang="0">
                  <a:pos x="104" y="78"/>
                </a:cxn>
                <a:cxn ang="0">
                  <a:pos x="104" y="80"/>
                </a:cxn>
                <a:cxn ang="0">
                  <a:pos x="100" y="82"/>
                </a:cxn>
                <a:cxn ang="0">
                  <a:pos x="98" y="84"/>
                </a:cxn>
                <a:cxn ang="0">
                  <a:pos x="94" y="86"/>
                </a:cxn>
                <a:cxn ang="0">
                  <a:pos x="92" y="86"/>
                </a:cxn>
                <a:cxn ang="0">
                  <a:pos x="90" y="86"/>
                </a:cxn>
                <a:cxn ang="0">
                  <a:pos x="76" y="88"/>
                </a:cxn>
                <a:cxn ang="0">
                  <a:pos x="64" y="86"/>
                </a:cxn>
                <a:cxn ang="0">
                  <a:pos x="44" y="84"/>
                </a:cxn>
                <a:cxn ang="0">
                  <a:pos x="22" y="74"/>
                </a:cxn>
                <a:cxn ang="0">
                  <a:pos x="0" y="48"/>
                </a:cxn>
                <a:cxn ang="0">
                  <a:pos x="0" y="26"/>
                </a:cxn>
                <a:cxn ang="0">
                  <a:pos x="22" y="8"/>
                </a:cxn>
                <a:cxn ang="0">
                  <a:pos x="46" y="0"/>
                </a:cxn>
                <a:cxn ang="0">
                  <a:pos x="64" y="4"/>
                </a:cxn>
              </a:cxnLst>
              <a:rect l="0" t="0" r="r" b="b"/>
              <a:pathLst>
                <a:path w="161" h="89">
                  <a:moveTo>
                    <a:pt x="64" y="4"/>
                  </a:moveTo>
                  <a:lnTo>
                    <a:pt x="72" y="10"/>
                  </a:lnTo>
                  <a:lnTo>
                    <a:pt x="126" y="38"/>
                  </a:lnTo>
                  <a:lnTo>
                    <a:pt x="132" y="38"/>
                  </a:lnTo>
                  <a:lnTo>
                    <a:pt x="138" y="36"/>
                  </a:lnTo>
                  <a:lnTo>
                    <a:pt x="142" y="36"/>
                  </a:lnTo>
                  <a:lnTo>
                    <a:pt x="146" y="38"/>
                  </a:lnTo>
                  <a:lnTo>
                    <a:pt x="150" y="38"/>
                  </a:lnTo>
                  <a:lnTo>
                    <a:pt x="150" y="42"/>
                  </a:lnTo>
                  <a:lnTo>
                    <a:pt x="154" y="44"/>
                  </a:lnTo>
                  <a:lnTo>
                    <a:pt x="156" y="50"/>
                  </a:lnTo>
                  <a:lnTo>
                    <a:pt x="160" y="54"/>
                  </a:lnTo>
                  <a:lnTo>
                    <a:pt x="160" y="58"/>
                  </a:lnTo>
                  <a:lnTo>
                    <a:pt x="160" y="64"/>
                  </a:lnTo>
                  <a:lnTo>
                    <a:pt x="158" y="70"/>
                  </a:lnTo>
                  <a:lnTo>
                    <a:pt x="152" y="70"/>
                  </a:lnTo>
                  <a:lnTo>
                    <a:pt x="144" y="64"/>
                  </a:lnTo>
                  <a:lnTo>
                    <a:pt x="138" y="62"/>
                  </a:lnTo>
                  <a:lnTo>
                    <a:pt x="134" y="66"/>
                  </a:lnTo>
                  <a:lnTo>
                    <a:pt x="126" y="70"/>
                  </a:lnTo>
                  <a:lnTo>
                    <a:pt x="104" y="74"/>
                  </a:lnTo>
                  <a:lnTo>
                    <a:pt x="104" y="78"/>
                  </a:lnTo>
                  <a:lnTo>
                    <a:pt x="104" y="80"/>
                  </a:lnTo>
                  <a:lnTo>
                    <a:pt x="100" y="82"/>
                  </a:lnTo>
                  <a:lnTo>
                    <a:pt x="98" y="84"/>
                  </a:lnTo>
                  <a:lnTo>
                    <a:pt x="94" y="86"/>
                  </a:lnTo>
                  <a:lnTo>
                    <a:pt x="92" y="86"/>
                  </a:lnTo>
                  <a:lnTo>
                    <a:pt x="90" y="86"/>
                  </a:lnTo>
                  <a:lnTo>
                    <a:pt x="76" y="88"/>
                  </a:lnTo>
                  <a:lnTo>
                    <a:pt x="64" y="86"/>
                  </a:lnTo>
                  <a:lnTo>
                    <a:pt x="44" y="84"/>
                  </a:lnTo>
                  <a:lnTo>
                    <a:pt x="22" y="74"/>
                  </a:lnTo>
                  <a:lnTo>
                    <a:pt x="0" y="48"/>
                  </a:lnTo>
                  <a:lnTo>
                    <a:pt x="0" y="26"/>
                  </a:lnTo>
                  <a:lnTo>
                    <a:pt x="22" y="8"/>
                  </a:lnTo>
                  <a:lnTo>
                    <a:pt x="46" y="0"/>
                  </a:lnTo>
                  <a:lnTo>
                    <a:pt x="64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09" name="Freeform 125"/>
            <p:cNvSpPr>
              <a:spLocks/>
            </p:cNvSpPr>
            <p:nvPr/>
          </p:nvSpPr>
          <p:spPr bwMode="blackWhite">
            <a:xfrm>
              <a:off x="2918" y="1749"/>
              <a:ext cx="138" cy="135"/>
            </a:xfrm>
            <a:custGeom>
              <a:avLst/>
              <a:gdLst/>
              <a:ahLst/>
              <a:cxnLst>
                <a:cxn ang="0">
                  <a:pos x="8" y="26"/>
                </a:cxn>
                <a:cxn ang="0">
                  <a:pos x="20" y="16"/>
                </a:cxn>
                <a:cxn ang="0">
                  <a:pos x="26" y="14"/>
                </a:cxn>
                <a:cxn ang="0">
                  <a:pos x="62" y="0"/>
                </a:cxn>
                <a:cxn ang="0">
                  <a:pos x="70" y="6"/>
                </a:cxn>
                <a:cxn ang="0">
                  <a:pos x="74" y="10"/>
                </a:cxn>
                <a:cxn ang="0">
                  <a:pos x="78" y="14"/>
                </a:cxn>
                <a:cxn ang="0">
                  <a:pos x="82" y="14"/>
                </a:cxn>
                <a:cxn ang="0">
                  <a:pos x="86" y="12"/>
                </a:cxn>
                <a:cxn ang="0">
                  <a:pos x="94" y="10"/>
                </a:cxn>
                <a:cxn ang="0">
                  <a:pos x="100" y="8"/>
                </a:cxn>
                <a:cxn ang="0">
                  <a:pos x="106" y="8"/>
                </a:cxn>
                <a:cxn ang="0">
                  <a:pos x="114" y="8"/>
                </a:cxn>
                <a:cxn ang="0">
                  <a:pos x="124" y="8"/>
                </a:cxn>
                <a:cxn ang="0">
                  <a:pos x="132" y="8"/>
                </a:cxn>
                <a:cxn ang="0">
                  <a:pos x="140" y="8"/>
                </a:cxn>
                <a:cxn ang="0">
                  <a:pos x="142" y="18"/>
                </a:cxn>
                <a:cxn ang="0">
                  <a:pos x="148" y="28"/>
                </a:cxn>
                <a:cxn ang="0">
                  <a:pos x="150" y="38"/>
                </a:cxn>
                <a:cxn ang="0">
                  <a:pos x="148" y="52"/>
                </a:cxn>
                <a:cxn ang="0">
                  <a:pos x="144" y="58"/>
                </a:cxn>
                <a:cxn ang="0">
                  <a:pos x="146" y="66"/>
                </a:cxn>
                <a:cxn ang="0">
                  <a:pos x="150" y="72"/>
                </a:cxn>
                <a:cxn ang="0">
                  <a:pos x="152" y="82"/>
                </a:cxn>
                <a:cxn ang="0">
                  <a:pos x="154" y="90"/>
                </a:cxn>
                <a:cxn ang="0">
                  <a:pos x="150" y="100"/>
                </a:cxn>
                <a:cxn ang="0">
                  <a:pos x="140" y="102"/>
                </a:cxn>
                <a:cxn ang="0">
                  <a:pos x="136" y="110"/>
                </a:cxn>
                <a:cxn ang="0">
                  <a:pos x="134" y="118"/>
                </a:cxn>
                <a:cxn ang="0">
                  <a:pos x="134" y="128"/>
                </a:cxn>
                <a:cxn ang="0">
                  <a:pos x="132" y="134"/>
                </a:cxn>
                <a:cxn ang="0">
                  <a:pos x="122" y="128"/>
                </a:cxn>
                <a:cxn ang="0">
                  <a:pos x="112" y="122"/>
                </a:cxn>
                <a:cxn ang="0">
                  <a:pos x="106" y="124"/>
                </a:cxn>
                <a:cxn ang="0">
                  <a:pos x="100" y="126"/>
                </a:cxn>
                <a:cxn ang="0">
                  <a:pos x="86" y="120"/>
                </a:cxn>
                <a:cxn ang="0">
                  <a:pos x="80" y="120"/>
                </a:cxn>
                <a:cxn ang="0">
                  <a:pos x="74" y="120"/>
                </a:cxn>
                <a:cxn ang="0">
                  <a:pos x="70" y="116"/>
                </a:cxn>
                <a:cxn ang="0">
                  <a:pos x="66" y="110"/>
                </a:cxn>
                <a:cxn ang="0">
                  <a:pos x="62" y="106"/>
                </a:cxn>
                <a:cxn ang="0">
                  <a:pos x="52" y="100"/>
                </a:cxn>
                <a:cxn ang="0">
                  <a:pos x="32" y="100"/>
                </a:cxn>
                <a:cxn ang="0">
                  <a:pos x="30" y="94"/>
                </a:cxn>
                <a:cxn ang="0">
                  <a:pos x="30" y="88"/>
                </a:cxn>
                <a:cxn ang="0">
                  <a:pos x="28" y="86"/>
                </a:cxn>
                <a:cxn ang="0">
                  <a:pos x="24" y="86"/>
                </a:cxn>
                <a:cxn ang="0">
                  <a:pos x="20" y="86"/>
                </a:cxn>
                <a:cxn ang="0">
                  <a:pos x="18" y="86"/>
                </a:cxn>
                <a:cxn ang="0">
                  <a:pos x="12" y="86"/>
                </a:cxn>
                <a:cxn ang="0">
                  <a:pos x="4" y="84"/>
                </a:cxn>
                <a:cxn ang="0">
                  <a:pos x="0" y="36"/>
                </a:cxn>
                <a:cxn ang="0">
                  <a:pos x="8" y="26"/>
                </a:cxn>
              </a:cxnLst>
              <a:rect l="0" t="0" r="r" b="b"/>
              <a:pathLst>
                <a:path w="155" h="135">
                  <a:moveTo>
                    <a:pt x="8" y="26"/>
                  </a:moveTo>
                  <a:lnTo>
                    <a:pt x="20" y="16"/>
                  </a:lnTo>
                  <a:lnTo>
                    <a:pt x="26" y="14"/>
                  </a:lnTo>
                  <a:lnTo>
                    <a:pt x="62" y="0"/>
                  </a:lnTo>
                  <a:lnTo>
                    <a:pt x="70" y="6"/>
                  </a:lnTo>
                  <a:lnTo>
                    <a:pt x="74" y="10"/>
                  </a:lnTo>
                  <a:lnTo>
                    <a:pt x="78" y="14"/>
                  </a:lnTo>
                  <a:lnTo>
                    <a:pt x="82" y="14"/>
                  </a:lnTo>
                  <a:lnTo>
                    <a:pt x="86" y="12"/>
                  </a:lnTo>
                  <a:lnTo>
                    <a:pt x="94" y="10"/>
                  </a:lnTo>
                  <a:lnTo>
                    <a:pt x="100" y="8"/>
                  </a:lnTo>
                  <a:lnTo>
                    <a:pt x="106" y="8"/>
                  </a:lnTo>
                  <a:lnTo>
                    <a:pt x="114" y="8"/>
                  </a:lnTo>
                  <a:lnTo>
                    <a:pt x="124" y="8"/>
                  </a:lnTo>
                  <a:lnTo>
                    <a:pt x="132" y="8"/>
                  </a:lnTo>
                  <a:lnTo>
                    <a:pt x="140" y="8"/>
                  </a:lnTo>
                  <a:lnTo>
                    <a:pt x="142" y="18"/>
                  </a:lnTo>
                  <a:lnTo>
                    <a:pt x="148" y="28"/>
                  </a:lnTo>
                  <a:lnTo>
                    <a:pt x="150" y="38"/>
                  </a:lnTo>
                  <a:lnTo>
                    <a:pt x="148" y="52"/>
                  </a:lnTo>
                  <a:lnTo>
                    <a:pt x="144" y="58"/>
                  </a:lnTo>
                  <a:lnTo>
                    <a:pt x="146" y="66"/>
                  </a:lnTo>
                  <a:lnTo>
                    <a:pt x="150" y="72"/>
                  </a:lnTo>
                  <a:lnTo>
                    <a:pt x="152" y="82"/>
                  </a:lnTo>
                  <a:lnTo>
                    <a:pt x="154" y="90"/>
                  </a:lnTo>
                  <a:lnTo>
                    <a:pt x="150" y="100"/>
                  </a:lnTo>
                  <a:lnTo>
                    <a:pt x="140" y="102"/>
                  </a:lnTo>
                  <a:lnTo>
                    <a:pt x="136" y="110"/>
                  </a:lnTo>
                  <a:lnTo>
                    <a:pt x="134" y="118"/>
                  </a:lnTo>
                  <a:lnTo>
                    <a:pt x="134" y="128"/>
                  </a:lnTo>
                  <a:lnTo>
                    <a:pt x="132" y="134"/>
                  </a:lnTo>
                  <a:lnTo>
                    <a:pt x="122" y="128"/>
                  </a:lnTo>
                  <a:lnTo>
                    <a:pt x="112" y="122"/>
                  </a:lnTo>
                  <a:lnTo>
                    <a:pt x="106" y="124"/>
                  </a:lnTo>
                  <a:lnTo>
                    <a:pt x="100" y="126"/>
                  </a:lnTo>
                  <a:lnTo>
                    <a:pt x="86" y="120"/>
                  </a:lnTo>
                  <a:lnTo>
                    <a:pt x="80" y="120"/>
                  </a:lnTo>
                  <a:lnTo>
                    <a:pt x="74" y="120"/>
                  </a:lnTo>
                  <a:lnTo>
                    <a:pt x="70" y="116"/>
                  </a:lnTo>
                  <a:lnTo>
                    <a:pt x="66" y="110"/>
                  </a:lnTo>
                  <a:lnTo>
                    <a:pt x="62" y="106"/>
                  </a:lnTo>
                  <a:lnTo>
                    <a:pt x="52" y="100"/>
                  </a:lnTo>
                  <a:lnTo>
                    <a:pt x="32" y="100"/>
                  </a:lnTo>
                  <a:lnTo>
                    <a:pt x="30" y="94"/>
                  </a:lnTo>
                  <a:lnTo>
                    <a:pt x="30" y="88"/>
                  </a:lnTo>
                  <a:lnTo>
                    <a:pt x="28" y="86"/>
                  </a:lnTo>
                  <a:lnTo>
                    <a:pt x="24" y="86"/>
                  </a:lnTo>
                  <a:lnTo>
                    <a:pt x="20" y="86"/>
                  </a:lnTo>
                  <a:lnTo>
                    <a:pt x="18" y="86"/>
                  </a:lnTo>
                  <a:lnTo>
                    <a:pt x="12" y="86"/>
                  </a:lnTo>
                  <a:lnTo>
                    <a:pt x="4" y="84"/>
                  </a:lnTo>
                  <a:lnTo>
                    <a:pt x="0" y="36"/>
                  </a:lnTo>
                  <a:lnTo>
                    <a:pt x="8" y="2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0" name="Freeform 126"/>
            <p:cNvSpPr>
              <a:spLocks/>
            </p:cNvSpPr>
            <p:nvPr/>
          </p:nvSpPr>
          <p:spPr bwMode="blackWhite">
            <a:xfrm>
              <a:off x="2840" y="1681"/>
              <a:ext cx="42" cy="103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6" y="90"/>
                </a:cxn>
                <a:cxn ang="0">
                  <a:pos x="10" y="66"/>
                </a:cxn>
                <a:cxn ang="0">
                  <a:pos x="8" y="60"/>
                </a:cxn>
                <a:cxn ang="0">
                  <a:pos x="6" y="58"/>
                </a:cxn>
                <a:cxn ang="0">
                  <a:pos x="2" y="56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40"/>
                </a:cxn>
                <a:cxn ang="0">
                  <a:pos x="0" y="34"/>
                </a:cxn>
                <a:cxn ang="0">
                  <a:pos x="2" y="28"/>
                </a:cxn>
                <a:cxn ang="0">
                  <a:pos x="10" y="20"/>
                </a:cxn>
                <a:cxn ang="0">
                  <a:pos x="18" y="10"/>
                </a:cxn>
                <a:cxn ang="0">
                  <a:pos x="26" y="2"/>
                </a:cxn>
                <a:cxn ang="0">
                  <a:pos x="36" y="0"/>
                </a:cxn>
                <a:cxn ang="0">
                  <a:pos x="40" y="2"/>
                </a:cxn>
                <a:cxn ang="0">
                  <a:pos x="42" y="8"/>
                </a:cxn>
                <a:cxn ang="0">
                  <a:pos x="40" y="14"/>
                </a:cxn>
                <a:cxn ang="0">
                  <a:pos x="38" y="18"/>
                </a:cxn>
                <a:cxn ang="0">
                  <a:pos x="32" y="20"/>
                </a:cxn>
                <a:cxn ang="0">
                  <a:pos x="36" y="24"/>
                </a:cxn>
                <a:cxn ang="0">
                  <a:pos x="42" y="28"/>
                </a:cxn>
                <a:cxn ang="0">
                  <a:pos x="46" y="30"/>
                </a:cxn>
                <a:cxn ang="0">
                  <a:pos x="46" y="38"/>
                </a:cxn>
                <a:cxn ang="0">
                  <a:pos x="42" y="42"/>
                </a:cxn>
                <a:cxn ang="0">
                  <a:pos x="36" y="44"/>
                </a:cxn>
                <a:cxn ang="0">
                  <a:pos x="34" y="50"/>
                </a:cxn>
                <a:cxn ang="0">
                  <a:pos x="40" y="54"/>
                </a:cxn>
                <a:cxn ang="0">
                  <a:pos x="46" y="62"/>
                </a:cxn>
                <a:cxn ang="0">
                  <a:pos x="44" y="68"/>
                </a:cxn>
                <a:cxn ang="0">
                  <a:pos x="34" y="70"/>
                </a:cxn>
                <a:cxn ang="0">
                  <a:pos x="34" y="78"/>
                </a:cxn>
                <a:cxn ang="0">
                  <a:pos x="34" y="86"/>
                </a:cxn>
                <a:cxn ang="0">
                  <a:pos x="10" y="102"/>
                </a:cxn>
                <a:cxn ang="0">
                  <a:pos x="0" y="94"/>
                </a:cxn>
              </a:cxnLst>
              <a:rect l="0" t="0" r="r" b="b"/>
              <a:pathLst>
                <a:path w="47" h="103">
                  <a:moveTo>
                    <a:pt x="0" y="94"/>
                  </a:moveTo>
                  <a:lnTo>
                    <a:pt x="6" y="90"/>
                  </a:lnTo>
                  <a:lnTo>
                    <a:pt x="10" y="66"/>
                  </a:lnTo>
                  <a:lnTo>
                    <a:pt x="8" y="60"/>
                  </a:lnTo>
                  <a:lnTo>
                    <a:pt x="6" y="58"/>
                  </a:lnTo>
                  <a:lnTo>
                    <a:pt x="2" y="56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2" y="28"/>
                  </a:lnTo>
                  <a:lnTo>
                    <a:pt x="10" y="20"/>
                  </a:lnTo>
                  <a:lnTo>
                    <a:pt x="18" y="10"/>
                  </a:lnTo>
                  <a:lnTo>
                    <a:pt x="26" y="2"/>
                  </a:lnTo>
                  <a:lnTo>
                    <a:pt x="36" y="0"/>
                  </a:lnTo>
                  <a:lnTo>
                    <a:pt x="40" y="2"/>
                  </a:lnTo>
                  <a:lnTo>
                    <a:pt x="42" y="8"/>
                  </a:lnTo>
                  <a:lnTo>
                    <a:pt x="40" y="14"/>
                  </a:lnTo>
                  <a:lnTo>
                    <a:pt x="38" y="18"/>
                  </a:lnTo>
                  <a:lnTo>
                    <a:pt x="32" y="20"/>
                  </a:lnTo>
                  <a:lnTo>
                    <a:pt x="36" y="24"/>
                  </a:lnTo>
                  <a:lnTo>
                    <a:pt x="42" y="28"/>
                  </a:lnTo>
                  <a:lnTo>
                    <a:pt x="46" y="30"/>
                  </a:lnTo>
                  <a:lnTo>
                    <a:pt x="46" y="38"/>
                  </a:lnTo>
                  <a:lnTo>
                    <a:pt x="42" y="42"/>
                  </a:lnTo>
                  <a:lnTo>
                    <a:pt x="36" y="44"/>
                  </a:lnTo>
                  <a:lnTo>
                    <a:pt x="34" y="50"/>
                  </a:lnTo>
                  <a:lnTo>
                    <a:pt x="40" y="54"/>
                  </a:lnTo>
                  <a:lnTo>
                    <a:pt x="46" y="62"/>
                  </a:lnTo>
                  <a:lnTo>
                    <a:pt x="44" y="68"/>
                  </a:lnTo>
                  <a:lnTo>
                    <a:pt x="34" y="70"/>
                  </a:lnTo>
                  <a:lnTo>
                    <a:pt x="34" y="78"/>
                  </a:lnTo>
                  <a:lnTo>
                    <a:pt x="34" y="86"/>
                  </a:lnTo>
                  <a:lnTo>
                    <a:pt x="10" y="102"/>
                  </a:lnTo>
                  <a:lnTo>
                    <a:pt x="0" y="9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1" name="Freeform 127"/>
            <p:cNvSpPr>
              <a:spLocks/>
            </p:cNvSpPr>
            <p:nvPr/>
          </p:nvSpPr>
          <p:spPr bwMode="blackWhite">
            <a:xfrm>
              <a:off x="2630" y="1745"/>
              <a:ext cx="37" cy="39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8" y="0"/>
                </a:cxn>
                <a:cxn ang="0">
                  <a:pos x="28" y="2"/>
                </a:cxn>
                <a:cxn ang="0">
                  <a:pos x="34" y="4"/>
                </a:cxn>
                <a:cxn ang="0">
                  <a:pos x="36" y="10"/>
                </a:cxn>
                <a:cxn ang="0">
                  <a:pos x="38" y="14"/>
                </a:cxn>
                <a:cxn ang="0">
                  <a:pos x="40" y="18"/>
                </a:cxn>
                <a:cxn ang="0">
                  <a:pos x="40" y="22"/>
                </a:cxn>
                <a:cxn ang="0">
                  <a:pos x="38" y="26"/>
                </a:cxn>
                <a:cxn ang="0">
                  <a:pos x="36" y="28"/>
                </a:cxn>
                <a:cxn ang="0">
                  <a:pos x="36" y="30"/>
                </a:cxn>
                <a:cxn ang="0">
                  <a:pos x="32" y="32"/>
                </a:cxn>
                <a:cxn ang="0">
                  <a:pos x="30" y="32"/>
                </a:cxn>
                <a:cxn ang="0">
                  <a:pos x="24" y="34"/>
                </a:cxn>
                <a:cxn ang="0">
                  <a:pos x="10" y="38"/>
                </a:cxn>
                <a:cxn ang="0">
                  <a:pos x="2" y="24"/>
                </a:cxn>
                <a:cxn ang="0">
                  <a:pos x="0" y="16"/>
                </a:cxn>
                <a:cxn ang="0">
                  <a:pos x="12" y="2"/>
                </a:cxn>
              </a:cxnLst>
              <a:rect l="0" t="0" r="r" b="b"/>
              <a:pathLst>
                <a:path w="41" h="39">
                  <a:moveTo>
                    <a:pt x="12" y="2"/>
                  </a:moveTo>
                  <a:lnTo>
                    <a:pt x="18" y="0"/>
                  </a:lnTo>
                  <a:lnTo>
                    <a:pt x="28" y="2"/>
                  </a:lnTo>
                  <a:lnTo>
                    <a:pt x="34" y="4"/>
                  </a:lnTo>
                  <a:lnTo>
                    <a:pt x="36" y="10"/>
                  </a:lnTo>
                  <a:lnTo>
                    <a:pt x="38" y="14"/>
                  </a:lnTo>
                  <a:lnTo>
                    <a:pt x="40" y="18"/>
                  </a:lnTo>
                  <a:lnTo>
                    <a:pt x="40" y="22"/>
                  </a:lnTo>
                  <a:lnTo>
                    <a:pt x="38" y="26"/>
                  </a:lnTo>
                  <a:lnTo>
                    <a:pt x="36" y="28"/>
                  </a:lnTo>
                  <a:lnTo>
                    <a:pt x="36" y="30"/>
                  </a:lnTo>
                  <a:lnTo>
                    <a:pt x="32" y="32"/>
                  </a:lnTo>
                  <a:lnTo>
                    <a:pt x="30" y="32"/>
                  </a:lnTo>
                  <a:lnTo>
                    <a:pt x="24" y="34"/>
                  </a:lnTo>
                  <a:lnTo>
                    <a:pt x="10" y="38"/>
                  </a:lnTo>
                  <a:lnTo>
                    <a:pt x="2" y="24"/>
                  </a:lnTo>
                  <a:lnTo>
                    <a:pt x="0" y="16"/>
                  </a:lnTo>
                  <a:lnTo>
                    <a:pt x="12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2" name="Freeform 128"/>
            <p:cNvSpPr>
              <a:spLocks/>
            </p:cNvSpPr>
            <p:nvPr/>
          </p:nvSpPr>
          <p:spPr bwMode="blackWhite">
            <a:xfrm>
              <a:off x="2601" y="1748"/>
              <a:ext cx="52" cy="79"/>
            </a:xfrm>
            <a:custGeom>
              <a:avLst/>
              <a:gdLst/>
              <a:ahLst/>
              <a:cxnLst>
                <a:cxn ang="0">
                  <a:pos x="51" y="65"/>
                </a:cxn>
                <a:cxn ang="0">
                  <a:pos x="46" y="65"/>
                </a:cxn>
                <a:cxn ang="0">
                  <a:pos x="26" y="73"/>
                </a:cxn>
                <a:cxn ang="0">
                  <a:pos x="23" y="76"/>
                </a:cxn>
                <a:cxn ang="0">
                  <a:pos x="18" y="76"/>
                </a:cxn>
                <a:cxn ang="0">
                  <a:pos x="12" y="78"/>
                </a:cxn>
                <a:cxn ang="0">
                  <a:pos x="9" y="74"/>
                </a:cxn>
                <a:cxn ang="0">
                  <a:pos x="5" y="71"/>
                </a:cxn>
                <a:cxn ang="0">
                  <a:pos x="0" y="65"/>
                </a:cxn>
                <a:cxn ang="0">
                  <a:pos x="2" y="60"/>
                </a:cxn>
                <a:cxn ang="0">
                  <a:pos x="7" y="58"/>
                </a:cxn>
                <a:cxn ang="0">
                  <a:pos x="12" y="56"/>
                </a:cxn>
                <a:cxn ang="0">
                  <a:pos x="14" y="51"/>
                </a:cxn>
                <a:cxn ang="0">
                  <a:pos x="18" y="45"/>
                </a:cxn>
                <a:cxn ang="0">
                  <a:pos x="14" y="40"/>
                </a:cxn>
                <a:cxn ang="0">
                  <a:pos x="7" y="38"/>
                </a:cxn>
                <a:cxn ang="0">
                  <a:pos x="5" y="34"/>
                </a:cxn>
                <a:cxn ang="0">
                  <a:pos x="4" y="29"/>
                </a:cxn>
                <a:cxn ang="0">
                  <a:pos x="9" y="25"/>
                </a:cxn>
                <a:cxn ang="0">
                  <a:pos x="5" y="20"/>
                </a:cxn>
                <a:cxn ang="0">
                  <a:pos x="9" y="16"/>
                </a:cxn>
                <a:cxn ang="0">
                  <a:pos x="21" y="11"/>
                </a:cxn>
                <a:cxn ang="0">
                  <a:pos x="26" y="7"/>
                </a:cxn>
                <a:cxn ang="0">
                  <a:pos x="32" y="5"/>
                </a:cxn>
                <a:cxn ang="0">
                  <a:pos x="35" y="0"/>
                </a:cxn>
                <a:cxn ang="0">
                  <a:pos x="39" y="0"/>
                </a:cxn>
                <a:cxn ang="0">
                  <a:pos x="42" y="0"/>
                </a:cxn>
                <a:cxn ang="0">
                  <a:pos x="44" y="4"/>
                </a:cxn>
                <a:cxn ang="0">
                  <a:pos x="42" y="7"/>
                </a:cxn>
                <a:cxn ang="0">
                  <a:pos x="39" y="11"/>
                </a:cxn>
                <a:cxn ang="0">
                  <a:pos x="35" y="15"/>
                </a:cxn>
                <a:cxn ang="0">
                  <a:pos x="35" y="20"/>
                </a:cxn>
                <a:cxn ang="0">
                  <a:pos x="37" y="22"/>
                </a:cxn>
                <a:cxn ang="0">
                  <a:pos x="42" y="25"/>
                </a:cxn>
                <a:cxn ang="0">
                  <a:pos x="49" y="25"/>
                </a:cxn>
                <a:cxn ang="0">
                  <a:pos x="56" y="25"/>
                </a:cxn>
                <a:cxn ang="0">
                  <a:pos x="58" y="33"/>
                </a:cxn>
                <a:cxn ang="0">
                  <a:pos x="58" y="42"/>
                </a:cxn>
                <a:cxn ang="0">
                  <a:pos x="58" y="49"/>
                </a:cxn>
                <a:cxn ang="0">
                  <a:pos x="56" y="56"/>
                </a:cxn>
                <a:cxn ang="0">
                  <a:pos x="54" y="62"/>
                </a:cxn>
                <a:cxn ang="0">
                  <a:pos x="51" y="65"/>
                </a:cxn>
              </a:cxnLst>
              <a:rect l="0" t="0" r="r" b="b"/>
              <a:pathLst>
                <a:path w="59" h="79">
                  <a:moveTo>
                    <a:pt x="51" y="65"/>
                  </a:moveTo>
                  <a:lnTo>
                    <a:pt x="46" y="65"/>
                  </a:lnTo>
                  <a:lnTo>
                    <a:pt x="26" y="73"/>
                  </a:lnTo>
                  <a:lnTo>
                    <a:pt x="23" y="76"/>
                  </a:lnTo>
                  <a:lnTo>
                    <a:pt x="18" y="76"/>
                  </a:lnTo>
                  <a:lnTo>
                    <a:pt x="12" y="78"/>
                  </a:lnTo>
                  <a:lnTo>
                    <a:pt x="9" y="74"/>
                  </a:lnTo>
                  <a:lnTo>
                    <a:pt x="5" y="71"/>
                  </a:lnTo>
                  <a:lnTo>
                    <a:pt x="0" y="65"/>
                  </a:lnTo>
                  <a:lnTo>
                    <a:pt x="2" y="60"/>
                  </a:lnTo>
                  <a:lnTo>
                    <a:pt x="7" y="58"/>
                  </a:lnTo>
                  <a:lnTo>
                    <a:pt x="12" y="56"/>
                  </a:lnTo>
                  <a:lnTo>
                    <a:pt x="14" y="51"/>
                  </a:lnTo>
                  <a:lnTo>
                    <a:pt x="18" y="45"/>
                  </a:lnTo>
                  <a:lnTo>
                    <a:pt x="14" y="40"/>
                  </a:lnTo>
                  <a:lnTo>
                    <a:pt x="7" y="38"/>
                  </a:lnTo>
                  <a:lnTo>
                    <a:pt x="5" y="34"/>
                  </a:lnTo>
                  <a:lnTo>
                    <a:pt x="4" y="29"/>
                  </a:lnTo>
                  <a:lnTo>
                    <a:pt x="9" y="25"/>
                  </a:lnTo>
                  <a:lnTo>
                    <a:pt x="5" y="20"/>
                  </a:lnTo>
                  <a:lnTo>
                    <a:pt x="9" y="16"/>
                  </a:lnTo>
                  <a:lnTo>
                    <a:pt x="21" y="11"/>
                  </a:lnTo>
                  <a:lnTo>
                    <a:pt x="26" y="7"/>
                  </a:lnTo>
                  <a:lnTo>
                    <a:pt x="32" y="5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4" y="4"/>
                  </a:lnTo>
                  <a:lnTo>
                    <a:pt x="42" y="7"/>
                  </a:lnTo>
                  <a:lnTo>
                    <a:pt x="39" y="11"/>
                  </a:lnTo>
                  <a:lnTo>
                    <a:pt x="35" y="15"/>
                  </a:lnTo>
                  <a:lnTo>
                    <a:pt x="35" y="20"/>
                  </a:lnTo>
                  <a:lnTo>
                    <a:pt x="37" y="22"/>
                  </a:lnTo>
                  <a:lnTo>
                    <a:pt x="42" y="25"/>
                  </a:lnTo>
                  <a:lnTo>
                    <a:pt x="49" y="25"/>
                  </a:lnTo>
                  <a:lnTo>
                    <a:pt x="56" y="25"/>
                  </a:lnTo>
                  <a:lnTo>
                    <a:pt x="58" y="33"/>
                  </a:lnTo>
                  <a:lnTo>
                    <a:pt x="58" y="42"/>
                  </a:lnTo>
                  <a:lnTo>
                    <a:pt x="58" y="49"/>
                  </a:lnTo>
                  <a:lnTo>
                    <a:pt x="56" y="56"/>
                  </a:lnTo>
                  <a:lnTo>
                    <a:pt x="54" y="62"/>
                  </a:lnTo>
                  <a:lnTo>
                    <a:pt x="51" y="65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3" name="Freeform 129"/>
            <p:cNvSpPr>
              <a:spLocks/>
            </p:cNvSpPr>
            <p:nvPr/>
          </p:nvSpPr>
          <p:spPr bwMode="blackWhite">
            <a:xfrm>
              <a:off x="2600" y="1747"/>
              <a:ext cx="60" cy="87"/>
            </a:xfrm>
            <a:custGeom>
              <a:avLst/>
              <a:gdLst/>
              <a:ahLst/>
              <a:cxnLst>
                <a:cxn ang="0">
                  <a:pos x="58" y="72"/>
                </a:cxn>
                <a:cxn ang="0">
                  <a:pos x="52" y="72"/>
                </a:cxn>
                <a:cxn ang="0">
                  <a:pos x="30" y="80"/>
                </a:cxn>
                <a:cxn ang="0">
                  <a:pos x="26" y="84"/>
                </a:cxn>
                <a:cxn ang="0">
                  <a:pos x="20" y="84"/>
                </a:cxn>
                <a:cxn ang="0">
                  <a:pos x="14" y="86"/>
                </a:cxn>
                <a:cxn ang="0">
                  <a:pos x="10" y="82"/>
                </a:cxn>
                <a:cxn ang="0">
                  <a:pos x="6" y="78"/>
                </a:cxn>
                <a:cxn ang="0">
                  <a:pos x="0" y="72"/>
                </a:cxn>
                <a:cxn ang="0">
                  <a:pos x="2" y="66"/>
                </a:cxn>
                <a:cxn ang="0">
                  <a:pos x="8" y="64"/>
                </a:cxn>
                <a:cxn ang="0">
                  <a:pos x="14" y="62"/>
                </a:cxn>
                <a:cxn ang="0">
                  <a:pos x="16" y="56"/>
                </a:cxn>
                <a:cxn ang="0">
                  <a:pos x="20" y="50"/>
                </a:cxn>
                <a:cxn ang="0">
                  <a:pos x="16" y="44"/>
                </a:cxn>
                <a:cxn ang="0">
                  <a:pos x="8" y="42"/>
                </a:cxn>
                <a:cxn ang="0">
                  <a:pos x="6" y="38"/>
                </a:cxn>
                <a:cxn ang="0">
                  <a:pos x="4" y="32"/>
                </a:cxn>
                <a:cxn ang="0">
                  <a:pos x="10" y="28"/>
                </a:cxn>
                <a:cxn ang="0">
                  <a:pos x="6" y="22"/>
                </a:cxn>
                <a:cxn ang="0">
                  <a:pos x="10" y="18"/>
                </a:cxn>
                <a:cxn ang="0">
                  <a:pos x="24" y="12"/>
                </a:cxn>
                <a:cxn ang="0">
                  <a:pos x="30" y="8"/>
                </a:cxn>
                <a:cxn ang="0">
                  <a:pos x="36" y="6"/>
                </a:cxn>
                <a:cxn ang="0">
                  <a:pos x="40" y="0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50" y="4"/>
                </a:cxn>
                <a:cxn ang="0">
                  <a:pos x="48" y="8"/>
                </a:cxn>
                <a:cxn ang="0">
                  <a:pos x="44" y="12"/>
                </a:cxn>
                <a:cxn ang="0">
                  <a:pos x="40" y="16"/>
                </a:cxn>
                <a:cxn ang="0">
                  <a:pos x="40" y="22"/>
                </a:cxn>
                <a:cxn ang="0">
                  <a:pos x="42" y="24"/>
                </a:cxn>
                <a:cxn ang="0">
                  <a:pos x="48" y="28"/>
                </a:cxn>
                <a:cxn ang="0">
                  <a:pos x="56" y="28"/>
                </a:cxn>
                <a:cxn ang="0">
                  <a:pos x="64" y="28"/>
                </a:cxn>
                <a:cxn ang="0">
                  <a:pos x="66" y="36"/>
                </a:cxn>
                <a:cxn ang="0">
                  <a:pos x="66" y="46"/>
                </a:cxn>
                <a:cxn ang="0">
                  <a:pos x="66" y="54"/>
                </a:cxn>
                <a:cxn ang="0">
                  <a:pos x="64" y="62"/>
                </a:cxn>
                <a:cxn ang="0">
                  <a:pos x="62" y="68"/>
                </a:cxn>
                <a:cxn ang="0">
                  <a:pos x="58" y="72"/>
                </a:cxn>
              </a:cxnLst>
              <a:rect l="0" t="0" r="r" b="b"/>
              <a:pathLst>
                <a:path w="67" h="87">
                  <a:moveTo>
                    <a:pt x="58" y="72"/>
                  </a:moveTo>
                  <a:lnTo>
                    <a:pt x="52" y="72"/>
                  </a:lnTo>
                  <a:lnTo>
                    <a:pt x="30" y="80"/>
                  </a:lnTo>
                  <a:lnTo>
                    <a:pt x="26" y="84"/>
                  </a:lnTo>
                  <a:lnTo>
                    <a:pt x="20" y="84"/>
                  </a:lnTo>
                  <a:lnTo>
                    <a:pt x="14" y="86"/>
                  </a:lnTo>
                  <a:lnTo>
                    <a:pt x="10" y="82"/>
                  </a:lnTo>
                  <a:lnTo>
                    <a:pt x="6" y="78"/>
                  </a:lnTo>
                  <a:lnTo>
                    <a:pt x="0" y="72"/>
                  </a:lnTo>
                  <a:lnTo>
                    <a:pt x="2" y="66"/>
                  </a:lnTo>
                  <a:lnTo>
                    <a:pt x="8" y="64"/>
                  </a:lnTo>
                  <a:lnTo>
                    <a:pt x="14" y="62"/>
                  </a:lnTo>
                  <a:lnTo>
                    <a:pt x="16" y="56"/>
                  </a:lnTo>
                  <a:lnTo>
                    <a:pt x="20" y="50"/>
                  </a:lnTo>
                  <a:lnTo>
                    <a:pt x="16" y="44"/>
                  </a:lnTo>
                  <a:lnTo>
                    <a:pt x="8" y="42"/>
                  </a:lnTo>
                  <a:lnTo>
                    <a:pt x="6" y="38"/>
                  </a:lnTo>
                  <a:lnTo>
                    <a:pt x="4" y="32"/>
                  </a:lnTo>
                  <a:lnTo>
                    <a:pt x="10" y="28"/>
                  </a:lnTo>
                  <a:lnTo>
                    <a:pt x="6" y="22"/>
                  </a:lnTo>
                  <a:lnTo>
                    <a:pt x="10" y="18"/>
                  </a:lnTo>
                  <a:lnTo>
                    <a:pt x="24" y="12"/>
                  </a:lnTo>
                  <a:lnTo>
                    <a:pt x="30" y="8"/>
                  </a:lnTo>
                  <a:lnTo>
                    <a:pt x="36" y="6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50" y="4"/>
                  </a:lnTo>
                  <a:lnTo>
                    <a:pt x="48" y="8"/>
                  </a:lnTo>
                  <a:lnTo>
                    <a:pt x="44" y="12"/>
                  </a:lnTo>
                  <a:lnTo>
                    <a:pt x="40" y="16"/>
                  </a:lnTo>
                  <a:lnTo>
                    <a:pt x="40" y="22"/>
                  </a:lnTo>
                  <a:lnTo>
                    <a:pt x="42" y="24"/>
                  </a:lnTo>
                  <a:lnTo>
                    <a:pt x="48" y="28"/>
                  </a:lnTo>
                  <a:lnTo>
                    <a:pt x="56" y="28"/>
                  </a:lnTo>
                  <a:lnTo>
                    <a:pt x="64" y="28"/>
                  </a:lnTo>
                  <a:lnTo>
                    <a:pt x="66" y="36"/>
                  </a:lnTo>
                  <a:lnTo>
                    <a:pt x="66" y="46"/>
                  </a:lnTo>
                  <a:lnTo>
                    <a:pt x="66" y="54"/>
                  </a:lnTo>
                  <a:lnTo>
                    <a:pt x="64" y="62"/>
                  </a:lnTo>
                  <a:lnTo>
                    <a:pt x="62" y="68"/>
                  </a:lnTo>
                  <a:lnTo>
                    <a:pt x="58" y="7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4" name="Freeform 130"/>
            <p:cNvSpPr>
              <a:spLocks/>
            </p:cNvSpPr>
            <p:nvPr/>
          </p:nvSpPr>
          <p:spPr bwMode="blackWhite">
            <a:xfrm>
              <a:off x="2641" y="1649"/>
              <a:ext cx="120" cy="221"/>
            </a:xfrm>
            <a:custGeom>
              <a:avLst/>
              <a:gdLst/>
              <a:ahLst/>
              <a:cxnLst>
                <a:cxn ang="0">
                  <a:pos x="48" y="18"/>
                </a:cxn>
                <a:cxn ang="0">
                  <a:pos x="62" y="2"/>
                </a:cxn>
                <a:cxn ang="0">
                  <a:pos x="70" y="0"/>
                </a:cxn>
                <a:cxn ang="0">
                  <a:pos x="72" y="6"/>
                </a:cxn>
                <a:cxn ang="0">
                  <a:pos x="68" y="14"/>
                </a:cxn>
                <a:cxn ang="0">
                  <a:pos x="64" y="22"/>
                </a:cxn>
                <a:cxn ang="0">
                  <a:pos x="54" y="30"/>
                </a:cxn>
                <a:cxn ang="0">
                  <a:pos x="56" y="36"/>
                </a:cxn>
                <a:cxn ang="0">
                  <a:pos x="70" y="38"/>
                </a:cxn>
                <a:cxn ang="0">
                  <a:pos x="80" y="38"/>
                </a:cxn>
                <a:cxn ang="0">
                  <a:pos x="84" y="48"/>
                </a:cxn>
                <a:cxn ang="0">
                  <a:pos x="76" y="56"/>
                </a:cxn>
                <a:cxn ang="0">
                  <a:pos x="72" y="64"/>
                </a:cxn>
                <a:cxn ang="0">
                  <a:pos x="70" y="70"/>
                </a:cxn>
                <a:cxn ang="0">
                  <a:pos x="64" y="78"/>
                </a:cxn>
                <a:cxn ang="0">
                  <a:pos x="76" y="82"/>
                </a:cxn>
                <a:cxn ang="0">
                  <a:pos x="84" y="90"/>
                </a:cxn>
                <a:cxn ang="0">
                  <a:pos x="86" y="104"/>
                </a:cxn>
                <a:cxn ang="0">
                  <a:pos x="96" y="110"/>
                </a:cxn>
                <a:cxn ang="0">
                  <a:pos x="104" y="118"/>
                </a:cxn>
                <a:cxn ang="0">
                  <a:pos x="110" y="132"/>
                </a:cxn>
                <a:cxn ang="0">
                  <a:pos x="112" y="148"/>
                </a:cxn>
                <a:cxn ang="0">
                  <a:pos x="128" y="150"/>
                </a:cxn>
                <a:cxn ang="0">
                  <a:pos x="132" y="162"/>
                </a:cxn>
                <a:cxn ang="0">
                  <a:pos x="124" y="176"/>
                </a:cxn>
                <a:cxn ang="0">
                  <a:pos x="128" y="182"/>
                </a:cxn>
                <a:cxn ang="0">
                  <a:pos x="130" y="188"/>
                </a:cxn>
                <a:cxn ang="0">
                  <a:pos x="114" y="196"/>
                </a:cxn>
                <a:cxn ang="0">
                  <a:pos x="94" y="198"/>
                </a:cxn>
                <a:cxn ang="0">
                  <a:pos x="80" y="200"/>
                </a:cxn>
                <a:cxn ang="0">
                  <a:pos x="68" y="202"/>
                </a:cxn>
                <a:cxn ang="0">
                  <a:pos x="56" y="208"/>
                </a:cxn>
                <a:cxn ang="0">
                  <a:pos x="46" y="212"/>
                </a:cxn>
                <a:cxn ang="0">
                  <a:pos x="34" y="216"/>
                </a:cxn>
                <a:cxn ang="0">
                  <a:pos x="22" y="216"/>
                </a:cxn>
                <a:cxn ang="0">
                  <a:pos x="28" y="206"/>
                </a:cxn>
                <a:cxn ang="0">
                  <a:pos x="38" y="198"/>
                </a:cxn>
                <a:cxn ang="0">
                  <a:pos x="46" y="188"/>
                </a:cxn>
                <a:cxn ang="0">
                  <a:pos x="50" y="182"/>
                </a:cxn>
                <a:cxn ang="0">
                  <a:pos x="38" y="180"/>
                </a:cxn>
                <a:cxn ang="0">
                  <a:pos x="32" y="172"/>
                </a:cxn>
                <a:cxn ang="0">
                  <a:pos x="38" y="168"/>
                </a:cxn>
                <a:cxn ang="0">
                  <a:pos x="46" y="162"/>
                </a:cxn>
                <a:cxn ang="0">
                  <a:pos x="44" y="154"/>
                </a:cxn>
                <a:cxn ang="0">
                  <a:pos x="42" y="146"/>
                </a:cxn>
                <a:cxn ang="0">
                  <a:pos x="48" y="138"/>
                </a:cxn>
                <a:cxn ang="0">
                  <a:pos x="62" y="136"/>
                </a:cxn>
                <a:cxn ang="0">
                  <a:pos x="64" y="128"/>
                </a:cxn>
                <a:cxn ang="0">
                  <a:pos x="56" y="116"/>
                </a:cxn>
                <a:cxn ang="0">
                  <a:pos x="42" y="108"/>
                </a:cxn>
                <a:cxn ang="0">
                  <a:pos x="36" y="98"/>
                </a:cxn>
                <a:cxn ang="0">
                  <a:pos x="34" y="90"/>
                </a:cxn>
                <a:cxn ang="0">
                  <a:pos x="22" y="92"/>
                </a:cxn>
                <a:cxn ang="0">
                  <a:pos x="12" y="82"/>
                </a:cxn>
                <a:cxn ang="0">
                  <a:pos x="18" y="62"/>
                </a:cxn>
                <a:cxn ang="0">
                  <a:pos x="18" y="54"/>
                </a:cxn>
                <a:cxn ang="0">
                  <a:pos x="8" y="44"/>
                </a:cxn>
                <a:cxn ang="0">
                  <a:pos x="0" y="36"/>
                </a:cxn>
                <a:cxn ang="0">
                  <a:pos x="8" y="26"/>
                </a:cxn>
                <a:cxn ang="0">
                  <a:pos x="16" y="28"/>
                </a:cxn>
                <a:cxn ang="0">
                  <a:pos x="16" y="36"/>
                </a:cxn>
                <a:cxn ang="0">
                  <a:pos x="22" y="30"/>
                </a:cxn>
                <a:cxn ang="0">
                  <a:pos x="28" y="20"/>
                </a:cxn>
              </a:cxnLst>
              <a:rect l="0" t="0" r="r" b="b"/>
              <a:pathLst>
                <a:path w="135" h="221">
                  <a:moveTo>
                    <a:pt x="42" y="18"/>
                  </a:moveTo>
                  <a:lnTo>
                    <a:pt x="48" y="18"/>
                  </a:lnTo>
                  <a:lnTo>
                    <a:pt x="60" y="6"/>
                  </a:lnTo>
                  <a:lnTo>
                    <a:pt x="62" y="2"/>
                  </a:lnTo>
                  <a:lnTo>
                    <a:pt x="66" y="0"/>
                  </a:lnTo>
                  <a:lnTo>
                    <a:pt x="70" y="0"/>
                  </a:lnTo>
                  <a:lnTo>
                    <a:pt x="74" y="2"/>
                  </a:lnTo>
                  <a:lnTo>
                    <a:pt x="72" y="6"/>
                  </a:lnTo>
                  <a:lnTo>
                    <a:pt x="70" y="10"/>
                  </a:lnTo>
                  <a:lnTo>
                    <a:pt x="68" y="14"/>
                  </a:lnTo>
                  <a:lnTo>
                    <a:pt x="66" y="20"/>
                  </a:lnTo>
                  <a:lnTo>
                    <a:pt x="64" y="22"/>
                  </a:lnTo>
                  <a:lnTo>
                    <a:pt x="60" y="26"/>
                  </a:lnTo>
                  <a:lnTo>
                    <a:pt x="54" y="30"/>
                  </a:lnTo>
                  <a:lnTo>
                    <a:pt x="50" y="34"/>
                  </a:lnTo>
                  <a:lnTo>
                    <a:pt x="56" y="36"/>
                  </a:lnTo>
                  <a:lnTo>
                    <a:pt x="64" y="38"/>
                  </a:lnTo>
                  <a:lnTo>
                    <a:pt x="70" y="38"/>
                  </a:lnTo>
                  <a:lnTo>
                    <a:pt x="76" y="38"/>
                  </a:lnTo>
                  <a:lnTo>
                    <a:pt x="80" y="38"/>
                  </a:lnTo>
                  <a:lnTo>
                    <a:pt x="84" y="42"/>
                  </a:lnTo>
                  <a:lnTo>
                    <a:pt x="84" y="48"/>
                  </a:lnTo>
                  <a:lnTo>
                    <a:pt x="80" y="52"/>
                  </a:lnTo>
                  <a:lnTo>
                    <a:pt x="76" y="56"/>
                  </a:lnTo>
                  <a:lnTo>
                    <a:pt x="74" y="60"/>
                  </a:lnTo>
                  <a:lnTo>
                    <a:pt x="72" y="64"/>
                  </a:lnTo>
                  <a:lnTo>
                    <a:pt x="72" y="68"/>
                  </a:lnTo>
                  <a:lnTo>
                    <a:pt x="70" y="70"/>
                  </a:lnTo>
                  <a:lnTo>
                    <a:pt x="68" y="74"/>
                  </a:lnTo>
                  <a:lnTo>
                    <a:pt x="64" y="78"/>
                  </a:lnTo>
                  <a:lnTo>
                    <a:pt x="72" y="80"/>
                  </a:lnTo>
                  <a:lnTo>
                    <a:pt x="76" y="82"/>
                  </a:lnTo>
                  <a:lnTo>
                    <a:pt x="80" y="86"/>
                  </a:lnTo>
                  <a:lnTo>
                    <a:pt x="84" y="90"/>
                  </a:lnTo>
                  <a:lnTo>
                    <a:pt x="86" y="98"/>
                  </a:lnTo>
                  <a:lnTo>
                    <a:pt x="86" y="104"/>
                  </a:lnTo>
                  <a:lnTo>
                    <a:pt x="90" y="110"/>
                  </a:lnTo>
                  <a:lnTo>
                    <a:pt x="96" y="110"/>
                  </a:lnTo>
                  <a:lnTo>
                    <a:pt x="100" y="114"/>
                  </a:lnTo>
                  <a:lnTo>
                    <a:pt x="104" y="118"/>
                  </a:lnTo>
                  <a:lnTo>
                    <a:pt x="106" y="122"/>
                  </a:lnTo>
                  <a:lnTo>
                    <a:pt x="110" y="132"/>
                  </a:lnTo>
                  <a:lnTo>
                    <a:pt x="112" y="140"/>
                  </a:lnTo>
                  <a:lnTo>
                    <a:pt x="112" y="148"/>
                  </a:lnTo>
                  <a:lnTo>
                    <a:pt x="122" y="150"/>
                  </a:lnTo>
                  <a:lnTo>
                    <a:pt x="128" y="150"/>
                  </a:lnTo>
                  <a:lnTo>
                    <a:pt x="132" y="154"/>
                  </a:lnTo>
                  <a:lnTo>
                    <a:pt x="132" y="162"/>
                  </a:lnTo>
                  <a:lnTo>
                    <a:pt x="128" y="170"/>
                  </a:lnTo>
                  <a:lnTo>
                    <a:pt x="124" y="176"/>
                  </a:lnTo>
                  <a:lnTo>
                    <a:pt x="120" y="180"/>
                  </a:lnTo>
                  <a:lnTo>
                    <a:pt x="128" y="182"/>
                  </a:lnTo>
                  <a:lnTo>
                    <a:pt x="134" y="184"/>
                  </a:lnTo>
                  <a:lnTo>
                    <a:pt x="130" y="188"/>
                  </a:lnTo>
                  <a:lnTo>
                    <a:pt x="124" y="194"/>
                  </a:lnTo>
                  <a:lnTo>
                    <a:pt x="114" y="196"/>
                  </a:lnTo>
                  <a:lnTo>
                    <a:pt x="104" y="198"/>
                  </a:lnTo>
                  <a:lnTo>
                    <a:pt x="94" y="198"/>
                  </a:lnTo>
                  <a:lnTo>
                    <a:pt x="86" y="202"/>
                  </a:lnTo>
                  <a:lnTo>
                    <a:pt x="80" y="200"/>
                  </a:lnTo>
                  <a:lnTo>
                    <a:pt x="74" y="204"/>
                  </a:lnTo>
                  <a:lnTo>
                    <a:pt x="68" y="202"/>
                  </a:lnTo>
                  <a:lnTo>
                    <a:pt x="62" y="202"/>
                  </a:lnTo>
                  <a:lnTo>
                    <a:pt x="56" y="208"/>
                  </a:lnTo>
                  <a:lnTo>
                    <a:pt x="50" y="210"/>
                  </a:lnTo>
                  <a:lnTo>
                    <a:pt x="46" y="212"/>
                  </a:lnTo>
                  <a:lnTo>
                    <a:pt x="38" y="212"/>
                  </a:lnTo>
                  <a:lnTo>
                    <a:pt x="34" y="216"/>
                  </a:lnTo>
                  <a:lnTo>
                    <a:pt x="26" y="220"/>
                  </a:lnTo>
                  <a:lnTo>
                    <a:pt x="22" y="216"/>
                  </a:lnTo>
                  <a:lnTo>
                    <a:pt x="22" y="210"/>
                  </a:lnTo>
                  <a:lnTo>
                    <a:pt x="28" y="206"/>
                  </a:lnTo>
                  <a:lnTo>
                    <a:pt x="32" y="202"/>
                  </a:lnTo>
                  <a:lnTo>
                    <a:pt x="38" y="198"/>
                  </a:lnTo>
                  <a:lnTo>
                    <a:pt x="40" y="192"/>
                  </a:lnTo>
                  <a:lnTo>
                    <a:pt x="46" y="188"/>
                  </a:lnTo>
                  <a:lnTo>
                    <a:pt x="52" y="184"/>
                  </a:lnTo>
                  <a:lnTo>
                    <a:pt x="50" y="182"/>
                  </a:lnTo>
                  <a:lnTo>
                    <a:pt x="44" y="180"/>
                  </a:lnTo>
                  <a:lnTo>
                    <a:pt x="38" y="180"/>
                  </a:lnTo>
                  <a:lnTo>
                    <a:pt x="32" y="178"/>
                  </a:lnTo>
                  <a:lnTo>
                    <a:pt x="32" y="172"/>
                  </a:lnTo>
                  <a:lnTo>
                    <a:pt x="34" y="168"/>
                  </a:lnTo>
                  <a:lnTo>
                    <a:pt x="38" y="168"/>
                  </a:lnTo>
                  <a:lnTo>
                    <a:pt x="42" y="166"/>
                  </a:lnTo>
                  <a:lnTo>
                    <a:pt x="46" y="162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0" y="150"/>
                  </a:lnTo>
                  <a:lnTo>
                    <a:pt x="42" y="146"/>
                  </a:lnTo>
                  <a:lnTo>
                    <a:pt x="44" y="140"/>
                  </a:lnTo>
                  <a:lnTo>
                    <a:pt x="48" y="138"/>
                  </a:lnTo>
                  <a:lnTo>
                    <a:pt x="56" y="136"/>
                  </a:lnTo>
                  <a:lnTo>
                    <a:pt x="62" y="136"/>
                  </a:lnTo>
                  <a:lnTo>
                    <a:pt x="66" y="134"/>
                  </a:lnTo>
                  <a:lnTo>
                    <a:pt x="64" y="128"/>
                  </a:lnTo>
                  <a:lnTo>
                    <a:pt x="60" y="124"/>
                  </a:lnTo>
                  <a:lnTo>
                    <a:pt x="56" y="116"/>
                  </a:lnTo>
                  <a:lnTo>
                    <a:pt x="48" y="108"/>
                  </a:lnTo>
                  <a:lnTo>
                    <a:pt x="42" y="108"/>
                  </a:lnTo>
                  <a:lnTo>
                    <a:pt x="36" y="106"/>
                  </a:lnTo>
                  <a:lnTo>
                    <a:pt x="36" y="98"/>
                  </a:lnTo>
                  <a:lnTo>
                    <a:pt x="36" y="94"/>
                  </a:lnTo>
                  <a:lnTo>
                    <a:pt x="34" y="90"/>
                  </a:lnTo>
                  <a:lnTo>
                    <a:pt x="26" y="94"/>
                  </a:lnTo>
                  <a:lnTo>
                    <a:pt x="22" y="92"/>
                  </a:lnTo>
                  <a:lnTo>
                    <a:pt x="14" y="86"/>
                  </a:lnTo>
                  <a:lnTo>
                    <a:pt x="12" y="82"/>
                  </a:lnTo>
                  <a:lnTo>
                    <a:pt x="12" y="74"/>
                  </a:lnTo>
                  <a:lnTo>
                    <a:pt x="18" y="62"/>
                  </a:lnTo>
                  <a:lnTo>
                    <a:pt x="20" y="58"/>
                  </a:lnTo>
                  <a:lnTo>
                    <a:pt x="18" y="54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4" y="30"/>
                  </a:lnTo>
                  <a:lnTo>
                    <a:pt x="8" y="26"/>
                  </a:lnTo>
                  <a:lnTo>
                    <a:pt x="10" y="24"/>
                  </a:lnTo>
                  <a:lnTo>
                    <a:pt x="16" y="28"/>
                  </a:lnTo>
                  <a:lnTo>
                    <a:pt x="16" y="32"/>
                  </a:lnTo>
                  <a:lnTo>
                    <a:pt x="16" y="36"/>
                  </a:lnTo>
                  <a:lnTo>
                    <a:pt x="22" y="36"/>
                  </a:lnTo>
                  <a:lnTo>
                    <a:pt x="22" y="30"/>
                  </a:lnTo>
                  <a:lnTo>
                    <a:pt x="26" y="24"/>
                  </a:lnTo>
                  <a:lnTo>
                    <a:pt x="28" y="20"/>
                  </a:lnTo>
                  <a:lnTo>
                    <a:pt x="42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5" name="Freeform 131"/>
            <p:cNvSpPr>
              <a:spLocks/>
            </p:cNvSpPr>
            <p:nvPr/>
          </p:nvSpPr>
          <p:spPr bwMode="blackWhite">
            <a:xfrm>
              <a:off x="2712" y="1613"/>
              <a:ext cx="12" cy="25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0" y="14"/>
                </a:cxn>
                <a:cxn ang="0">
                  <a:pos x="10" y="0"/>
                </a:cxn>
                <a:cxn ang="0">
                  <a:pos x="12" y="16"/>
                </a:cxn>
                <a:cxn ang="0">
                  <a:pos x="12" y="24"/>
                </a:cxn>
                <a:cxn ang="0">
                  <a:pos x="4" y="20"/>
                </a:cxn>
              </a:cxnLst>
              <a:rect l="0" t="0" r="r" b="b"/>
              <a:pathLst>
                <a:path w="13" h="25">
                  <a:moveTo>
                    <a:pt x="4" y="20"/>
                  </a:moveTo>
                  <a:lnTo>
                    <a:pt x="0" y="14"/>
                  </a:lnTo>
                  <a:lnTo>
                    <a:pt x="10" y="0"/>
                  </a:lnTo>
                  <a:lnTo>
                    <a:pt x="12" y="16"/>
                  </a:lnTo>
                  <a:lnTo>
                    <a:pt x="12" y="24"/>
                  </a:lnTo>
                  <a:lnTo>
                    <a:pt x="4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6" name="Freeform 132"/>
            <p:cNvSpPr>
              <a:spLocks/>
            </p:cNvSpPr>
            <p:nvPr/>
          </p:nvSpPr>
          <p:spPr bwMode="blackWhite">
            <a:xfrm>
              <a:off x="2609" y="2021"/>
              <a:ext cx="70" cy="117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1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2"/>
                </a:cxn>
                <a:cxn ang="0">
                  <a:pos x="4" y="64"/>
                </a:cxn>
                <a:cxn ang="0">
                  <a:pos x="2" y="70"/>
                </a:cxn>
                <a:cxn ang="0">
                  <a:pos x="0" y="76"/>
                </a:cxn>
                <a:cxn ang="0">
                  <a:pos x="2" y="80"/>
                </a:cxn>
                <a:cxn ang="0">
                  <a:pos x="8" y="84"/>
                </a:cxn>
                <a:cxn ang="0">
                  <a:pos x="12" y="86"/>
                </a:cxn>
                <a:cxn ang="0">
                  <a:pos x="14" y="94"/>
                </a:cxn>
                <a:cxn ang="0">
                  <a:pos x="12" y="104"/>
                </a:cxn>
                <a:cxn ang="0">
                  <a:pos x="10" y="112"/>
                </a:cxn>
                <a:cxn ang="0">
                  <a:pos x="10" y="116"/>
                </a:cxn>
                <a:cxn ang="0">
                  <a:pos x="22" y="116"/>
                </a:cxn>
                <a:cxn ang="0">
                  <a:pos x="28" y="112"/>
                </a:cxn>
                <a:cxn ang="0">
                  <a:pos x="32" y="110"/>
                </a:cxn>
                <a:cxn ang="0">
                  <a:pos x="38" y="110"/>
                </a:cxn>
                <a:cxn ang="0">
                  <a:pos x="40" y="112"/>
                </a:cxn>
                <a:cxn ang="0">
                  <a:pos x="42" y="114"/>
                </a:cxn>
                <a:cxn ang="0">
                  <a:pos x="54" y="110"/>
                </a:cxn>
                <a:cxn ang="0">
                  <a:pos x="60" y="82"/>
                </a:cxn>
                <a:cxn ang="0">
                  <a:pos x="78" y="24"/>
                </a:cxn>
                <a:cxn ang="0">
                  <a:pos x="58" y="2"/>
                </a:cxn>
                <a:cxn ang="0">
                  <a:pos x="14" y="0"/>
                </a:cxn>
                <a:cxn ang="0">
                  <a:pos x="10" y="6"/>
                </a:cxn>
              </a:cxnLst>
              <a:rect l="0" t="0" r="r" b="b"/>
              <a:pathLst>
                <a:path w="79" h="117">
                  <a:moveTo>
                    <a:pt x="10" y="6"/>
                  </a:moveTo>
                  <a:lnTo>
                    <a:pt x="10" y="1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2"/>
                  </a:lnTo>
                  <a:lnTo>
                    <a:pt x="4" y="64"/>
                  </a:lnTo>
                  <a:lnTo>
                    <a:pt x="2" y="70"/>
                  </a:lnTo>
                  <a:lnTo>
                    <a:pt x="0" y="76"/>
                  </a:lnTo>
                  <a:lnTo>
                    <a:pt x="2" y="80"/>
                  </a:lnTo>
                  <a:lnTo>
                    <a:pt x="8" y="84"/>
                  </a:lnTo>
                  <a:lnTo>
                    <a:pt x="12" y="86"/>
                  </a:lnTo>
                  <a:lnTo>
                    <a:pt x="14" y="94"/>
                  </a:lnTo>
                  <a:lnTo>
                    <a:pt x="12" y="104"/>
                  </a:lnTo>
                  <a:lnTo>
                    <a:pt x="10" y="112"/>
                  </a:lnTo>
                  <a:lnTo>
                    <a:pt x="10" y="116"/>
                  </a:lnTo>
                  <a:lnTo>
                    <a:pt x="22" y="116"/>
                  </a:lnTo>
                  <a:lnTo>
                    <a:pt x="28" y="112"/>
                  </a:lnTo>
                  <a:lnTo>
                    <a:pt x="32" y="110"/>
                  </a:lnTo>
                  <a:lnTo>
                    <a:pt x="38" y="110"/>
                  </a:lnTo>
                  <a:lnTo>
                    <a:pt x="40" y="112"/>
                  </a:lnTo>
                  <a:lnTo>
                    <a:pt x="42" y="114"/>
                  </a:lnTo>
                  <a:lnTo>
                    <a:pt x="54" y="110"/>
                  </a:lnTo>
                  <a:lnTo>
                    <a:pt x="60" y="82"/>
                  </a:lnTo>
                  <a:lnTo>
                    <a:pt x="78" y="24"/>
                  </a:lnTo>
                  <a:lnTo>
                    <a:pt x="58" y="2"/>
                  </a:lnTo>
                  <a:lnTo>
                    <a:pt x="14" y="0"/>
                  </a:lnTo>
                  <a:lnTo>
                    <a:pt x="10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7" name="Freeform 133"/>
            <p:cNvSpPr>
              <a:spLocks/>
            </p:cNvSpPr>
            <p:nvPr/>
          </p:nvSpPr>
          <p:spPr bwMode="blackWhite">
            <a:xfrm>
              <a:off x="2611" y="1995"/>
              <a:ext cx="175" cy="159"/>
            </a:xfrm>
            <a:custGeom>
              <a:avLst/>
              <a:gdLst/>
              <a:ahLst/>
              <a:cxnLst>
                <a:cxn ang="0">
                  <a:pos x="190" y="26"/>
                </a:cxn>
                <a:cxn ang="0">
                  <a:pos x="184" y="46"/>
                </a:cxn>
                <a:cxn ang="0">
                  <a:pos x="178" y="50"/>
                </a:cxn>
                <a:cxn ang="0">
                  <a:pos x="170" y="52"/>
                </a:cxn>
                <a:cxn ang="0">
                  <a:pos x="164" y="62"/>
                </a:cxn>
                <a:cxn ang="0">
                  <a:pos x="158" y="66"/>
                </a:cxn>
                <a:cxn ang="0">
                  <a:pos x="154" y="74"/>
                </a:cxn>
                <a:cxn ang="0">
                  <a:pos x="146" y="76"/>
                </a:cxn>
                <a:cxn ang="0">
                  <a:pos x="140" y="86"/>
                </a:cxn>
                <a:cxn ang="0">
                  <a:pos x="140" y="96"/>
                </a:cxn>
                <a:cxn ang="0">
                  <a:pos x="146" y="104"/>
                </a:cxn>
                <a:cxn ang="0">
                  <a:pos x="142" y="110"/>
                </a:cxn>
                <a:cxn ang="0">
                  <a:pos x="134" y="118"/>
                </a:cxn>
                <a:cxn ang="0">
                  <a:pos x="134" y="128"/>
                </a:cxn>
                <a:cxn ang="0">
                  <a:pos x="122" y="128"/>
                </a:cxn>
                <a:cxn ang="0">
                  <a:pos x="114" y="138"/>
                </a:cxn>
                <a:cxn ang="0">
                  <a:pos x="102" y="146"/>
                </a:cxn>
                <a:cxn ang="0">
                  <a:pos x="86" y="144"/>
                </a:cxn>
                <a:cxn ang="0">
                  <a:pos x="70" y="146"/>
                </a:cxn>
                <a:cxn ang="0">
                  <a:pos x="64" y="154"/>
                </a:cxn>
                <a:cxn ang="0">
                  <a:pos x="52" y="156"/>
                </a:cxn>
                <a:cxn ang="0">
                  <a:pos x="44" y="144"/>
                </a:cxn>
                <a:cxn ang="0">
                  <a:pos x="38" y="108"/>
                </a:cxn>
                <a:cxn ang="0">
                  <a:pos x="36" y="96"/>
                </a:cxn>
                <a:cxn ang="0">
                  <a:pos x="36" y="88"/>
                </a:cxn>
                <a:cxn ang="0">
                  <a:pos x="44" y="82"/>
                </a:cxn>
                <a:cxn ang="0">
                  <a:pos x="42" y="68"/>
                </a:cxn>
                <a:cxn ang="0">
                  <a:pos x="46" y="62"/>
                </a:cxn>
                <a:cxn ang="0">
                  <a:pos x="48" y="42"/>
                </a:cxn>
                <a:cxn ang="0">
                  <a:pos x="38" y="36"/>
                </a:cxn>
                <a:cxn ang="0">
                  <a:pos x="34" y="40"/>
                </a:cxn>
                <a:cxn ang="0">
                  <a:pos x="22" y="40"/>
                </a:cxn>
                <a:cxn ang="0">
                  <a:pos x="12" y="36"/>
                </a:cxn>
                <a:cxn ang="0">
                  <a:pos x="6" y="26"/>
                </a:cxn>
                <a:cxn ang="0">
                  <a:pos x="2" y="12"/>
                </a:cxn>
                <a:cxn ang="0">
                  <a:pos x="16" y="6"/>
                </a:cxn>
                <a:cxn ang="0">
                  <a:pos x="26" y="0"/>
                </a:cxn>
                <a:cxn ang="0">
                  <a:pos x="64" y="2"/>
                </a:cxn>
                <a:cxn ang="0">
                  <a:pos x="92" y="6"/>
                </a:cxn>
                <a:cxn ang="0">
                  <a:pos x="118" y="6"/>
                </a:cxn>
                <a:cxn ang="0">
                  <a:pos x="178" y="24"/>
                </a:cxn>
              </a:cxnLst>
              <a:rect l="0" t="0" r="r" b="b"/>
              <a:pathLst>
                <a:path w="197" h="159">
                  <a:moveTo>
                    <a:pt x="188" y="24"/>
                  </a:moveTo>
                  <a:lnTo>
                    <a:pt x="190" y="26"/>
                  </a:lnTo>
                  <a:lnTo>
                    <a:pt x="196" y="36"/>
                  </a:lnTo>
                  <a:lnTo>
                    <a:pt x="184" y="46"/>
                  </a:lnTo>
                  <a:lnTo>
                    <a:pt x="182" y="48"/>
                  </a:lnTo>
                  <a:lnTo>
                    <a:pt x="178" y="50"/>
                  </a:lnTo>
                  <a:lnTo>
                    <a:pt x="174" y="50"/>
                  </a:lnTo>
                  <a:lnTo>
                    <a:pt x="170" y="52"/>
                  </a:lnTo>
                  <a:lnTo>
                    <a:pt x="168" y="56"/>
                  </a:lnTo>
                  <a:lnTo>
                    <a:pt x="164" y="62"/>
                  </a:lnTo>
                  <a:lnTo>
                    <a:pt x="164" y="64"/>
                  </a:lnTo>
                  <a:lnTo>
                    <a:pt x="158" y="66"/>
                  </a:lnTo>
                  <a:lnTo>
                    <a:pt x="156" y="70"/>
                  </a:lnTo>
                  <a:lnTo>
                    <a:pt x="154" y="74"/>
                  </a:lnTo>
                  <a:lnTo>
                    <a:pt x="150" y="76"/>
                  </a:lnTo>
                  <a:lnTo>
                    <a:pt x="146" y="76"/>
                  </a:lnTo>
                  <a:lnTo>
                    <a:pt x="142" y="80"/>
                  </a:lnTo>
                  <a:lnTo>
                    <a:pt x="140" y="86"/>
                  </a:lnTo>
                  <a:lnTo>
                    <a:pt x="140" y="90"/>
                  </a:lnTo>
                  <a:lnTo>
                    <a:pt x="140" y="96"/>
                  </a:lnTo>
                  <a:lnTo>
                    <a:pt x="146" y="100"/>
                  </a:lnTo>
                  <a:lnTo>
                    <a:pt x="146" y="104"/>
                  </a:lnTo>
                  <a:lnTo>
                    <a:pt x="146" y="108"/>
                  </a:lnTo>
                  <a:lnTo>
                    <a:pt x="142" y="110"/>
                  </a:lnTo>
                  <a:lnTo>
                    <a:pt x="138" y="114"/>
                  </a:lnTo>
                  <a:lnTo>
                    <a:pt x="134" y="118"/>
                  </a:lnTo>
                  <a:lnTo>
                    <a:pt x="132" y="124"/>
                  </a:lnTo>
                  <a:lnTo>
                    <a:pt x="134" y="128"/>
                  </a:lnTo>
                  <a:lnTo>
                    <a:pt x="128" y="128"/>
                  </a:lnTo>
                  <a:lnTo>
                    <a:pt x="122" y="128"/>
                  </a:lnTo>
                  <a:lnTo>
                    <a:pt x="120" y="134"/>
                  </a:lnTo>
                  <a:lnTo>
                    <a:pt x="114" y="138"/>
                  </a:lnTo>
                  <a:lnTo>
                    <a:pt x="110" y="144"/>
                  </a:lnTo>
                  <a:lnTo>
                    <a:pt x="102" y="146"/>
                  </a:lnTo>
                  <a:lnTo>
                    <a:pt x="96" y="148"/>
                  </a:lnTo>
                  <a:lnTo>
                    <a:pt x="86" y="144"/>
                  </a:lnTo>
                  <a:lnTo>
                    <a:pt x="80" y="144"/>
                  </a:lnTo>
                  <a:lnTo>
                    <a:pt x="70" y="146"/>
                  </a:lnTo>
                  <a:lnTo>
                    <a:pt x="68" y="150"/>
                  </a:lnTo>
                  <a:lnTo>
                    <a:pt x="64" y="154"/>
                  </a:lnTo>
                  <a:lnTo>
                    <a:pt x="58" y="158"/>
                  </a:lnTo>
                  <a:lnTo>
                    <a:pt x="52" y="156"/>
                  </a:lnTo>
                  <a:lnTo>
                    <a:pt x="48" y="150"/>
                  </a:lnTo>
                  <a:lnTo>
                    <a:pt x="44" y="144"/>
                  </a:lnTo>
                  <a:lnTo>
                    <a:pt x="40" y="140"/>
                  </a:lnTo>
                  <a:lnTo>
                    <a:pt x="38" y="108"/>
                  </a:lnTo>
                  <a:lnTo>
                    <a:pt x="38" y="100"/>
                  </a:lnTo>
                  <a:lnTo>
                    <a:pt x="36" y="96"/>
                  </a:lnTo>
                  <a:lnTo>
                    <a:pt x="34" y="90"/>
                  </a:lnTo>
                  <a:lnTo>
                    <a:pt x="36" y="88"/>
                  </a:lnTo>
                  <a:lnTo>
                    <a:pt x="40" y="88"/>
                  </a:lnTo>
                  <a:lnTo>
                    <a:pt x="44" y="82"/>
                  </a:lnTo>
                  <a:lnTo>
                    <a:pt x="42" y="74"/>
                  </a:lnTo>
                  <a:lnTo>
                    <a:pt x="42" y="68"/>
                  </a:lnTo>
                  <a:lnTo>
                    <a:pt x="42" y="64"/>
                  </a:lnTo>
                  <a:lnTo>
                    <a:pt x="46" y="62"/>
                  </a:lnTo>
                  <a:lnTo>
                    <a:pt x="48" y="52"/>
                  </a:lnTo>
                  <a:lnTo>
                    <a:pt x="48" y="42"/>
                  </a:lnTo>
                  <a:lnTo>
                    <a:pt x="44" y="38"/>
                  </a:lnTo>
                  <a:lnTo>
                    <a:pt x="38" y="36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28" y="42"/>
                  </a:lnTo>
                  <a:lnTo>
                    <a:pt x="22" y="40"/>
                  </a:lnTo>
                  <a:lnTo>
                    <a:pt x="20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6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10" y="6"/>
                  </a:lnTo>
                  <a:lnTo>
                    <a:pt x="16" y="6"/>
                  </a:lnTo>
                  <a:lnTo>
                    <a:pt x="18" y="2"/>
                  </a:lnTo>
                  <a:lnTo>
                    <a:pt x="26" y="0"/>
                  </a:lnTo>
                  <a:lnTo>
                    <a:pt x="46" y="0"/>
                  </a:lnTo>
                  <a:lnTo>
                    <a:pt x="64" y="2"/>
                  </a:lnTo>
                  <a:lnTo>
                    <a:pt x="78" y="6"/>
                  </a:lnTo>
                  <a:lnTo>
                    <a:pt x="92" y="6"/>
                  </a:lnTo>
                  <a:lnTo>
                    <a:pt x="110" y="6"/>
                  </a:lnTo>
                  <a:lnTo>
                    <a:pt x="118" y="6"/>
                  </a:lnTo>
                  <a:lnTo>
                    <a:pt x="146" y="6"/>
                  </a:lnTo>
                  <a:lnTo>
                    <a:pt x="178" y="24"/>
                  </a:lnTo>
                  <a:lnTo>
                    <a:pt x="188" y="2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8" name="Freeform 134"/>
            <p:cNvSpPr>
              <a:spLocks/>
            </p:cNvSpPr>
            <p:nvPr/>
          </p:nvSpPr>
          <p:spPr bwMode="blackWhite">
            <a:xfrm>
              <a:off x="2861" y="1883"/>
              <a:ext cx="117" cy="61"/>
            </a:xfrm>
            <a:custGeom>
              <a:avLst/>
              <a:gdLst/>
              <a:ahLst/>
              <a:cxnLst>
                <a:cxn ang="0">
                  <a:pos x="130" y="32"/>
                </a:cxn>
                <a:cxn ang="0">
                  <a:pos x="124" y="38"/>
                </a:cxn>
                <a:cxn ang="0">
                  <a:pos x="116" y="44"/>
                </a:cxn>
                <a:cxn ang="0">
                  <a:pos x="108" y="48"/>
                </a:cxn>
                <a:cxn ang="0">
                  <a:pos x="102" y="50"/>
                </a:cxn>
                <a:cxn ang="0">
                  <a:pos x="92" y="50"/>
                </a:cxn>
                <a:cxn ang="0">
                  <a:pos x="82" y="52"/>
                </a:cxn>
                <a:cxn ang="0">
                  <a:pos x="70" y="52"/>
                </a:cxn>
                <a:cxn ang="0">
                  <a:pos x="58" y="54"/>
                </a:cxn>
                <a:cxn ang="0">
                  <a:pos x="50" y="56"/>
                </a:cxn>
                <a:cxn ang="0">
                  <a:pos x="10" y="60"/>
                </a:cxn>
                <a:cxn ang="0">
                  <a:pos x="0" y="52"/>
                </a:cxn>
                <a:cxn ang="0">
                  <a:pos x="0" y="38"/>
                </a:cxn>
                <a:cxn ang="0">
                  <a:pos x="4" y="32"/>
                </a:cxn>
                <a:cxn ang="0">
                  <a:pos x="34" y="32"/>
                </a:cxn>
                <a:cxn ang="0">
                  <a:pos x="40" y="32"/>
                </a:cxn>
                <a:cxn ang="0">
                  <a:pos x="54" y="30"/>
                </a:cxn>
                <a:cxn ang="0">
                  <a:pos x="60" y="24"/>
                </a:cxn>
                <a:cxn ang="0">
                  <a:pos x="66" y="18"/>
                </a:cxn>
                <a:cxn ang="0">
                  <a:pos x="66" y="14"/>
                </a:cxn>
                <a:cxn ang="0">
                  <a:pos x="70" y="12"/>
                </a:cxn>
                <a:cxn ang="0">
                  <a:pos x="76" y="10"/>
                </a:cxn>
                <a:cxn ang="0">
                  <a:pos x="82" y="12"/>
                </a:cxn>
                <a:cxn ang="0">
                  <a:pos x="84" y="14"/>
                </a:cxn>
                <a:cxn ang="0">
                  <a:pos x="88" y="10"/>
                </a:cxn>
                <a:cxn ang="0">
                  <a:pos x="88" y="2"/>
                </a:cxn>
                <a:cxn ang="0">
                  <a:pos x="94" y="0"/>
                </a:cxn>
                <a:cxn ang="0">
                  <a:pos x="102" y="2"/>
                </a:cxn>
                <a:cxn ang="0">
                  <a:pos x="114" y="4"/>
                </a:cxn>
                <a:cxn ang="0">
                  <a:pos x="114" y="12"/>
                </a:cxn>
                <a:cxn ang="0">
                  <a:pos x="114" y="14"/>
                </a:cxn>
                <a:cxn ang="0">
                  <a:pos x="118" y="20"/>
                </a:cxn>
                <a:cxn ang="0">
                  <a:pos x="124" y="24"/>
                </a:cxn>
                <a:cxn ang="0">
                  <a:pos x="128" y="26"/>
                </a:cxn>
                <a:cxn ang="0">
                  <a:pos x="130" y="32"/>
                </a:cxn>
              </a:cxnLst>
              <a:rect l="0" t="0" r="r" b="b"/>
              <a:pathLst>
                <a:path w="131" h="61">
                  <a:moveTo>
                    <a:pt x="130" y="32"/>
                  </a:moveTo>
                  <a:lnTo>
                    <a:pt x="124" y="38"/>
                  </a:lnTo>
                  <a:lnTo>
                    <a:pt x="116" y="44"/>
                  </a:lnTo>
                  <a:lnTo>
                    <a:pt x="108" y="48"/>
                  </a:lnTo>
                  <a:lnTo>
                    <a:pt x="102" y="50"/>
                  </a:lnTo>
                  <a:lnTo>
                    <a:pt x="92" y="50"/>
                  </a:lnTo>
                  <a:lnTo>
                    <a:pt x="82" y="52"/>
                  </a:lnTo>
                  <a:lnTo>
                    <a:pt x="70" y="52"/>
                  </a:lnTo>
                  <a:lnTo>
                    <a:pt x="58" y="54"/>
                  </a:lnTo>
                  <a:lnTo>
                    <a:pt x="50" y="56"/>
                  </a:lnTo>
                  <a:lnTo>
                    <a:pt x="10" y="60"/>
                  </a:lnTo>
                  <a:lnTo>
                    <a:pt x="0" y="52"/>
                  </a:lnTo>
                  <a:lnTo>
                    <a:pt x="0" y="38"/>
                  </a:lnTo>
                  <a:lnTo>
                    <a:pt x="4" y="32"/>
                  </a:lnTo>
                  <a:lnTo>
                    <a:pt x="34" y="32"/>
                  </a:lnTo>
                  <a:lnTo>
                    <a:pt x="40" y="32"/>
                  </a:lnTo>
                  <a:lnTo>
                    <a:pt x="54" y="30"/>
                  </a:lnTo>
                  <a:lnTo>
                    <a:pt x="60" y="24"/>
                  </a:lnTo>
                  <a:lnTo>
                    <a:pt x="66" y="18"/>
                  </a:lnTo>
                  <a:lnTo>
                    <a:pt x="66" y="14"/>
                  </a:lnTo>
                  <a:lnTo>
                    <a:pt x="70" y="12"/>
                  </a:lnTo>
                  <a:lnTo>
                    <a:pt x="76" y="10"/>
                  </a:lnTo>
                  <a:lnTo>
                    <a:pt x="82" y="12"/>
                  </a:lnTo>
                  <a:lnTo>
                    <a:pt x="84" y="14"/>
                  </a:lnTo>
                  <a:lnTo>
                    <a:pt x="88" y="10"/>
                  </a:lnTo>
                  <a:lnTo>
                    <a:pt x="88" y="2"/>
                  </a:lnTo>
                  <a:lnTo>
                    <a:pt x="94" y="0"/>
                  </a:lnTo>
                  <a:lnTo>
                    <a:pt x="102" y="2"/>
                  </a:lnTo>
                  <a:lnTo>
                    <a:pt x="114" y="4"/>
                  </a:lnTo>
                  <a:lnTo>
                    <a:pt x="114" y="12"/>
                  </a:lnTo>
                  <a:lnTo>
                    <a:pt x="114" y="14"/>
                  </a:lnTo>
                  <a:lnTo>
                    <a:pt x="118" y="20"/>
                  </a:lnTo>
                  <a:lnTo>
                    <a:pt x="124" y="24"/>
                  </a:lnTo>
                  <a:lnTo>
                    <a:pt x="128" y="26"/>
                  </a:lnTo>
                  <a:lnTo>
                    <a:pt x="130" y="3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19" name="Freeform 135"/>
            <p:cNvSpPr>
              <a:spLocks/>
            </p:cNvSpPr>
            <p:nvPr/>
          </p:nvSpPr>
          <p:spPr bwMode="blackWhite">
            <a:xfrm>
              <a:off x="2811" y="1756"/>
              <a:ext cx="118" cy="163"/>
            </a:xfrm>
            <a:custGeom>
              <a:avLst/>
              <a:gdLst/>
              <a:ahLst/>
              <a:cxnLst>
                <a:cxn ang="0">
                  <a:pos x="60" y="4"/>
                </a:cxn>
                <a:cxn ang="0">
                  <a:pos x="64" y="6"/>
                </a:cxn>
                <a:cxn ang="0">
                  <a:pos x="68" y="8"/>
                </a:cxn>
                <a:cxn ang="0">
                  <a:pos x="70" y="11"/>
                </a:cxn>
                <a:cxn ang="0">
                  <a:pos x="74" y="13"/>
                </a:cxn>
                <a:cxn ang="0">
                  <a:pos x="79" y="15"/>
                </a:cxn>
                <a:cxn ang="0">
                  <a:pos x="87" y="13"/>
                </a:cxn>
                <a:cxn ang="0">
                  <a:pos x="113" y="4"/>
                </a:cxn>
                <a:cxn ang="0">
                  <a:pos x="115" y="11"/>
                </a:cxn>
                <a:cxn ang="0">
                  <a:pos x="117" y="15"/>
                </a:cxn>
                <a:cxn ang="0">
                  <a:pos x="119" y="17"/>
                </a:cxn>
                <a:cxn ang="0">
                  <a:pos x="124" y="19"/>
                </a:cxn>
                <a:cxn ang="0">
                  <a:pos x="128" y="19"/>
                </a:cxn>
                <a:cxn ang="0">
                  <a:pos x="132" y="25"/>
                </a:cxn>
                <a:cxn ang="0">
                  <a:pos x="130" y="29"/>
                </a:cxn>
                <a:cxn ang="0">
                  <a:pos x="126" y="30"/>
                </a:cxn>
                <a:cxn ang="0">
                  <a:pos x="124" y="36"/>
                </a:cxn>
                <a:cxn ang="0">
                  <a:pos x="123" y="40"/>
                </a:cxn>
                <a:cxn ang="0">
                  <a:pos x="123" y="44"/>
                </a:cxn>
                <a:cxn ang="0">
                  <a:pos x="123" y="50"/>
                </a:cxn>
                <a:cxn ang="0">
                  <a:pos x="124" y="59"/>
                </a:cxn>
                <a:cxn ang="0">
                  <a:pos x="126" y="65"/>
                </a:cxn>
                <a:cxn ang="0">
                  <a:pos x="128" y="72"/>
                </a:cxn>
                <a:cxn ang="0">
                  <a:pos x="128" y="76"/>
                </a:cxn>
                <a:cxn ang="0">
                  <a:pos x="124" y="82"/>
                </a:cxn>
                <a:cxn ang="0">
                  <a:pos x="119" y="86"/>
                </a:cxn>
                <a:cxn ang="0">
                  <a:pos x="115" y="90"/>
                </a:cxn>
                <a:cxn ang="0">
                  <a:pos x="111" y="93"/>
                </a:cxn>
                <a:cxn ang="0">
                  <a:pos x="104" y="95"/>
                </a:cxn>
                <a:cxn ang="0">
                  <a:pos x="102" y="99"/>
                </a:cxn>
                <a:cxn ang="0">
                  <a:pos x="121" y="130"/>
                </a:cxn>
                <a:cxn ang="0">
                  <a:pos x="123" y="132"/>
                </a:cxn>
                <a:cxn ang="0">
                  <a:pos x="124" y="139"/>
                </a:cxn>
                <a:cxn ang="0">
                  <a:pos x="123" y="147"/>
                </a:cxn>
                <a:cxn ang="0">
                  <a:pos x="117" y="154"/>
                </a:cxn>
                <a:cxn ang="0">
                  <a:pos x="106" y="158"/>
                </a:cxn>
                <a:cxn ang="0">
                  <a:pos x="89" y="160"/>
                </a:cxn>
                <a:cxn ang="0">
                  <a:pos x="70" y="160"/>
                </a:cxn>
                <a:cxn ang="0">
                  <a:pos x="51" y="162"/>
                </a:cxn>
                <a:cxn ang="0">
                  <a:pos x="26" y="158"/>
                </a:cxn>
                <a:cxn ang="0">
                  <a:pos x="19" y="145"/>
                </a:cxn>
                <a:cxn ang="0">
                  <a:pos x="0" y="105"/>
                </a:cxn>
                <a:cxn ang="0">
                  <a:pos x="2" y="53"/>
                </a:cxn>
                <a:cxn ang="0">
                  <a:pos x="15" y="38"/>
                </a:cxn>
                <a:cxn ang="0">
                  <a:pos x="34" y="23"/>
                </a:cxn>
                <a:cxn ang="0">
                  <a:pos x="40" y="19"/>
                </a:cxn>
                <a:cxn ang="0">
                  <a:pos x="43" y="13"/>
                </a:cxn>
                <a:cxn ang="0">
                  <a:pos x="49" y="8"/>
                </a:cxn>
                <a:cxn ang="0">
                  <a:pos x="57" y="0"/>
                </a:cxn>
                <a:cxn ang="0">
                  <a:pos x="60" y="4"/>
                </a:cxn>
              </a:cxnLst>
              <a:rect l="0" t="0" r="r" b="b"/>
              <a:pathLst>
                <a:path w="133" h="163">
                  <a:moveTo>
                    <a:pt x="60" y="4"/>
                  </a:moveTo>
                  <a:lnTo>
                    <a:pt x="64" y="6"/>
                  </a:lnTo>
                  <a:lnTo>
                    <a:pt x="68" y="8"/>
                  </a:lnTo>
                  <a:lnTo>
                    <a:pt x="70" y="11"/>
                  </a:lnTo>
                  <a:lnTo>
                    <a:pt x="74" y="13"/>
                  </a:lnTo>
                  <a:lnTo>
                    <a:pt x="79" y="15"/>
                  </a:lnTo>
                  <a:lnTo>
                    <a:pt x="87" y="13"/>
                  </a:lnTo>
                  <a:lnTo>
                    <a:pt x="113" y="4"/>
                  </a:lnTo>
                  <a:lnTo>
                    <a:pt x="115" y="11"/>
                  </a:lnTo>
                  <a:lnTo>
                    <a:pt x="117" y="15"/>
                  </a:lnTo>
                  <a:lnTo>
                    <a:pt x="119" y="17"/>
                  </a:lnTo>
                  <a:lnTo>
                    <a:pt x="124" y="19"/>
                  </a:lnTo>
                  <a:lnTo>
                    <a:pt x="128" y="19"/>
                  </a:lnTo>
                  <a:lnTo>
                    <a:pt x="132" y="25"/>
                  </a:lnTo>
                  <a:lnTo>
                    <a:pt x="130" y="29"/>
                  </a:lnTo>
                  <a:lnTo>
                    <a:pt x="126" y="30"/>
                  </a:lnTo>
                  <a:lnTo>
                    <a:pt x="124" y="36"/>
                  </a:lnTo>
                  <a:lnTo>
                    <a:pt x="123" y="40"/>
                  </a:lnTo>
                  <a:lnTo>
                    <a:pt x="123" y="44"/>
                  </a:lnTo>
                  <a:lnTo>
                    <a:pt x="123" y="50"/>
                  </a:lnTo>
                  <a:lnTo>
                    <a:pt x="124" y="59"/>
                  </a:lnTo>
                  <a:lnTo>
                    <a:pt x="126" y="65"/>
                  </a:lnTo>
                  <a:lnTo>
                    <a:pt x="128" y="72"/>
                  </a:lnTo>
                  <a:lnTo>
                    <a:pt x="128" y="76"/>
                  </a:lnTo>
                  <a:lnTo>
                    <a:pt x="124" y="82"/>
                  </a:lnTo>
                  <a:lnTo>
                    <a:pt x="119" y="86"/>
                  </a:lnTo>
                  <a:lnTo>
                    <a:pt x="115" y="90"/>
                  </a:lnTo>
                  <a:lnTo>
                    <a:pt x="111" y="93"/>
                  </a:lnTo>
                  <a:lnTo>
                    <a:pt x="104" y="95"/>
                  </a:lnTo>
                  <a:lnTo>
                    <a:pt x="102" y="99"/>
                  </a:lnTo>
                  <a:lnTo>
                    <a:pt x="121" y="130"/>
                  </a:lnTo>
                  <a:lnTo>
                    <a:pt x="123" y="132"/>
                  </a:lnTo>
                  <a:lnTo>
                    <a:pt x="124" y="139"/>
                  </a:lnTo>
                  <a:lnTo>
                    <a:pt x="123" y="147"/>
                  </a:lnTo>
                  <a:lnTo>
                    <a:pt x="117" y="154"/>
                  </a:lnTo>
                  <a:lnTo>
                    <a:pt x="106" y="158"/>
                  </a:lnTo>
                  <a:lnTo>
                    <a:pt x="89" y="160"/>
                  </a:lnTo>
                  <a:lnTo>
                    <a:pt x="70" y="160"/>
                  </a:lnTo>
                  <a:lnTo>
                    <a:pt x="51" y="162"/>
                  </a:lnTo>
                  <a:lnTo>
                    <a:pt x="26" y="158"/>
                  </a:lnTo>
                  <a:lnTo>
                    <a:pt x="19" y="145"/>
                  </a:lnTo>
                  <a:lnTo>
                    <a:pt x="0" y="105"/>
                  </a:lnTo>
                  <a:lnTo>
                    <a:pt x="2" y="53"/>
                  </a:lnTo>
                  <a:lnTo>
                    <a:pt x="15" y="38"/>
                  </a:lnTo>
                  <a:lnTo>
                    <a:pt x="34" y="23"/>
                  </a:lnTo>
                  <a:lnTo>
                    <a:pt x="40" y="19"/>
                  </a:lnTo>
                  <a:lnTo>
                    <a:pt x="43" y="13"/>
                  </a:lnTo>
                  <a:lnTo>
                    <a:pt x="49" y="8"/>
                  </a:lnTo>
                  <a:lnTo>
                    <a:pt x="57" y="0"/>
                  </a:lnTo>
                  <a:lnTo>
                    <a:pt x="6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0" name="Freeform 136"/>
            <p:cNvSpPr>
              <a:spLocks/>
            </p:cNvSpPr>
            <p:nvPr/>
          </p:nvSpPr>
          <p:spPr bwMode="blackWhite">
            <a:xfrm>
              <a:off x="2810" y="1755"/>
              <a:ext cx="125" cy="171"/>
            </a:xfrm>
            <a:custGeom>
              <a:avLst/>
              <a:gdLst/>
              <a:ahLst/>
              <a:cxnLst>
                <a:cxn ang="0">
                  <a:pos x="64" y="4"/>
                </a:cxn>
                <a:cxn ang="0">
                  <a:pos x="68" y="6"/>
                </a:cxn>
                <a:cxn ang="0">
                  <a:pos x="72" y="8"/>
                </a:cxn>
                <a:cxn ang="0">
                  <a:pos x="74" y="12"/>
                </a:cxn>
                <a:cxn ang="0">
                  <a:pos x="78" y="14"/>
                </a:cxn>
                <a:cxn ang="0">
                  <a:pos x="84" y="16"/>
                </a:cxn>
                <a:cxn ang="0">
                  <a:pos x="92" y="14"/>
                </a:cxn>
                <a:cxn ang="0">
                  <a:pos x="120" y="4"/>
                </a:cxn>
                <a:cxn ang="0">
                  <a:pos x="122" y="12"/>
                </a:cxn>
                <a:cxn ang="0">
                  <a:pos x="124" y="16"/>
                </a:cxn>
                <a:cxn ang="0">
                  <a:pos x="126" y="18"/>
                </a:cxn>
                <a:cxn ang="0">
                  <a:pos x="132" y="20"/>
                </a:cxn>
                <a:cxn ang="0">
                  <a:pos x="136" y="20"/>
                </a:cxn>
                <a:cxn ang="0">
                  <a:pos x="140" y="26"/>
                </a:cxn>
                <a:cxn ang="0">
                  <a:pos x="138" y="30"/>
                </a:cxn>
                <a:cxn ang="0">
                  <a:pos x="134" y="32"/>
                </a:cxn>
                <a:cxn ang="0">
                  <a:pos x="132" y="38"/>
                </a:cxn>
                <a:cxn ang="0">
                  <a:pos x="130" y="42"/>
                </a:cxn>
                <a:cxn ang="0">
                  <a:pos x="130" y="46"/>
                </a:cxn>
                <a:cxn ang="0">
                  <a:pos x="130" y="52"/>
                </a:cxn>
                <a:cxn ang="0">
                  <a:pos x="132" y="62"/>
                </a:cxn>
                <a:cxn ang="0">
                  <a:pos x="134" y="68"/>
                </a:cxn>
                <a:cxn ang="0">
                  <a:pos x="136" y="76"/>
                </a:cxn>
                <a:cxn ang="0">
                  <a:pos x="136" y="80"/>
                </a:cxn>
                <a:cxn ang="0">
                  <a:pos x="132" y="86"/>
                </a:cxn>
                <a:cxn ang="0">
                  <a:pos x="126" y="90"/>
                </a:cxn>
                <a:cxn ang="0">
                  <a:pos x="122" y="94"/>
                </a:cxn>
                <a:cxn ang="0">
                  <a:pos x="118" y="98"/>
                </a:cxn>
                <a:cxn ang="0">
                  <a:pos x="110" y="100"/>
                </a:cxn>
                <a:cxn ang="0">
                  <a:pos x="108" y="104"/>
                </a:cxn>
                <a:cxn ang="0">
                  <a:pos x="128" y="136"/>
                </a:cxn>
                <a:cxn ang="0">
                  <a:pos x="130" y="138"/>
                </a:cxn>
                <a:cxn ang="0">
                  <a:pos x="132" y="146"/>
                </a:cxn>
                <a:cxn ang="0">
                  <a:pos x="130" y="154"/>
                </a:cxn>
                <a:cxn ang="0">
                  <a:pos x="124" y="162"/>
                </a:cxn>
                <a:cxn ang="0">
                  <a:pos x="112" y="166"/>
                </a:cxn>
                <a:cxn ang="0">
                  <a:pos x="94" y="168"/>
                </a:cxn>
                <a:cxn ang="0">
                  <a:pos x="74" y="168"/>
                </a:cxn>
                <a:cxn ang="0">
                  <a:pos x="54" y="170"/>
                </a:cxn>
                <a:cxn ang="0">
                  <a:pos x="28" y="166"/>
                </a:cxn>
                <a:cxn ang="0">
                  <a:pos x="20" y="152"/>
                </a:cxn>
                <a:cxn ang="0">
                  <a:pos x="0" y="110"/>
                </a:cxn>
                <a:cxn ang="0">
                  <a:pos x="2" y="56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42" y="20"/>
                </a:cxn>
                <a:cxn ang="0">
                  <a:pos x="46" y="14"/>
                </a:cxn>
                <a:cxn ang="0">
                  <a:pos x="52" y="8"/>
                </a:cxn>
                <a:cxn ang="0">
                  <a:pos x="60" y="0"/>
                </a:cxn>
                <a:cxn ang="0">
                  <a:pos x="64" y="4"/>
                </a:cxn>
              </a:cxnLst>
              <a:rect l="0" t="0" r="r" b="b"/>
              <a:pathLst>
                <a:path w="141" h="171">
                  <a:moveTo>
                    <a:pt x="64" y="4"/>
                  </a:moveTo>
                  <a:lnTo>
                    <a:pt x="68" y="6"/>
                  </a:lnTo>
                  <a:lnTo>
                    <a:pt x="72" y="8"/>
                  </a:lnTo>
                  <a:lnTo>
                    <a:pt x="74" y="12"/>
                  </a:lnTo>
                  <a:lnTo>
                    <a:pt x="78" y="14"/>
                  </a:lnTo>
                  <a:lnTo>
                    <a:pt x="84" y="16"/>
                  </a:lnTo>
                  <a:lnTo>
                    <a:pt x="92" y="14"/>
                  </a:lnTo>
                  <a:lnTo>
                    <a:pt x="120" y="4"/>
                  </a:lnTo>
                  <a:lnTo>
                    <a:pt x="122" y="12"/>
                  </a:lnTo>
                  <a:lnTo>
                    <a:pt x="124" y="16"/>
                  </a:lnTo>
                  <a:lnTo>
                    <a:pt x="126" y="18"/>
                  </a:lnTo>
                  <a:lnTo>
                    <a:pt x="132" y="20"/>
                  </a:lnTo>
                  <a:lnTo>
                    <a:pt x="136" y="20"/>
                  </a:lnTo>
                  <a:lnTo>
                    <a:pt x="140" y="26"/>
                  </a:lnTo>
                  <a:lnTo>
                    <a:pt x="138" y="30"/>
                  </a:lnTo>
                  <a:lnTo>
                    <a:pt x="134" y="32"/>
                  </a:lnTo>
                  <a:lnTo>
                    <a:pt x="132" y="38"/>
                  </a:lnTo>
                  <a:lnTo>
                    <a:pt x="130" y="42"/>
                  </a:lnTo>
                  <a:lnTo>
                    <a:pt x="130" y="46"/>
                  </a:lnTo>
                  <a:lnTo>
                    <a:pt x="130" y="52"/>
                  </a:lnTo>
                  <a:lnTo>
                    <a:pt x="132" y="62"/>
                  </a:lnTo>
                  <a:lnTo>
                    <a:pt x="134" y="68"/>
                  </a:lnTo>
                  <a:lnTo>
                    <a:pt x="136" y="76"/>
                  </a:lnTo>
                  <a:lnTo>
                    <a:pt x="136" y="80"/>
                  </a:lnTo>
                  <a:lnTo>
                    <a:pt x="132" y="86"/>
                  </a:lnTo>
                  <a:lnTo>
                    <a:pt x="126" y="90"/>
                  </a:lnTo>
                  <a:lnTo>
                    <a:pt x="122" y="94"/>
                  </a:lnTo>
                  <a:lnTo>
                    <a:pt x="118" y="98"/>
                  </a:lnTo>
                  <a:lnTo>
                    <a:pt x="110" y="100"/>
                  </a:lnTo>
                  <a:lnTo>
                    <a:pt x="108" y="104"/>
                  </a:lnTo>
                  <a:lnTo>
                    <a:pt x="128" y="136"/>
                  </a:lnTo>
                  <a:lnTo>
                    <a:pt x="130" y="138"/>
                  </a:lnTo>
                  <a:lnTo>
                    <a:pt x="132" y="146"/>
                  </a:lnTo>
                  <a:lnTo>
                    <a:pt x="130" y="154"/>
                  </a:lnTo>
                  <a:lnTo>
                    <a:pt x="124" y="162"/>
                  </a:lnTo>
                  <a:lnTo>
                    <a:pt x="112" y="166"/>
                  </a:lnTo>
                  <a:lnTo>
                    <a:pt x="94" y="168"/>
                  </a:lnTo>
                  <a:lnTo>
                    <a:pt x="74" y="168"/>
                  </a:lnTo>
                  <a:lnTo>
                    <a:pt x="54" y="170"/>
                  </a:lnTo>
                  <a:lnTo>
                    <a:pt x="28" y="166"/>
                  </a:lnTo>
                  <a:lnTo>
                    <a:pt x="20" y="152"/>
                  </a:lnTo>
                  <a:lnTo>
                    <a:pt x="0" y="110"/>
                  </a:lnTo>
                  <a:lnTo>
                    <a:pt x="2" y="56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42" y="20"/>
                  </a:lnTo>
                  <a:lnTo>
                    <a:pt x="46" y="14"/>
                  </a:lnTo>
                  <a:lnTo>
                    <a:pt x="52" y="8"/>
                  </a:lnTo>
                  <a:lnTo>
                    <a:pt x="60" y="0"/>
                  </a:lnTo>
                  <a:lnTo>
                    <a:pt x="64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1" name="Freeform 137"/>
            <p:cNvSpPr>
              <a:spLocks/>
            </p:cNvSpPr>
            <p:nvPr/>
          </p:nvSpPr>
          <p:spPr bwMode="blackWhite">
            <a:xfrm>
              <a:off x="2780" y="1775"/>
              <a:ext cx="63" cy="65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8" y="48"/>
                </a:cxn>
                <a:cxn ang="0">
                  <a:pos x="10" y="42"/>
                </a:cxn>
                <a:cxn ang="0">
                  <a:pos x="20" y="12"/>
                </a:cxn>
                <a:cxn ang="0">
                  <a:pos x="28" y="8"/>
                </a:cxn>
                <a:cxn ang="0">
                  <a:pos x="32" y="8"/>
                </a:cxn>
                <a:cxn ang="0">
                  <a:pos x="36" y="8"/>
                </a:cxn>
                <a:cxn ang="0">
                  <a:pos x="54" y="8"/>
                </a:cxn>
                <a:cxn ang="0">
                  <a:pos x="58" y="8"/>
                </a:cxn>
                <a:cxn ang="0">
                  <a:pos x="62" y="2"/>
                </a:cxn>
                <a:cxn ang="0">
                  <a:pos x="68" y="0"/>
                </a:cxn>
                <a:cxn ang="0">
                  <a:pos x="70" y="4"/>
                </a:cxn>
                <a:cxn ang="0">
                  <a:pos x="70" y="8"/>
                </a:cxn>
                <a:cxn ang="0">
                  <a:pos x="64" y="8"/>
                </a:cxn>
                <a:cxn ang="0">
                  <a:pos x="60" y="12"/>
                </a:cxn>
                <a:cxn ang="0">
                  <a:pos x="58" y="18"/>
                </a:cxn>
                <a:cxn ang="0">
                  <a:pos x="56" y="26"/>
                </a:cxn>
                <a:cxn ang="0">
                  <a:pos x="56" y="32"/>
                </a:cxn>
                <a:cxn ang="0">
                  <a:pos x="56" y="38"/>
                </a:cxn>
                <a:cxn ang="0">
                  <a:pos x="56" y="42"/>
                </a:cxn>
                <a:cxn ang="0">
                  <a:pos x="54" y="46"/>
                </a:cxn>
                <a:cxn ang="0">
                  <a:pos x="48" y="50"/>
                </a:cxn>
                <a:cxn ang="0">
                  <a:pos x="44" y="56"/>
                </a:cxn>
                <a:cxn ang="0">
                  <a:pos x="40" y="58"/>
                </a:cxn>
                <a:cxn ang="0">
                  <a:pos x="36" y="62"/>
                </a:cxn>
                <a:cxn ang="0">
                  <a:pos x="12" y="64"/>
                </a:cxn>
                <a:cxn ang="0">
                  <a:pos x="4" y="60"/>
                </a:cxn>
                <a:cxn ang="0">
                  <a:pos x="0" y="56"/>
                </a:cxn>
              </a:cxnLst>
              <a:rect l="0" t="0" r="r" b="b"/>
              <a:pathLst>
                <a:path w="71" h="65">
                  <a:moveTo>
                    <a:pt x="0" y="56"/>
                  </a:moveTo>
                  <a:lnTo>
                    <a:pt x="8" y="48"/>
                  </a:lnTo>
                  <a:lnTo>
                    <a:pt x="10" y="42"/>
                  </a:lnTo>
                  <a:lnTo>
                    <a:pt x="20" y="12"/>
                  </a:lnTo>
                  <a:lnTo>
                    <a:pt x="28" y="8"/>
                  </a:lnTo>
                  <a:lnTo>
                    <a:pt x="32" y="8"/>
                  </a:lnTo>
                  <a:lnTo>
                    <a:pt x="36" y="8"/>
                  </a:lnTo>
                  <a:lnTo>
                    <a:pt x="54" y="8"/>
                  </a:lnTo>
                  <a:lnTo>
                    <a:pt x="58" y="8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0" y="4"/>
                  </a:lnTo>
                  <a:lnTo>
                    <a:pt x="70" y="8"/>
                  </a:lnTo>
                  <a:lnTo>
                    <a:pt x="64" y="8"/>
                  </a:lnTo>
                  <a:lnTo>
                    <a:pt x="60" y="12"/>
                  </a:lnTo>
                  <a:lnTo>
                    <a:pt x="58" y="18"/>
                  </a:lnTo>
                  <a:lnTo>
                    <a:pt x="56" y="26"/>
                  </a:lnTo>
                  <a:lnTo>
                    <a:pt x="56" y="32"/>
                  </a:lnTo>
                  <a:lnTo>
                    <a:pt x="56" y="38"/>
                  </a:lnTo>
                  <a:lnTo>
                    <a:pt x="56" y="42"/>
                  </a:lnTo>
                  <a:lnTo>
                    <a:pt x="54" y="46"/>
                  </a:lnTo>
                  <a:lnTo>
                    <a:pt x="48" y="50"/>
                  </a:lnTo>
                  <a:lnTo>
                    <a:pt x="44" y="56"/>
                  </a:lnTo>
                  <a:lnTo>
                    <a:pt x="40" y="58"/>
                  </a:lnTo>
                  <a:lnTo>
                    <a:pt x="36" y="62"/>
                  </a:lnTo>
                  <a:lnTo>
                    <a:pt x="12" y="64"/>
                  </a:lnTo>
                  <a:lnTo>
                    <a:pt x="4" y="60"/>
                  </a:lnTo>
                  <a:lnTo>
                    <a:pt x="0" y="5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2" name="Freeform 138"/>
            <p:cNvSpPr>
              <a:spLocks/>
            </p:cNvSpPr>
            <p:nvPr/>
          </p:nvSpPr>
          <p:spPr bwMode="blackWhite">
            <a:xfrm>
              <a:off x="2814" y="1908"/>
              <a:ext cx="62" cy="37"/>
            </a:xfrm>
            <a:custGeom>
              <a:avLst/>
              <a:gdLst/>
              <a:ahLst/>
              <a:cxnLst>
                <a:cxn ang="0">
                  <a:pos x="27" y="3"/>
                </a:cxn>
                <a:cxn ang="0">
                  <a:pos x="36" y="5"/>
                </a:cxn>
                <a:cxn ang="0">
                  <a:pos x="47" y="2"/>
                </a:cxn>
                <a:cxn ang="0">
                  <a:pos x="48" y="2"/>
                </a:cxn>
                <a:cxn ang="0">
                  <a:pos x="52" y="2"/>
                </a:cxn>
                <a:cxn ang="0">
                  <a:pos x="55" y="0"/>
                </a:cxn>
                <a:cxn ang="0">
                  <a:pos x="57" y="3"/>
                </a:cxn>
                <a:cxn ang="0">
                  <a:pos x="57" y="7"/>
                </a:cxn>
                <a:cxn ang="0">
                  <a:pos x="55" y="11"/>
                </a:cxn>
                <a:cxn ang="0">
                  <a:pos x="55" y="13"/>
                </a:cxn>
                <a:cxn ang="0">
                  <a:pos x="57" y="15"/>
                </a:cxn>
                <a:cxn ang="0">
                  <a:pos x="57" y="16"/>
                </a:cxn>
                <a:cxn ang="0">
                  <a:pos x="61" y="18"/>
                </a:cxn>
                <a:cxn ang="0">
                  <a:pos x="64" y="21"/>
                </a:cxn>
                <a:cxn ang="0">
                  <a:pos x="68" y="23"/>
                </a:cxn>
                <a:cxn ang="0">
                  <a:pos x="63" y="33"/>
                </a:cxn>
                <a:cxn ang="0">
                  <a:pos x="52" y="34"/>
                </a:cxn>
                <a:cxn ang="0">
                  <a:pos x="36" y="36"/>
                </a:cxn>
                <a:cxn ang="0">
                  <a:pos x="13" y="36"/>
                </a:cxn>
                <a:cxn ang="0">
                  <a:pos x="0" y="26"/>
                </a:cxn>
                <a:cxn ang="0">
                  <a:pos x="2" y="18"/>
                </a:cxn>
                <a:cxn ang="0">
                  <a:pos x="13" y="3"/>
                </a:cxn>
                <a:cxn ang="0">
                  <a:pos x="27" y="3"/>
                </a:cxn>
              </a:cxnLst>
              <a:rect l="0" t="0" r="r" b="b"/>
              <a:pathLst>
                <a:path w="69" h="37">
                  <a:moveTo>
                    <a:pt x="27" y="3"/>
                  </a:moveTo>
                  <a:lnTo>
                    <a:pt x="36" y="5"/>
                  </a:lnTo>
                  <a:lnTo>
                    <a:pt x="47" y="2"/>
                  </a:lnTo>
                  <a:lnTo>
                    <a:pt x="48" y="2"/>
                  </a:lnTo>
                  <a:lnTo>
                    <a:pt x="52" y="2"/>
                  </a:lnTo>
                  <a:lnTo>
                    <a:pt x="55" y="0"/>
                  </a:lnTo>
                  <a:lnTo>
                    <a:pt x="57" y="3"/>
                  </a:lnTo>
                  <a:lnTo>
                    <a:pt x="57" y="7"/>
                  </a:lnTo>
                  <a:lnTo>
                    <a:pt x="55" y="11"/>
                  </a:lnTo>
                  <a:lnTo>
                    <a:pt x="55" y="13"/>
                  </a:lnTo>
                  <a:lnTo>
                    <a:pt x="57" y="15"/>
                  </a:lnTo>
                  <a:lnTo>
                    <a:pt x="57" y="16"/>
                  </a:lnTo>
                  <a:lnTo>
                    <a:pt x="61" y="18"/>
                  </a:lnTo>
                  <a:lnTo>
                    <a:pt x="64" y="21"/>
                  </a:lnTo>
                  <a:lnTo>
                    <a:pt x="68" y="23"/>
                  </a:lnTo>
                  <a:lnTo>
                    <a:pt x="63" y="33"/>
                  </a:lnTo>
                  <a:lnTo>
                    <a:pt x="52" y="34"/>
                  </a:lnTo>
                  <a:lnTo>
                    <a:pt x="36" y="36"/>
                  </a:lnTo>
                  <a:lnTo>
                    <a:pt x="13" y="36"/>
                  </a:lnTo>
                  <a:lnTo>
                    <a:pt x="0" y="26"/>
                  </a:lnTo>
                  <a:lnTo>
                    <a:pt x="2" y="18"/>
                  </a:lnTo>
                  <a:lnTo>
                    <a:pt x="13" y="3"/>
                  </a:lnTo>
                  <a:lnTo>
                    <a:pt x="27" y="3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3" name="Freeform 139"/>
            <p:cNvSpPr>
              <a:spLocks/>
            </p:cNvSpPr>
            <p:nvPr/>
          </p:nvSpPr>
          <p:spPr bwMode="blackWhite">
            <a:xfrm>
              <a:off x="2813" y="1907"/>
              <a:ext cx="69" cy="45"/>
            </a:xfrm>
            <a:custGeom>
              <a:avLst/>
              <a:gdLst/>
              <a:ahLst/>
              <a:cxnLst>
                <a:cxn ang="0">
                  <a:pos x="30" y="4"/>
                </a:cxn>
                <a:cxn ang="0">
                  <a:pos x="40" y="6"/>
                </a:cxn>
                <a:cxn ang="0">
                  <a:pos x="52" y="2"/>
                </a:cxn>
                <a:cxn ang="0">
                  <a:pos x="54" y="2"/>
                </a:cxn>
                <a:cxn ang="0">
                  <a:pos x="58" y="2"/>
                </a:cxn>
                <a:cxn ang="0">
                  <a:pos x="62" y="0"/>
                </a:cxn>
                <a:cxn ang="0">
                  <a:pos x="64" y="4"/>
                </a:cxn>
                <a:cxn ang="0">
                  <a:pos x="64" y="8"/>
                </a:cxn>
                <a:cxn ang="0">
                  <a:pos x="62" y="14"/>
                </a:cxn>
                <a:cxn ang="0">
                  <a:pos x="62" y="16"/>
                </a:cxn>
                <a:cxn ang="0">
                  <a:pos x="64" y="18"/>
                </a:cxn>
                <a:cxn ang="0">
                  <a:pos x="64" y="20"/>
                </a:cxn>
                <a:cxn ang="0">
                  <a:pos x="68" y="22"/>
                </a:cxn>
                <a:cxn ang="0">
                  <a:pos x="72" y="26"/>
                </a:cxn>
                <a:cxn ang="0">
                  <a:pos x="76" y="28"/>
                </a:cxn>
                <a:cxn ang="0">
                  <a:pos x="70" y="40"/>
                </a:cxn>
                <a:cxn ang="0">
                  <a:pos x="58" y="42"/>
                </a:cxn>
                <a:cxn ang="0">
                  <a:pos x="40" y="44"/>
                </a:cxn>
                <a:cxn ang="0">
                  <a:pos x="14" y="44"/>
                </a:cxn>
                <a:cxn ang="0">
                  <a:pos x="0" y="32"/>
                </a:cxn>
                <a:cxn ang="0">
                  <a:pos x="2" y="22"/>
                </a:cxn>
                <a:cxn ang="0">
                  <a:pos x="14" y="4"/>
                </a:cxn>
                <a:cxn ang="0">
                  <a:pos x="30" y="4"/>
                </a:cxn>
              </a:cxnLst>
              <a:rect l="0" t="0" r="r" b="b"/>
              <a:pathLst>
                <a:path w="77" h="45">
                  <a:moveTo>
                    <a:pt x="30" y="4"/>
                  </a:moveTo>
                  <a:lnTo>
                    <a:pt x="40" y="6"/>
                  </a:lnTo>
                  <a:lnTo>
                    <a:pt x="52" y="2"/>
                  </a:lnTo>
                  <a:lnTo>
                    <a:pt x="54" y="2"/>
                  </a:lnTo>
                  <a:lnTo>
                    <a:pt x="58" y="2"/>
                  </a:lnTo>
                  <a:lnTo>
                    <a:pt x="62" y="0"/>
                  </a:lnTo>
                  <a:lnTo>
                    <a:pt x="64" y="4"/>
                  </a:lnTo>
                  <a:lnTo>
                    <a:pt x="64" y="8"/>
                  </a:lnTo>
                  <a:lnTo>
                    <a:pt x="62" y="14"/>
                  </a:lnTo>
                  <a:lnTo>
                    <a:pt x="62" y="16"/>
                  </a:lnTo>
                  <a:lnTo>
                    <a:pt x="64" y="18"/>
                  </a:lnTo>
                  <a:lnTo>
                    <a:pt x="64" y="20"/>
                  </a:lnTo>
                  <a:lnTo>
                    <a:pt x="68" y="22"/>
                  </a:lnTo>
                  <a:lnTo>
                    <a:pt x="72" y="26"/>
                  </a:lnTo>
                  <a:lnTo>
                    <a:pt x="76" y="28"/>
                  </a:lnTo>
                  <a:lnTo>
                    <a:pt x="70" y="40"/>
                  </a:lnTo>
                  <a:lnTo>
                    <a:pt x="58" y="42"/>
                  </a:lnTo>
                  <a:lnTo>
                    <a:pt x="40" y="44"/>
                  </a:lnTo>
                  <a:lnTo>
                    <a:pt x="14" y="44"/>
                  </a:lnTo>
                  <a:lnTo>
                    <a:pt x="0" y="32"/>
                  </a:lnTo>
                  <a:lnTo>
                    <a:pt x="2" y="22"/>
                  </a:lnTo>
                  <a:lnTo>
                    <a:pt x="14" y="4"/>
                  </a:lnTo>
                  <a:lnTo>
                    <a:pt x="3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4" name="Freeform 140"/>
            <p:cNvSpPr>
              <a:spLocks/>
            </p:cNvSpPr>
            <p:nvPr/>
          </p:nvSpPr>
          <p:spPr bwMode="blackWhite">
            <a:xfrm>
              <a:off x="2817" y="1927"/>
              <a:ext cx="173" cy="189"/>
            </a:xfrm>
            <a:custGeom>
              <a:avLst/>
              <a:gdLst/>
              <a:ahLst/>
              <a:cxnLst>
                <a:cxn ang="0">
                  <a:pos x="28" y="20"/>
                </a:cxn>
                <a:cxn ang="0">
                  <a:pos x="48" y="12"/>
                </a:cxn>
                <a:cxn ang="0">
                  <a:pos x="56" y="14"/>
                </a:cxn>
                <a:cxn ang="0">
                  <a:pos x="62" y="10"/>
                </a:cxn>
                <a:cxn ang="0">
                  <a:pos x="70" y="4"/>
                </a:cxn>
                <a:cxn ang="0">
                  <a:pos x="78" y="0"/>
                </a:cxn>
                <a:cxn ang="0">
                  <a:pos x="90" y="0"/>
                </a:cxn>
                <a:cxn ang="0">
                  <a:pos x="98" y="8"/>
                </a:cxn>
                <a:cxn ang="0">
                  <a:pos x="106" y="12"/>
                </a:cxn>
                <a:cxn ang="0">
                  <a:pos x="108" y="28"/>
                </a:cxn>
                <a:cxn ang="0">
                  <a:pos x="98" y="34"/>
                </a:cxn>
                <a:cxn ang="0">
                  <a:pos x="98" y="44"/>
                </a:cxn>
                <a:cxn ang="0">
                  <a:pos x="100" y="58"/>
                </a:cxn>
                <a:cxn ang="0">
                  <a:pos x="108" y="66"/>
                </a:cxn>
                <a:cxn ang="0">
                  <a:pos x="114" y="78"/>
                </a:cxn>
                <a:cxn ang="0">
                  <a:pos x="126" y="92"/>
                </a:cxn>
                <a:cxn ang="0">
                  <a:pos x="136" y="102"/>
                </a:cxn>
                <a:cxn ang="0">
                  <a:pos x="150" y="106"/>
                </a:cxn>
                <a:cxn ang="0">
                  <a:pos x="160" y="114"/>
                </a:cxn>
                <a:cxn ang="0">
                  <a:pos x="168" y="122"/>
                </a:cxn>
                <a:cxn ang="0">
                  <a:pos x="186" y="130"/>
                </a:cxn>
                <a:cxn ang="0">
                  <a:pos x="194" y="144"/>
                </a:cxn>
                <a:cxn ang="0">
                  <a:pos x="190" y="152"/>
                </a:cxn>
                <a:cxn ang="0">
                  <a:pos x="182" y="144"/>
                </a:cxn>
                <a:cxn ang="0">
                  <a:pos x="172" y="140"/>
                </a:cxn>
                <a:cxn ang="0">
                  <a:pos x="170" y="148"/>
                </a:cxn>
                <a:cxn ang="0">
                  <a:pos x="176" y="166"/>
                </a:cxn>
                <a:cxn ang="0">
                  <a:pos x="162" y="182"/>
                </a:cxn>
                <a:cxn ang="0">
                  <a:pos x="144" y="182"/>
                </a:cxn>
                <a:cxn ang="0">
                  <a:pos x="152" y="146"/>
                </a:cxn>
                <a:cxn ang="0">
                  <a:pos x="124" y="126"/>
                </a:cxn>
                <a:cxn ang="0">
                  <a:pos x="114" y="122"/>
                </a:cxn>
                <a:cxn ang="0">
                  <a:pos x="106" y="114"/>
                </a:cxn>
                <a:cxn ang="0">
                  <a:pos x="98" y="108"/>
                </a:cxn>
                <a:cxn ang="0">
                  <a:pos x="92" y="100"/>
                </a:cxn>
                <a:cxn ang="0">
                  <a:pos x="76" y="94"/>
                </a:cxn>
                <a:cxn ang="0">
                  <a:pos x="70" y="76"/>
                </a:cxn>
                <a:cxn ang="0">
                  <a:pos x="64" y="64"/>
                </a:cxn>
                <a:cxn ang="0">
                  <a:pos x="50" y="56"/>
                </a:cxn>
                <a:cxn ang="0">
                  <a:pos x="38" y="60"/>
                </a:cxn>
                <a:cxn ang="0">
                  <a:pos x="34" y="66"/>
                </a:cxn>
                <a:cxn ang="0">
                  <a:pos x="0" y="50"/>
                </a:cxn>
                <a:cxn ang="0">
                  <a:pos x="24" y="18"/>
                </a:cxn>
              </a:cxnLst>
              <a:rect l="0" t="0" r="r" b="b"/>
              <a:pathLst>
                <a:path w="195" h="189">
                  <a:moveTo>
                    <a:pt x="24" y="18"/>
                  </a:moveTo>
                  <a:lnTo>
                    <a:pt x="28" y="20"/>
                  </a:lnTo>
                  <a:lnTo>
                    <a:pt x="44" y="10"/>
                  </a:lnTo>
                  <a:lnTo>
                    <a:pt x="48" y="12"/>
                  </a:lnTo>
                  <a:lnTo>
                    <a:pt x="50" y="16"/>
                  </a:lnTo>
                  <a:lnTo>
                    <a:pt x="56" y="14"/>
                  </a:lnTo>
                  <a:lnTo>
                    <a:pt x="58" y="12"/>
                  </a:lnTo>
                  <a:lnTo>
                    <a:pt x="62" y="10"/>
                  </a:lnTo>
                  <a:lnTo>
                    <a:pt x="66" y="8"/>
                  </a:lnTo>
                  <a:lnTo>
                    <a:pt x="70" y="4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6" y="0"/>
                  </a:lnTo>
                  <a:lnTo>
                    <a:pt x="90" y="0"/>
                  </a:lnTo>
                  <a:lnTo>
                    <a:pt x="94" y="4"/>
                  </a:lnTo>
                  <a:lnTo>
                    <a:pt x="98" y="8"/>
                  </a:lnTo>
                  <a:lnTo>
                    <a:pt x="102" y="10"/>
                  </a:lnTo>
                  <a:lnTo>
                    <a:pt x="106" y="12"/>
                  </a:lnTo>
                  <a:lnTo>
                    <a:pt x="108" y="20"/>
                  </a:lnTo>
                  <a:lnTo>
                    <a:pt x="108" y="28"/>
                  </a:lnTo>
                  <a:lnTo>
                    <a:pt x="104" y="32"/>
                  </a:lnTo>
                  <a:lnTo>
                    <a:pt x="98" y="34"/>
                  </a:lnTo>
                  <a:lnTo>
                    <a:pt x="98" y="40"/>
                  </a:lnTo>
                  <a:lnTo>
                    <a:pt x="98" y="44"/>
                  </a:lnTo>
                  <a:lnTo>
                    <a:pt x="98" y="52"/>
                  </a:lnTo>
                  <a:lnTo>
                    <a:pt x="100" y="58"/>
                  </a:lnTo>
                  <a:lnTo>
                    <a:pt x="104" y="62"/>
                  </a:lnTo>
                  <a:lnTo>
                    <a:pt x="108" y="66"/>
                  </a:lnTo>
                  <a:lnTo>
                    <a:pt x="112" y="72"/>
                  </a:lnTo>
                  <a:lnTo>
                    <a:pt x="114" y="78"/>
                  </a:lnTo>
                  <a:lnTo>
                    <a:pt x="118" y="86"/>
                  </a:lnTo>
                  <a:lnTo>
                    <a:pt x="126" y="92"/>
                  </a:lnTo>
                  <a:lnTo>
                    <a:pt x="130" y="98"/>
                  </a:lnTo>
                  <a:lnTo>
                    <a:pt x="136" y="102"/>
                  </a:lnTo>
                  <a:lnTo>
                    <a:pt x="142" y="106"/>
                  </a:lnTo>
                  <a:lnTo>
                    <a:pt x="150" y="106"/>
                  </a:lnTo>
                  <a:lnTo>
                    <a:pt x="158" y="106"/>
                  </a:lnTo>
                  <a:lnTo>
                    <a:pt x="160" y="114"/>
                  </a:lnTo>
                  <a:lnTo>
                    <a:pt x="162" y="118"/>
                  </a:lnTo>
                  <a:lnTo>
                    <a:pt x="168" y="122"/>
                  </a:lnTo>
                  <a:lnTo>
                    <a:pt x="178" y="126"/>
                  </a:lnTo>
                  <a:lnTo>
                    <a:pt x="186" y="130"/>
                  </a:lnTo>
                  <a:lnTo>
                    <a:pt x="192" y="136"/>
                  </a:lnTo>
                  <a:lnTo>
                    <a:pt x="194" y="144"/>
                  </a:lnTo>
                  <a:lnTo>
                    <a:pt x="194" y="148"/>
                  </a:lnTo>
                  <a:lnTo>
                    <a:pt x="190" y="152"/>
                  </a:lnTo>
                  <a:lnTo>
                    <a:pt x="186" y="146"/>
                  </a:lnTo>
                  <a:lnTo>
                    <a:pt x="182" y="144"/>
                  </a:lnTo>
                  <a:lnTo>
                    <a:pt x="178" y="140"/>
                  </a:lnTo>
                  <a:lnTo>
                    <a:pt x="172" y="140"/>
                  </a:lnTo>
                  <a:lnTo>
                    <a:pt x="168" y="142"/>
                  </a:lnTo>
                  <a:lnTo>
                    <a:pt x="170" y="148"/>
                  </a:lnTo>
                  <a:lnTo>
                    <a:pt x="176" y="156"/>
                  </a:lnTo>
                  <a:lnTo>
                    <a:pt x="176" y="166"/>
                  </a:lnTo>
                  <a:lnTo>
                    <a:pt x="166" y="176"/>
                  </a:lnTo>
                  <a:lnTo>
                    <a:pt x="162" y="182"/>
                  </a:lnTo>
                  <a:lnTo>
                    <a:pt x="154" y="188"/>
                  </a:lnTo>
                  <a:lnTo>
                    <a:pt x="144" y="182"/>
                  </a:lnTo>
                  <a:lnTo>
                    <a:pt x="160" y="168"/>
                  </a:lnTo>
                  <a:lnTo>
                    <a:pt x="152" y="146"/>
                  </a:lnTo>
                  <a:lnTo>
                    <a:pt x="144" y="144"/>
                  </a:lnTo>
                  <a:lnTo>
                    <a:pt x="124" y="126"/>
                  </a:lnTo>
                  <a:lnTo>
                    <a:pt x="118" y="124"/>
                  </a:lnTo>
                  <a:lnTo>
                    <a:pt x="114" y="122"/>
                  </a:lnTo>
                  <a:lnTo>
                    <a:pt x="108" y="118"/>
                  </a:lnTo>
                  <a:lnTo>
                    <a:pt x="106" y="114"/>
                  </a:lnTo>
                  <a:lnTo>
                    <a:pt x="102" y="112"/>
                  </a:lnTo>
                  <a:lnTo>
                    <a:pt x="98" y="108"/>
                  </a:lnTo>
                  <a:lnTo>
                    <a:pt x="98" y="102"/>
                  </a:lnTo>
                  <a:lnTo>
                    <a:pt x="92" y="100"/>
                  </a:lnTo>
                  <a:lnTo>
                    <a:pt x="80" y="100"/>
                  </a:lnTo>
                  <a:lnTo>
                    <a:pt x="76" y="94"/>
                  </a:lnTo>
                  <a:lnTo>
                    <a:pt x="72" y="84"/>
                  </a:lnTo>
                  <a:lnTo>
                    <a:pt x="70" y="76"/>
                  </a:lnTo>
                  <a:lnTo>
                    <a:pt x="68" y="70"/>
                  </a:lnTo>
                  <a:lnTo>
                    <a:pt x="64" y="64"/>
                  </a:lnTo>
                  <a:lnTo>
                    <a:pt x="58" y="58"/>
                  </a:lnTo>
                  <a:lnTo>
                    <a:pt x="50" y="56"/>
                  </a:lnTo>
                  <a:lnTo>
                    <a:pt x="40" y="56"/>
                  </a:lnTo>
                  <a:lnTo>
                    <a:pt x="38" y="60"/>
                  </a:lnTo>
                  <a:lnTo>
                    <a:pt x="38" y="64"/>
                  </a:lnTo>
                  <a:lnTo>
                    <a:pt x="34" y="66"/>
                  </a:lnTo>
                  <a:lnTo>
                    <a:pt x="28" y="66"/>
                  </a:lnTo>
                  <a:lnTo>
                    <a:pt x="0" y="50"/>
                  </a:lnTo>
                  <a:lnTo>
                    <a:pt x="2" y="30"/>
                  </a:lnTo>
                  <a:lnTo>
                    <a:pt x="24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5" name="Freeform 141"/>
            <p:cNvSpPr>
              <a:spLocks/>
            </p:cNvSpPr>
            <p:nvPr/>
          </p:nvSpPr>
          <p:spPr bwMode="blackWhite">
            <a:xfrm>
              <a:off x="2810" y="1853"/>
              <a:ext cx="20" cy="29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2" y="0"/>
                </a:cxn>
                <a:cxn ang="0">
                  <a:pos x="20" y="10"/>
                </a:cxn>
                <a:cxn ang="0">
                  <a:pos x="20" y="16"/>
                </a:cxn>
                <a:cxn ang="0">
                  <a:pos x="20" y="18"/>
                </a:cxn>
                <a:cxn ang="0">
                  <a:pos x="18" y="20"/>
                </a:cxn>
                <a:cxn ang="0">
                  <a:pos x="12" y="24"/>
                </a:cxn>
                <a:cxn ang="0">
                  <a:pos x="4" y="28"/>
                </a:cxn>
                <a:cxn ang="0">
                  <a:pos x="0" y="26"/>
                </a:cxn>
                <a:cxn ang="0">
                  <a:pos x="0" y="8"/>
                </a:cxn>
                <a:cxn ang="0">
                  <a:pos x="6" y="2"/>
                </a:cxn>
                <a:cxn ang="0">
                  <a:pos x="20" y="0"/>
                </a:cxn>
              </a:cxnLst>
              <a:rect l="0" t="0" r="r" b="b"/>
              <a:pathLst>
                <a:path w="23" h="29">
                  <a:moveTo>
                    <a:pt x="20" y="0"/>
                  </a:moveTo>
                  <a:lnTo>
                    <a:pt x="22" y="0"/>
                  </a:lnTo>
                  <a:lnTo>
                    <a:pt x="20" y="10"/>
                  </a:lnTo>
                  <a:lnTo>
                    <a:pt x="20" y="16"/>
                  </a:lnTo>
                  <a:lnTo>
                    <a:pt x="20" y="18"/>
                  </a:lnTo>
                  <a:lnTo>
                    <a:pt x="18" y="20"/>
                  </a:lnTo>
                  <a:lnTo>
                    <a:pt x="12" y="24"/>
                  </a:lnTo>
                  <a:lnTo>
                    <a:pt x="4" y="28"/>
                  </a:lnTo>
                  <a:lnTo>
                    <a:pt x="0" y="26"/>
                  </a:lnTo>
                  <a:lnTo>
                    <a:pt x="0" y="8"/>
                  </a:lnTo>
                  <a:lnTo>
                    <a:pt x="6" y="2"/>
                  </a:lnTo>
                  <a:lnTo>
                    <a:pt x="2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6" name="Freeform 142"/>
            <p:cNvSpPr>
              <a:spLocks/>
            </p:cNvSpPr>
            <p:nvPr/>
          </p:nvSpPr>
          <p:spPr bwMode="blackWhite">
            <a:xfrm>
              <a:off x="2771" y="1831"/>
              <a:ext cx="59" cy="4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0" y="0"/>
                </a:cxn>
                <a:cxn ang="0">
                  <a:pos x="22" y="2"/>
                </a:cxn>
                <a:cxn ang="0">
                  <a:pos x="30" y="0"/>
                </a:cxn>
                <a:cxn ang="0">
                  <a:pos x="34" y="0"/>
                </a:cxn>
                <a:cxn ang="0">
                  <a:pos x="38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2" y="6"/>
                </a:cxn>
                <a:cxn ang="0">
                  <a:pos x="52" y="10"/>
                </a:cxn>
                <a:cxn ang="0">
                  <a:pos x="54" y="14"/>
                </a:cxn>
                <a:cxn ang="0">
                  <a:pos x="56" y="14"/>
                </a:cxn>
                <a:cxn ang="0">
                  <a:pos x="60" y="16"/>
                </a:cxn>
                <a:cxn ang="0">
                  <a:pos x="64" y="18"/>
                </a:cxn>
                <a:cxn ang="0">
                  <a:pos x="66" y="22"/>
                </a:cxn>
                <a:cxn ang="0">
                  <a:pos x="62" y="24"/>
                </a:cxn>
                <a:cxn ang="0">
                  <a:pos x="58" y="26"/>
                </a:cxn>
                <a:cxn ang="0">
                  <a:pos x="54" y="28"/>
                </a:cxn>
                <a:cxn ang="0">
                  <a:pos x="52" y="30"/>
                </a:cxn>
                <a:cxn ang="0">
                  <a:pos x="50" y="34"/>
                </a:cxn>
                <a:cxn ang="0">
                  <a:pos x="48" y="38"/>
                </a:cxn>
                <a:cxn ang="0">
                  <a:pos x="48" y="40"/>
                </a:cxn>
                <a:cxn ang="0">
                  <a:pos x="48" y="46"/>
                </a:cxn>
                <a:cxn ang="0">
                  <a:pos x="48" y="48"/>
                </a:cxn>
                <a:cxn ang="0">
                  <a:pos x="36" y="48"/>
                </a:cxn>
                <a:cxn ang="0">
                  <a:pos x="22" y="34"/>
                </a:cxn>
                <a:cxn ang="0">
                  <a:pos x="6" y="14"/>
                </a:cxn>
                <a:cxn ang="0">
                  <a:pos x="0" y="10"/>
                </a:cxn>
                <a:cxn ang="0">
                  <a:pos x="0" y="8"/>
                </a:cxn>
              </a:cxnLst>
              <a:rect l="0" t="0" r="r" b="b"/>
              <a:pathLst>
                <a:path w="67" h="49">
                  <a:moveTo>
                    <a:pt x="0" y="8"/>
                  </a:moveTo>
                  <a:lnTo>
                    <a:pt x="10" y="0"/>
                  </a:lnTo>
                  <a:lnTo>
                    <a:pt x="22" y="2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4" y="14"/>
                  </a:lnTo>
                  <a:lnTo>
                    <a:pt x="56" y="14"/>
                  </a:lnTo>
                  <a:lnTo>
                    <a:pt x="60" y="16"/>
                  </a:lnTo>
                  <a:lnTo>
                    <a:pt x="64" y="18"/>
                  </a:lnTo>
                  <a:lnTo>
                    <a:pt x="66" y="22"/>
                  </a:lnTo>
                  <a:lnTo>
                    <a:pt x="62" y="24"/>
                  </a:lnTo>
                  <a:lnTo>
                    <a:pt x="58" y="26"/>
                  </a:lnTo>
                  <a:lnTo>
                    <a:pt x="54" y="28"/>
                  </a:lnTo>
                  <a:lnTo>
                    <a:pt x="52" y="30"/>
                  </a:lnTo>
                  <a:lnTo>
                    <a:pt x="50" y="34"/>
                  </a:lnTo>
                  <a:lnTo>
                    <a:pt x="48" y="38"/>
                  </a:lnTo>
                  <a:lnTo>
                    <a:pt x="48" y="40"/>
                  </a:lnTo>
                  <a:lnTo>
                    <a:pt x="48" y="46"/>
                  </a:lnTo>
                  <a:lnTo>
                    <a:pt x="48" y="48"/>
                  </a:lnTo>
                  <a:lnTo>
                    <a:pt x="36" y="48"/>
                  </a:lnTo>
                  <a:lnTo>
                    <a:pt x="22" y="34"/>
                  </a:lnTo>
                  <a:lnTo>
                    <a:pt x="6" y="14"/>
                  </a:lnTo>
                  <a:lnTo>
                    <a:pt x="0" y="10"/>
                  </a:lnTo>
                  <a:lnTo>
                    <a:pt x="0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7" name="Freeform 143"/>
            <p:cNvSpPr>
              <a:spLocks/>
            </p:cNvSpPr>
            <p:nvPr/>
          </p:nvSpPr>
          <p:spPr bwMode="blackWhite">
            <a:xfrm>
              <a:off x="2675" y="1839"/>
              <a:ext cx="175" cy="187"/>
            </a:xfrm>
            <a:custGeom>
              <a:avLst/>
              <a:gdLst/>
              <a:ahLst/>
              <a:cxnLst>
                <a:cxn ang="0">
                  <a:pos x="48" y="158"/>
                </a:cxn>
                <a:cxn ang="0">
                  <a:pos x="52" y="140"/>
                </a:cxn>
                <a:cxn ang="0">
                  <a:pos x="54" y="126"/>
                </a:cxn>
                <a:cxn ang="0">
                  <a:pos x="56" y="108"/>
                </a:cxn>
                <a:cxn ang="0">
                  <a:pos x="46" y="100"/>
                </a:cxn>
                <a:cxn ang="0">
                  <a:pos x="38" y="92"/>
                </a:cxn>
                <a:cxn ang="0">
                  <a:pos x="32" y="82"/>
                </a:cxn>
                <a:cxn ang="0">
                  <a:pos x="18" y="76"/>
                </a:cxn>
                <a:cxn ang="0">
                  <a:pos x="2" y="68"/>
                </a:cxn>
                <a:cxn ang="0">
                  <a:pos x="2" y="54"/>
                </a:cxn>
                <a:cxn ang="0">
                  <a:pos x="16" y="52"/>
                </a:cxn>
                <a:cxn ang="0">
                  <a:pos x="28" y="54"/>
                </a:cxn>
                <a:cxn ang="0">
                  <a:pos x="48" y="52"/>
                </a:cxn>
                <a:cxn ang="0">
                  <a:pos x="48" y="42"/>
                </a:cxn>
                <a:cxn ang="0">
                  <a:pos x="48" y="32"/>
                </a:cxn>
                <a:cxn ang="0">
                  <a:pos x="58" y="32"/>
                </a:cxn>
                <a:cxn ang="0">
                  <a:pos x="66" y="38"/>
                </a:cxn>
                <a:cxn ang="0">
                  <a:pos x="74" y="36"/>
                </a:cxn>
                <a:cxn ang="0">
                  <a:pos x="80" y="26"/>
                </a:cxn>
                <a:cxn ang="0">
                  <a:pos x="92" y="22"/>
                </a:cxn>
                <a:cxn ang="0">
                  <a:pos x="94" y="12"/>
                </a:cxn>
                <a:cxn ang="0">
                  <a:pos x="98" y="2"/>
                </a:cxn>
                <a:cxn ang="0">
                  <a:pos x="112" y="0"/>
                </a:cxn>
                <a:cxn ang="0">
                  <a:pos x="120" y="8"/>
                </a:cxn>
                <a:cxn ang="0">
                  <a:pos x="128" y="16"/>
                </a:cxn>
                <a:cxn ang="0">
                  <a:pos x="136" y="20"/>
                </a:cxn>
                <a:cxn ang="0">
                  <a:pos x="146" y="26"/>
                </a:cxn>
                <a:cxn ang="0">
                  <a:pos x="154" y="36"/>
                </a:cxn>
                <a:cxn ang="0">
                  <a:pos x="168" y="30"/>
                </a:cxn>
                <a:cxn ang="0">
                  <a:pos x="178" y="36"/>
                </a:cxn>
                <a:cxn ang="0">
                  <a:pos x="190" y="40"/>
                </a:cxn>
                <a:cxn ang="0">
                  <a:pos x="194" y="54"/>
                </a:cxn>
                <a:cxn ang="0">
                  <a:pos x="190" y="68"/>
                </a:cxn>
                <a:cxn ang="0">
                  <a:pos x="180" y="76"/>
                </a:cxn>
                <a:cxn ang="0">
                  <a:pos x="166" y="84"/>
                </a:cxn>
                <a:cxn ang="0">
                  <a:pos x="164" y="98"/>
                </a:cxn>
                <a:cxn ang="0">
                  <a:pos x="176" y="106"/>
                </a:cxn>
                <a:cxn ang="0">
                  <a:pos x="182" y="116"/>
                </a:cxn>
                <a:cxn ang="0">
                  <a:pos x="174" y="126"/>
                </a:cxn>
                <a:cxn ang="0">
                  <a:pos x="174" y="136"/>
                </a:cxn>
                <a:cxn ang="0">
                  <a:pos x="182" y="144"/>
                </a:cxn>
                <a:cxn ang="0">
                  <a:pos x="190" y="154"/>
                </a:cxn>
                <a:cxn ang="0">
                  <a:pos x="180" y="160"/>
                </a:cxn>
                <a:cxn ang="0">
                  <a:pos x="170" y="170"/>
                </a:cxn>
                <a:cxn ang="0">
                  <a:pos x="152" y="166"/>
                </a:cxn>
                <a:cxn ang="0">
                  <a:pos x="138" y="156"/>
                </a:cxn>
                <a:cxn ang="0">
                  <a:pos x="126" y="160"/>
                </a:cxn>
                <a:cxn ang="0">
                  <a:pos x="124" y="166"/>
                </a:cxn>
                <a:cxn ang="0">
                  <a:pos x="118" y="182"/>
                </a:cxn>
                <a:cxn ang="0">
                  <a:pos x="102" y="186"/>
                </a:cxn>
                <a:cxn ang="0">
                  <a:pos x="90" y="182"/>
                </a:cxn>
                <a:cxn ang="0">
                  <a:pos x="80" y="176"/>
                </a:cxn>
                <a:cxn ang="0">
                  <a:pos x="70" y="178"/>
                </a:cxn>
                <a:cxn ang="0">
                  <a:pos x="56" y="172"/>
                </a:cxn>
                <a:cxn ang="0">
                  <a:pos x="46" y="164"/>
                </a:cxn>
              </a:cxnLst>
              <a:rect l="0" t="0" r="r" b="b"/>
              <a:pathLst>
                <a:path w="197" h="187">
                  <a:moveTo>
                    <a:pt x="46" y="164"/>
                  </a:moveTo>
                  <a:lnTo>
                    <a:pt x="48" y="158"/>
                  </a:lnTo>
                  <a:lnTo>
                    <a:pt x="50" y="146"/>
                  </a:lnTo>
                  <a:lnTo>
                    <a:pt x="52" y="140"/>
                  </a:lnTo>
                  <a:lnTo>
                    <a:pt x="52" y="132"/>
                  </a:lnTo>
                  <a:lnTo>
                    <a:pt x="54" y="126"/>
                  </a:lnTo>
                  <a:lnTo>
                    <a:pt x="54" y="120"/>
                  </a:lnTo>
                  <a:lnTo>
                    <a:pt x="56" y="108"/>
                  </a:lnTo>
                  <a:lnTo>
                    <a:pt x="52" y="104"/>
                  </a:lnTo>
                  <a:lnTo>
                    <a:pt x="46" y="100"/>
                  </a:lnTo>
                  <a:lnTo>
                    <a:pt x="40" y="94"/>
                  </a:lnTo>
                  <a:lnTo>
                    <a:pt x="38" y="92"/>
                  </a:lnTo>
                  <a:lnTo>
                    <a:pt x="38" y="84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10" y="74"/>
                  </a:lnTo>
                  <a:lnTo>
                    <a:pt x="2" y="68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10" y="52"/>
                  </a:lnTo>
                  <a:lnTo>
                    <a:pt x="16" y="52"/>
                  </a:lnTo>
                  <a:lnTo>
                    <a:pt x="24" y="52"/>
                  </a:lnTo>
                  <a:lnTo>
                    <a:pt x="28" y="54"/>
                  </a:lnTo>
                  <a:lnTo>
                    <a:pt x="46" y="54"/>
                  </a:lnTo>
                  <a:lnTo>
                    <a:pt x="48" y="52"/>
                  </a:lnTo>
                  <a:lnTo>
                    <a:pt x="50" y="46"/>
                  </a:lnTo>
                  <a:lnTo>
                    <a:pt x="48" y="42"/>
                  </a:lnTo>
                  <a:lnTo>
                    <a:pt x="46" y="36"/>
                  </a:lnTo>
                  <a:lnTo>
                    <a:pt x="48" y="32"/>
                  </a:lnTo>
                  <a:lnTo>
                    <a:pt x="54" y="30"/>
                  </a:lnTo>
                  <a:lnTo>
                    <a:pt x="58" y="32"/>
                  </a:lnTo>
                  <a:lnTo>
                    <a:pt x="62" y="36"/>
                  </a:lnTo>
                  <a:lnTo>
                    <a:pt x="66" y="38"/>
                  </a:lnTo>
                  <a:lnTo>
                    <a:pt x="70" y="38"/>
                  </a:lnTo>
                  <a:lnTo>
                    <a:pt x="74" y="36"/>
                  </a:lnTo>
                  <a:lnTo>
                    <a:pt x="74" y="32"/>
                  </a:lnTo>
                  <a:lnTo>
                    <a:pt x="80" y="26"/>
                  </a:lnTo>
                  <a:lnTo>
                    <a:pt x="86" y="24"/>
                  </a:lnTo>
                  <a:lnTo>
                    <a:pt x="92" y="22"/>
                  </a:lnTo>
                  <a:lnTo>
                    <a:pt x="96" y="18"/>
                  </a:lnTo>
                  <a:lnTo>
                    <a:pt x="94" y="12"/>
                  </a:lnTo>
                  <a:lnTo>
                    <a:pt x="96" y="6"/>
                  </a:lnTo>
                  <a:lnTo>
                    <a:pt x="98" y="2"/>
                  </a:lnTo>
                  <a:lnTo>
                    <a:pt x="106" y="0"/>
                  </a:lnTo>
                  <a:lnTo>
                    <a:pt x="112" y="0"/>
                  </a:lnTo>
                  <a:lnTo>
                    <a:pt x="116" y="4"/>
                  </a:lnTo>
                  <a:lnTo>
                    <a:pt x="120" y="8"/>
                  </a:lnTo>
                  <a:lnTo>
                    <a:pt x="124" y="8"/>
                  </a:lnTo>
                  <a:lnTo>
                    <a:pt x="128" y="16"/>
                  </a:lnTo>
                  <a:lnTo>
                    <a:pt x="132" y="20"/>
                  </a:lnTo>
                  <a:lnTo>
                    <a:pt x="136" y="20"/>
                  </a:lnTo>
                  <a:lnTo>
                    <a:pt x="140" y="22"/>
                  </a:lnTo>
                  <a:lnTo>
                    <a:pt x="146" y="26"/>
                  </a:lnTo>
                  <a:lnTo>
                    <a:pt x="148" y="32"/>
                  </a:lnTo>
                  <a:lnTo>
                    <a:pt x="154" y="36"/>
                  </a:lnTo>
                  <a:lnTo>
                    <a:pt x="162" y="32"/>
                  </a:lnTo>
                  <a:lnTo>
                    <a:pt x="168" y="30"/>
                  </a:lnTo>
                  <a:lnTo>
                    <a:pt x="174" y="32"/>
                  </a:lnTo>
                  <a:lnTo>
                    <a:pt x="178" y="36"/>
                  </a:lnTo>
                  <a:lnTo>
                    <a:pt x="182" y="40"/>
                  </a:lnTo>
                  <a:lnTo>
                    <a:pt x="190" y="40"/>
                  </a:lnTo>
                  <a:lnTo>
                    <a:pt x="196" y="44"/>
                  </a:lnTo>
                  <a:lnTo>
                    <a:pt x="194" y="54"/>
                  </a:lnTo>
                  <a:lnTo>
                    <a:pt x="190" y="64"/>
                  </a:lnTo>
                  <a:lnTo>
                    <a:pt x="190" y="68"/>
                  </a:lnTo>
                  <a:lnTo>
                    <a:pt x="188" y="72"/>
                  </a:lnTo>
                  <a:lnTo>
                    <a:pt x="180" y="76"/>
                  </a:lnTo>
                  <a:lnTo>
                    <a:pt x="172" y="82"/>
                  </a:lnTo>
                  <a:lnTo>
                    <a:pt x="166" y="84"/>
                  </a:lnTo>
                  <a:lnTo>
                    <a:pt x="164" y="92"/>
                  </a:lnTo>
                  <a:lnTo>
                    <a:pt x="164" y="98"/>
                  </a:lnTo>
                  <a:lnTo>
                    <a:pt x="168" y="104"/>
                  </a:lnTo>
                  <a:lnTo>
                    <a:pt x="176" y="106"/>
                  </a:lnTo>
                  <a:lnTo>
                    <a:pt x="184" y="106"/>
                  </a:lnTo>
                  <a:lnTo>
                    <a:pt x="182" y="116"/>
                  </a:lnTo>
                  <a:lnTo>
                    <a:pt x="180" y="122"/>
                  </a:lnTo>
                  <a:lnTo>
                    <a:pt x="174" y="126"/>
                  </a:lnTo>
                  <a:lnTo>
                    <a:pt x="172" y="132"/>
                  </a:lnTo>
                  <a:lnTo>
                    <a:pt x="174" y="136"/>
                  </a:lnTo>
                  <a:lnTo>
                    <a:pt x="176" y="140"/>
                  </a:lnTo>
                  <a:lnTo>
                    <a:pt x="182" y="144"/>
                  </a:lnTo>
                  <a:lnTo>
                    <a:pt x="186" y="148"/>
                  </a:lnTo>
                  <a:lnTo>
                    <a:pt x="190" y="154"/>
                  </a:lnTo>
                  <a:lnTo>
                    <a:pt x="186" y="156"/>
                  </a:lnTo>
                  <a:lnTo>
                    <a:pt x="180" y="160"/>
                  </a:lnTo>
                  <a:lnTo>
                    <a:pt x="176" y="164"/>
                  </a:lnTo>
                  <a:lnTo>
                    <a:pt x="170" y="170"/>
                  </a:lnTo>
                  <a:lnTo>
                    <a:pt x="158" y="170"/>
                  </a:lnTo>
                  <a:lnTo>
                    <a:pt x="152" y="166"/>
                  </a:lnTo>
                  <a:lnTo>
                    <a:pt x="148" y="162"/>
                  </a:lnTo>
                  <a:lnTo>
                    <a:pt x="138" y="156"/>
                  </a:lnTo>
                  <a:lnTo>
                    <a:pt x="134" y="154"/>
                  </a:lnTo>
                  <a:lnTo>
                    <a:pt x="126" y="160"/>
                  </a:lnTo>
                  <a:lnTo>
                    <a:pt x="124" y="164"/>
                  </a:lnTo>
                  <a:lnTo>
                    <a:pt x="124" y="166"/>
                  </a:lnTo>
                  <a:lnTo>
                    <a:pt x="122" y="174"/>
                  </a:lnTo>
                  <a:lnTo>
                    <a:pt x="118" y="182"/>
                  </a:lnTo>
                  <a:lnTo>
                    <a:pt x="112" y="184"/>
                  </a:lnTo>
                  <a:lnTo>
                    <a:pt x="102" y="186"/>
                  </a:lnTo>
                  <a:lnTo>
                    <a:pt x="94" y="184"/>
                  </a:lnTo>
                  <a:lnTo>
                    <a:pt x="90" y="182"/>
                  </a:lnTo>
                  <a:lnTo>
                    <a:pt x="86" y="178"/>
                  </a:lnTo>
                  <a:lnTo>
                    <a:pt x="80" y="176"/>
                  </a:lnTo>
                  <a:lnTo>
                    <a:pt x="76" y="176"/>
                  </a:lnTo>
                  <a:lnTo>
                    <a:pt x="70" y="178"/>
                  </a:lnTo>
                  <a:lnTo>
                    <a:pt x="62" y="176"/>
                  </a:lnTo>
                  <a:lnTo>
                    <a:pt x="56" y="172"/>
                  </a:lnTo>
                  <a:lnTo>
                    <a:pt x="50" y="168"/>
                  </a:lnTo>
                  <a:lnTo>
                    <a:pt x="46" y="16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8" name="Freeform 144"/>
            <p:cNvSpPr>
              <a:spLocks/>
            </p:cNvSpPr>
            <p:nvPr/>
          </p:nvSpPr>
          <p:spPr bwMode="blackWhite">
            <a:xfrm>
              <a:off x="2772" y="2071"/>
              <a:ext cx="17" cy="1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18" y="8"/>
                </a:cxn>
                <a:cxn ang="0">
                  <a:pos x="14" y="18"/>
                </a:cxn>
                <a:cxn ang="0">
                  <a:pos x="0" y="8"/>
                </a:cxn>
              </a:cxnLst>
              <a:rect l="0" t="0" r="r" b="b"/>
              <a:pathLst>
                <a:path w="19" h="19">
                  <a:moveTo>
                    <a:pt x="0" y="8"/>
                  </a:moveTo>
                  <a:lnTo>
                    <a:pt x="8" y="0"/>
                  </a:lnTo>
                  <a:lnTo>
                    <a:pt x="18" y="8"/>
                  </a:lnTo>
                  <a:lnTo>
                    <a:pt x="14" y="18"/>
                  </a:lnTo>
                  <a:lnTo>
                    <a:pt x="0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29" name="Freeform 145"/>
            <p:cNvSpPr>
              <a:spLocks/>
            </p:cNvSpPr>
            <p:nvPr/>
          </p:nvSpPr>
          <p:spPr bwMode="blackWhite">
            <a:xfrm>
              <a:off x="2849" y="2009"/>
              <a:ext cx="27" cy="91"/>
            </a:xfrm>
            <a:custGeom>
              <a:avLst/>
              <a:gdLst/>
              <a:ahLst/>
              <a:cxnLst>
                <a:cxn ang="0">
                  <a:pos x="8" y="28"/>
                </a:cxn>
                <a:cxn ang="0">
                  <a:pos x="6" y="12"/>
                </a:cxn>
                <a:cxn ang="0">
                  <a:pos x="14" y="4"/>
                </a:cxn>
                <a:cxn ang="0">
                  <a:pos x="22" y="0"/>
                </a:cxn>
                <a:cxn ang="0">
                  <a:pos x="22" y="8"/>
                </a:cxn>
                <a:cxn ang="0">
                  <a:pos x="22" y="18"/>
                </a:cxn>
                <a:cxn ang="0">
                  <a:pos x="22" y="22"/>
                </a:cxn>
                <a:cxn ang="0">
                  <a:pos x="20" y="28"/>
                </a:cxn>
                <a:cxn ang="0">
                  <a:pos x="20" y="32"/>
                </a:cxn>
                <a:cxn ang="0">
                  <a:pos x="22" y="38"/>
                </a:cxn>
                <a:cxn ang="0">
                  <a:pos x="28" y="44"/>
                </a:cxn>
                <a:cxn ang="0">
                  <a:pos x="30" y="56"/>
                </a:cxn>
                <a:cxn ang="0">
                  <a:pos x="26" y="66"/>
                </a:cxn>
                <a:cxn ang="0">
                  <a:pos x="26" y="76"/>
                </a:cxn>
                <a:cxn ang="0">
                  <a:pos x="20" y="82"/>
                </a:cxn>
                <a:cxn ang="0">
                  <a:pos x="14" y="88"/>
                </a:cxn>
                <a:cxn ang="0">
                  <a:pos x="8" y="90"/>
                </a:cxn>
                <a:cxn ang="0">
                  <a:pos x="4" y="80"/>
                </a:cxn>
                <a:cxn ang="0">
                  <a:pos x="4" y="74"/>
                </a:cxn>
                <a:cxn ang="0">
                  <a:pos x="6" y="64"/>
                </a:cxn>
                <a:cxn ang="0">
                  <a:pos x="4" y="58"/>
                </a:cxn>
                <a:cxn ang="0">
                  <a:pos x="0" y="50"/>
                </a:cxn>
                <a:cxn ang="0">
                  <a:pos x="2" y="44"/>
                </a:cxn>
                <a:cxn ang="0">
                  <a:pos x="8" y="40"/>
                </a:cxn>
                <a:cxn ang="0">
                  <a:pos x="14" y="32"/>
                </a:cxn>
                <a:cxn ang="0">
                  <a:pos x="8" y="28"/>
                </a:cxn>
              </a:cxnLst>
              <a:rect l="0" t="0" r="r" b="b"/>
              <a:pathLst>
                <a:path w="31" h="91">
                  <a:moveTo>
                    <a:pt x="8" y="28"/>
                  </a:moveTo>
                  <a:lnTo>
                    <a:pt x="6" y="12"/>
                  </a:lnTo>
                  <a:lnTo>
                    <a:pt x="14" y="4"/>
                  </a:lnTo>
                  <a:lnTo>
                    <a:pt x="22" y="0"/>
                  </a:lnTo>
                  <a:lnTo>
                    <a:pt x="22" y="8"/>
                  </a:lnTo>
                  <a:lnTo>
                    <a:pt x="22" y="18"/>
                  </a:lnTo>
                  <a:lnTo>
                    <a:pt x="22" y="22"/>
                  </a:lnTo>
                  <a:lnTo>
                    <a:pt x="20" y="28"/>
                  </a:lnTo>
                  <a:lnTo>
                    <a:pt x="20" y="32"/>
                  </a:lnTo>
                  <a:lnTo>
                    <a:pt x="22" y="38"/>
                  </a:lnTo>
                  <a:lnTo>
                    <a:pt x="28" y="44"/>
                  </a:lnTo>
                  <a:lnTo>
                    <a:pt x="30" y="56"/>
                  </a:lnTo>
                  <a:lnTo>
                    <a:pt x="26" y="66"/>
                  </a:lnTo>
                  <a:lnTo>
                    <a:pt x="26" y="76"/>
                  </a:lnTo>
                  <a:lnTo>
                    <a:pt x="20" y="82"/>
                  </a:lnTo>
                  <a:lnTo>
                    <a:pt x="14" y="88"/>
                  </a:lnTo>
                  <a:lnTo>
                    <a:pt x="8" y="90"/>
                  </a:lnTo>
                  <a:lnTo>
                    <a:pt x="4" y="80"/>
                  </a:lnTo>
                  <a:lnTo>
                    <a:pt x="4" y="74"/>
                  </a:lnTo>
                  <a:lnTo>
                    <a:pt x="6" y="64"/>
                  </a:lnTo>
                  <a:lnTo>
                    <a:pt x="4" y="58"/>
                  </a:lnTo>
                  <a:lnTo>
                    <a:pt x="0" y="50"/>
                  </a:lnTo>
                  <a:lnTo>
                    <a:pt x="2" y="44"/>
                  </a:lnTo>
                  <a:lnTo>
                    <a:pt x="8" y="40"/>
                  </a:lnTo>
                  <a:lnTo>
                    <a:pt x="14" y="32"/>
                  </a:lnTo>
                  <a:lnTo>
                    <a:pt x="8" y="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0" name="Freeform 146"/>
            <p:cNvSpPr>
              <a:spLocks/>
            </p:cNvSpPr>
            <p:nvPr/>
          </p:nvSpPr>
          <p:spPr bwMode="blackWhite">
            <a:xfrm>
              <a:off x="2879" y="1723"/>
              <a:ext cx="24" cy="41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4" y="28"/>
                </a:cxn>
                <a:cxn ang="0">
                  <a:pos x="6" y="16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4" y="4"/>
                </a:cxn>
                <a:cxn ang="0">
                  <a:pos x="24" y="8"/>
                </a:cxn>
                <a:cxn ang="0">
                  <a:pos x="26" y="12"/>
                </a:cxn>
                <a:cxn ang="0">
                  <a:pos x="26" y="18"/>
                </a:cxn>
                <a:cxn ang="0">
                  <a:pos x="24" y="22"/>
                </a:cxn>
                <a:cxn ang="0">
                  <a:pos x="22" y="24"/>
                </a:cxn>
                <a:cxn ang="0">
                  <a:pos x="18" y="28"/>
                </a:cxn>
                <a:cxn ang="0">
                  <a:pos x="14" y="30"/>
                </a:cxn>
                <a:cxn ang="0">
                  <a:pos x="12" y="36"/>
                </a:cxn>
                <a:cxn ang="0">
                  <a:pos x="10" y="40"/>
                </a:cxn>
                <a:cxn ang="0">
                  <a:pos x="6" y="38"/>
                </a:cxn>
                <a:cxn ang="0">
                  <a:pos x="2" y="36"/>
                </a:cxn>
                <a:cxn ang="0">
                  <a:pos x="0" y="32"/>
                </a:cxn>
              </a:cxnLst>
              <a:rect l="0" t="0" r="r" b="b"/>
              <a:pathLst>
                <a:path w="27" h="41">
                  <a:moveTo>
                    <a:pt x="0" y="32"/>
                  </a:moveTo>
                  <a:lnTo>
                    <a:pt x="4" y="28"/>
                  </a:lnTo>
                  <a:lnTo>
                    <a:pt x="6" y="16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4" y="4"/>
                  </a:lnTo>
                  <a:lnTo>
                    <a:pt x="24" y="8"/>
                  </a:lnTo>
                  <a:lnTo>
                    <a:pt x="26" y="12"/>
                  </a:lnTo>
                  <a:lnTo>
                    <a:pt x="26" y="18"/>
                  </a:lnTo>
                  <a:lnTo>
                    <a:pt x="24" y="22"/>
                  </a:lnTo>
                  <a:lnTo>
                    <a:pt x="22" y="24"/>
                  </a:lnTo>
                  <a:lnTo>
                    <a:pt x="18" y="28"/>
                  </a:lnTo>
                  <a:lnTo>
                    <a:pt x="14" y="30"/>
                  </a:lnTo>
                  <a:lnTo>
                    <a:pt x="12" y="36"/>
                  </a:lnTo>
                  <a:lnTo>
                    <a:pt x="10" y="40"/>
                  </a:lnTo>
                  <a:lnTo>
                    <a:pt x="6" y="38"/>
                  </a:lnTo>
                  <a:lnTo>
                    <a:pt x="2" y="36"/>
                  </a:lnTo>
                  <a:lnTo>
                    <a:pt x="0" y="3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1" name="Freeform 147"/>
            <p:cNvSpPr>
              <a:spLocks/>
            </p:cNvSpPr>
            <p:nvPr/>
          </p:nvSpPr>
          <p:spPr bwMode="blackWhite">
            <a:xfrm>
              <a:off x="2797" y="1341"/>
              <a:ext cx="346" cy="341"/>
            </a:xfrm>
            <a:custGeom>
              <a:avLst/>
              <a:gdLst/>
              <a:ahLst/>
              <a:cxnLst>
                <a:cxn ang="0">
                  <a:pos x="360" y="44"/>
                </a:cxn>
                <a:cxn ang="0">
                  <a:pos x="378" y="46"/>
                </a:cxn>
                <a:cxn ang="0">
                  <a:pos x="388" y="38"/>
                </a:cxn>
                <a:cxn ang="0">
                  <a:pos x="368" y="38"/>
                </a:cxn>
                <a:cxn ang="0">
                  <a:pos x="348" y="36"/>
                </a:cxn>
                <a:cxn ang="0">
                  <a:pos x="344" y="32"/>
                </a:cxn>
                <a:cxn ang="0">
                  <a:pos x="350" y="18"/>
                </a:cxn>
                <a:cxn ang="0">
                  <a:pos x="334" y="8"/>
                </a:cxn>
                <a:cxn ang="0">
                  <a:pos x="316" y="18"/>
                </a:cxn>
                <a:cxn ang="0">
                  <a:pos x="316" y="4"/>
                </a:cxn>
                <a:cxn ang="0">
                  <a:pos x="294" y="8"/>
                </a:cxn>
                <a:cxn ang="0">
                  <a:pos x="284" y="18"/>
                </a:cxn>
                <a:cxn ang="0">
                  <a:pos x="278" y="32"/>
                </a:cxn>
                <a:cxn ang="0">
                  <a:pos x="278" y="14"/>
                </a:cxn>
                <a:cxn ang="0">
                  <a:pos x="276" y="2"/>
                </a:cxn>
                <a:cxn ang="0">
                  <a:pos x="262" y="14"/>
                </a:cxn>
                <a:cxn ang="0">
                  <a:pos x="250" y="12"/>
                </a:cxn>
                <a:cxn ang="0">
                  <a:pos x="238" y="6"/>
                </a:cxn>
                <a:cxn ang="0">
                  <a:pos x="226" y="22"/>
                </a:cxn>
                <a:cxn ang="0">
                  <a:pos x="210" y="36"/>
                </a:cxn>
                <a:cxn ang="0">
                  <a:pos x="194" y="32"/>
                </a:cxn>
                <a:cxn ang="0">
                  <a:pos x="178" y="40"/>
                </a:cxn>
                <a:cxn ang="0">
                  <a:pos x="164" y="50"/>
                </a:cxn>
                <a:cxn ang="0">
                  <a:pos x="156" y="62"/>
                </a:cxn>
                <a:cxn ang="0">
                  <a:pos x="138" y="52"/>
                </a:cxn>
                <a:cxn ang="0">
                  <a:pos x="132" y="68"/>
                </a:cxn>
                <a:cxn ang="0">
                  <a:pos x="126" y="78"/>
                </a:cxn>
                <a:cxn ang="0">
                  <a:pos x="116" y="90"/>
                </a:cxn>
                <a:cxn ang="0">
                  <a:pos x="138" y="80"/>
                </a:cxn>
                <a:cxn ang="0">
                  <a:pos x="152" y="84"/>
                </a:cxn>
                <a:cxn ang="0">
                  <a:pos x="138" y="92"/>
                </a:cxn>
                <a:cxn ang="0">
                  <a:pos x="132" y="106"/>
                </a:cxn>
                <a:cxn ang="0">
                  <a:pos x="118" y="118"/>
                </a:cxn>
                <a:cxn ang="0">
                  <a:pos x="112" y="144"/>
                </a:cxn>
                <a:cxn ang="0">
                  <a:pos x="100" y="160"/>
                </a:cxn>
                <a:cxn ang="0">
                  <a:pos x="90" y="172"/>
                </a:cxn>
                <a:cxn ang="0">
                  <a:pos x="76" y="178"/>
                </a:cxn>
                <a:cxn ang="0">
                  <a:pos x="66" y="198"/>
                </a:cxn>
                <a:cxn ang="0">
                  <a:pos x="50" y="198"/>
                </a:cxn>
                <a:cxn ang="0">
                  <a:pos x="58" y="212"/>
                </a:cxn>
                <a:cxn ang="0">
                  <a:pos x="42" y="214"/>
                </a:cxn>
                <a:cxn ang="0">
                  <a:pos x="24" y="228"/>
                </a:cxn>
                <a:cxn ang="0">
                  <a:pos x="4" y="234"/>
                </a:cxn>
                <a:cxn ang="0">
                  <a:pos x="6" y="260"/>
                </a:cxn>
                <a:cxn ang="0">
                  <a:pos x="8" y="282"/>
                </a:cxn>
                <a:cxn ang="0">
                  <a:pos x="8" y="306"/>
                </a:cxn>
                <a:cxn ang="0">
                  <a:pos x="18" y="328"/>
                </a:cxn>
                <a:cxn ang="0">
                  <a:pos x="52" y="334"/>
                </a:cxn>
                <a:cxn ang="0">
                  <a:pos x="82" y="312"/>
                </a:cxn>
                <a:cxn ang="0">
                  <a:pos x="110" y="318"/>
                </a:cxn>
                <a:cxn ang="0">
                  <a:pos x="120" y="214"/>
                </a:cxn>
                <a:cxn ang="0">
                  <a:pos x="182" y="134"/>
                </a:cxn>
                <a:cxn ang="0">
                  <a:pos x="290" y="86"/>
                </a:cxn>
                <a:cxn ang="0">
                  <a:pos x="334" y="54"/>
                </a:cxn>
              </a:cxnLst>
              <a:rect l="0" t="0" r="r" b="b"/>
              <a:pathLst>
                <a:path w="389" h="341">
                  <a:moveTo>
                    <a:pt x="334" y="54"/>
                  </a:moveTo>
                  <a:lnTo>
                    <a:pt x="338" y="54"/>
                  </a:lnTo>
                  <a:lnTo>
                    <a:pt x="360" y="44"/>
                  </a:lnTo>
                  <a:lnTo>
                    <a:pt x="366" y="44"/>
                  </a:lnTo>
                  <a:lnTo>
                    <a:pt x="372" y="46"/>
                  </a:lnTo>
                  <a:lnTo>
                    <a:pt x="378" y="46"/>
                  </a:lnTo>
                  <a:lnTo>
                    <a:pt x="384" y="46"/>
                  </a:lnTo>
                  <a:lnTo>
                    <a:pt x="388" y="44"/>
                  </a:lnTo>
                  <a:lnTo>
                    <a:pt x="388" y="38"/>
                  </a:lnTo>
                  <a:lnTo>
                    <a:pt x="382" y="36"/>
                  </a:lnTo>
                  <a:lnTo>
                    <a:pt x="376" y="36"/>
                  </a:lnTo>
                  <a:lnTo>
                    <a:pt x="368" y="38"/>
                  </a:lnTo>
                  <a:lnTo>
                    <a:pt x="364" y="38"/>
                  </a:lnTo>
                  <a:lnTo>
                    <a:pt x="358" y="38"/>
                  </a:lnTo>
                  <a:lnTo>
                    <a:pt x="348" y="36"/>
                  </a:lnTo>
                  <a:lnTo>
                    <a:pt x="342" y="38"/>
                  </a:lnTo>
                  <a:lnTo>
                    <a:pt x="338" y="34"/>
                  </a:lnTo>
                  <a:lnTo>
                    <a:pt x="344" y="32"/>
                  </a:lnTo>
                  <a:lnTo>
                    <a:pt x="348" y="28"/>
                  </a:lnTo>
                  <a:lnTo>
                    <a:pt x="352" y="24"/>
                  </a:lnTo>
                  <a:lnTo>
                    <a:pt x="350" y="18"/>
                  </a:lnTo>
                  <a:lnTo>
                    <a:pt x="346" y="14"/>
                  </a:lnTo>
                  <a:lnTo>
                    <a:pt x="340" y="10"/>
                  </a:lnTo>
                  <a:lnTo>
                    <a:pt x="334" y="8"/>
                  </a:lnTo>
                  <a:lnTo>
                    <a:pt x="324" y="8"/>
                  </a:lnTo>
                  <a:lnTo>
                    <a:pt x="320" y="14"/>
                  </a:lnTo>
                  <a:lnTo>
                    <a:pt x="316" y="18"/>
                  </a:lnTo>
                  <a:lnTo>
                    <a:pt x="312" y="18"/>
                  </a:lnTo>
                  <a:lnTo>
                    <a:pt x="312" y="8"/>
                  </a:lnTo>
                  <a:lnTo>
                    <a:pt x="316" y="4"/>
                  </a:lnTo>
                  <a:lnTo>
                    <a:pt x="312" y="0"/>
                  </a:lnTo>
                  <a:lnTo>
                    <a:pt x="308" y="2"/>
                  </a:lnTo>
                  <a:lnTo>
                    <a:pt x="294" y="8"/>
                  </a:lnTo>
                  <a:lnTo>
                    <a:pt x="292" y="8"/>
                  </a:lnTo>
                  <a:lnTo>
                    <a:pt x="286" y="14"/>
                  </a:lnTo>
                  <a:lnTo>
                    <a:pt x="284" y="18"/>
                  </a:lnTo>
                  <a:lnTo>
                    <a:pt x="282" y="22"/>
                  </a:lnTo>
                  <a:lnTo>
                    <a:pt x="282" y="30"/>
                  </a:lnTo>
                  <a:lnTo>
                    <a:pt x="278" y="32"/>
                  </a:lnTo>
                  <a:lnTo>
                    <a:pt x="274" y="28"/>
                  </a:lnTo>
                  <a:lnTo>
                    <a:pt x="274" y="20"/>
                  </a:lnTo>
                  <a:lnTo>
                    <a:pt x="278" y="14"/>
                  </a:lnTo>
                  <a:lnTo>
                    <a:pt x="280" y="8"/>
                  </a:lnTo>
                  <a:lnTo>
                    <a:pt x="284" y="2"/>
                  </a:lnTo>
                  <a:lnTo>
                    <a:pt x="276" y="2"/>
                  </a:lnTo>
                  <a:lnTo>
                    <a:pt x="270" y="4"/>
                  </a:lnTo>
                  <a:lnTo>
                    <a:pt x="264" y="10"/>
                  </a:lnTo>
                  <a:lnTo>
                    <a:pt x="262" y="14"/>
                  </a:lnTo>
                  <a:lnTo>
                    <a:pt x="258" y="18"/>
                  </a:lnTo>
                  <a:lnTo>
                    <a:pt x="252" y="18"/>
                  </a:lnTo>
                  <a:lnTo>
                    <a:pt x="250" y="12"/>
                  </a:lnTo>
                  <a:lnTo>
                    <a:pt x="248" y="8"/>
                  </a:lnTo>
                  <a:lnTo>
                    <a:pt x="244" y="6"/>
                  </a:lnTo>
                  <a:lnTo>
                    <a:pt x="238" y="6"/>
                  </a:lnTo>
                  <a:lnTo>
                    <a:pt x="234" y="12"/>
                  </a:lnTo>
                  <a:lnTo>
                    <a:pt x="230" y="18"/>
                  </a:lnTo>
                  <a:lnTo>
                    <a:pt x="226" y="22"/>
                  </a:lnTo>
                  <a:lnTo>
                    <a:pt x="222" y="28"/>
                  </a:lnTo>
                  <a:lnTo>
                    <a:pt x="218" y="32"/>
                  </a:lnTo>
                  <a:lnTo>
                    <a:pt x="210" y="36"/>
                  </a:lnTo>
                  <a:lnTo>
                    <a:pt x="204" y="36"/>
                  </a:lnTo>
                  <a:lnTo>
                    <a:pt x="198" y="36"/>
                  </a:lnTo>
                  <a:lnTo>
                    <a:pt x="194" y="32"/>
                  </a:lnTo>
                  <a:lnTo>
                    <a:pt x="186" y="32"/>
                  </a:lnTo>
                  <a:lnTo>
                    <a:pt x="182" y="34"/>
                  </a:lnTo>
                  <a:lnTo>
                    <a:pt x="178" y="40"/>
                  </a:lnTo>
                  <a:lnTo>
                    <a:pt x="174" y="44"/>
                  </a:lnTo>
                  <a:lnTo>
                    <a:pt x="168" y="46"/>
                  </a:lnTo>
                  <a:lnTo>
                    <a:pt x="164" y="50"/>
                  </a:lnTo>
                  <a:lnTo>
                    <a:pt x="164" y="56"/>
                  </a:lnTo>
                  <a:lnTo>
                    <a:pt x="164" y="62"/>
                  </a:lnTo>
                  <a:lnTo>
                    <a:pt x="156" y="62"/>
                  </a:lnTo>
                  <a:lnTo>
                    <a:pt x="150" y="60"/>
                  </a:lnTo>
                  <a:lnTo>
                    <a:pt x="148" y="54"/>
                  </a:lnTo>
                  <a:lnTo>
                    <a:pt x="138" y="52"/>
                  </a:lnTo>
                  <a:lnTo>
                    <a:pt x="132" y="56"/>
                  </a:lnTo>
                  <a:lnTo>
                    <a:pt x="130" y="62"/>
                  </a:lnTo>
                  <a:lnTo>
                    <a:pt x="132" y="68"/>
                  </a:lnTo>
                  <a:lnTo>
                    <a:pt x="136" y="74"/>
                  </a:lnTo>
                  <a:lnTo>
                    <a:pt x="134" y="78"/>
                  </a:lnTo>
                  <a:lnTo>
                    <a:pt x="126" y="78"/>
                  </a:lnTo>
                  <a:lnTo>
                    <a:pt x="122" y="78"/>
                  </a:lnTo>
                  <a:lnTo>
                    <a:pt x="112" y="86"/>
                  </a:lnTo>
                  <a:lnTo>
                    <a:pt x="116" y="90"/>
                  </a:lnTo>
                  <a:lnTo>
                    <a:pt x="126" y="88"/>
                  </a:lnTo>
                  <a:lnTo>
                    <a:pt x="132" y="86"/>
                  </a:lnTo>
                  <a:lnTo>
                    <a:pt x="138" y="80"/>
                  </a:lnTo>
                  <a:lnTo>
                    <a:pt x="148" y="78"/>
                  </a:lnTo>
                  <a:lnTo>
                    <a:pt x="152" y="80"/>
                  </a:lnTo>
                  <a:lnTo>
                    <a:pt x="152" y="84"/>
                  </a:lnTo>
                  <a:lnTo>
                    <a:pt x="146" y="88"/>
                  </a:lnTo>
                  <a:lnTo>
                    <a:pt x="140" y="90"/>
                  </a:lnTo>
                  <a:lnTo>
                    <a:pt x="138" y="92"/>
                  </a:lnTo>
                  <a:lnTo>
                    <a:pt x="136" y="98"/>
                  </a:lnTo>
                  <a:lnTo>
                    <a:pt x="136" y="102"/>
                  </a:lnTo>
                  <a:lnTo>
                    <a:pt x="132" y="106"/>
                  </a:lnTo>
                  <a:lnTo>
                    <a:pt x="126" y="108"/>
                  </a:lnTo>
                  <a:lnTo>
                    <a:pt x="120" y="114"/>
                  </a:lnTo>
                  <a:lnTo>
                    <a:pt x="118" y="118"/>
                  </a:lnTo>
                  <a:lnTo>
                    <a:pt x="112" y="126"/>
                  </a:lnTo>
                  <a:lnTo>
                    <a:pt x="110" y="134"/>
                  </a:lnTo>
                  <a:lnTo>
                    <a:pt x="112" y="144"/>
                  </a:lnTo>
                  <a:lnTo>
                    <a:pt x="106" y="148"/>
                  </a:lnTo>
                  <a:lnTo>
                    <a:pt x="102" y="152"/>
                  </a:lnTo>
                  <a:lnTo>
                    <a:pt x="100" y="160"/>
                  </a:lnTo>
                  <a:lnTo>
                    <a:pt x="94" y="164"/>
                  </a:lnTo>
                  <a:lnTo>
                    <a:pt x="92" y="168"/>
                  </a:lnTo>
                  <a:lnTo>
                    <a:pt x="90" y="172"/>
                  </a:lnTo>
                  <a:lnTo>
                    <a:pt x="88" y="176"/>
                  </a:lnTo>
                  <a:lnTo>
                    <a:pt x="82" y="176"/>
                  </a:lnTo>
                  <a:lnTo>
                    <a:pt x="76" y="178"/>
                  </a:lnTo>
                  <a:lnTo>
                    <a:pt x="76" y="186"/>
                  </a:lnTo>
                  <a:lnTo>
                    <a:pt x="72" y="190"/>
                  </a:lnTo>
                  <a:lnTo>
                    <a:pt x="66" y="198"/>
                  </a:lnTo>
                  <a:lnTo>
                    <a:pt x="60" y="196"/>
                  </a:lnTo>
                  <a:lnTo>
                    <a:pt x="56" y="196"/>
                  </a:lnTo>
                  <a:lnTo>
                    <a:pt x="50" y="198"/>
                  </a:lnTo>
                  <a:lnTo>
                    <a:pt x="52" y="206"/>
                  </a:lnTo>
                  <a:lnTo>
                    <a:pt x="56" y="208"/>
                  </a:lnTo>
                  <a:lnTo>
                    <a:pt x="58" y="212"/>
                  </a:lnTo>
                  <a:lnTo>
                    <a:pt x="54" y="216"/>
                  </a:lnTo>
                  <a:lnTo>
                    <a:pt x="48" y="216"/>
                  </a:lnTo>
                  <a:lnTo>
                    <a:pt x="42" y="214"/>
                  </a:lnTo>
                  <a:lnTo>
                    <a:pt x="36" y="218"/>
                  </a:lnTo>
                  <a:lnTo>
                    <a:pt x="28" y="224"/>
                  </a:lnTo>
                  <a:lnTo>
                    <a:pt x="24" y="228"/>
                  </a:lnTo>
                  <a:lnTo>
                    <a:pt x="18" y="232"/>
                  </a:lnTo>
                  <a:lnTo>
                    <a:pt x="12" y="234"/>
                  </a:lnTo>
                  <a:lnTo>
                    <a:pt x="4" y="234"/>
                  </a:lnTo>
                  <a:lnTo>
                    <a:pt x="0" y="242"/>
                  </a:lnTo>
                  <a:lnTo>
                    <a:pt x="6" y="254"/>
                  </a:lnTo>
                  <a:lnTo>
                    <a:pt x="6" y="260"/>
                  </a:lnTo>
                  <a:lnTo>
                    <a:pt x="4" y="264"/>
                  </a:lnTo>
                  <a:lnTo>
                    <a:pt x="4" y="278"/>
                  </a:lnTo>
                  <a:lnTo>
                    <a:pt x="8" y="282"/>
                  </a:lnTo>
                  <a:lnTo>
                    <a:pt x="18" y="292"/>
                  </a:lnTo>
                  <a:lnTo>
                    <a:pt x="14" y="294"/>
                  </a:lnTo>
                  <a:lnTo>
                    <a:pt x="8" y="306"/>
                  </a:lnTo>
                  <a:lnTo>
                    <a:pt x="14" y="308"/>
                  </a:lnTo>
                  <a:lnTo>
                    <a:pt x="18" y="312"/>
                  </a:lnTo>
                  <a:lnTo>
                    <a:pt x="18" y="328"/>
                  </a:lnTo>
                  <a:lnTo>
                    <a:pt x="26" y="332"/>
                  </a:lnTo>
                  <a:lnTo>
                    <a:pt x="46" y="340"/>
                  </a:lnTo>
                  <a:lnTo>
                    <a:pt x="52" y="334"/>
                  </a:lnTo>
                  <a:lnTo>
                    <a:pt x="68" y="322"/>
                  </a:lnTo>
                  <a:lnTo>
                    <a:pt x="74" y="318"/>
                  </a:lnTo>
                  <a:lnTo>
                    <a:pt x="82" y="312"/>
                  </a:lnTo>
                  <a:lnTo>
                    <a:pt x="90" y="308"/>
                  </a:lnTo>
                  <a:lnTo>
                    <a:pt x="94" y="318"/>
                  </a:lnTo>
                  <a:lnTo>
                    <a:pt x="110" y="318"/>
                  </a:lnTo>
                  <a:lnTo>
                    <a:pt x="122" y="306"/>
                  </a:lnTo>
                  <a:lnTo>
                    <a:pt x="140" y="248"/>
                  </a:lnTo>
                  <a:lnTo>
                    <a:pt x="120" y="214"/>
                  </a:lnTo>
                  <a:lnTo>
                    <a:pt x="158" y="188"/>
                  </a:lnTo>
                  <a:lnTo>
                    <a:pt x="148" y="158"/>
                  </a:lnTo>
                  <a:lnTo>
                    <a:pt x="182" y="134"/>
                  </a:lnTo>
                  <a:lnTo>
                    <a:pt x="198" y="94"/>
                  </a:lnTo>
                  <a:lnTo>
                    <a:pt x="242" y="80"/>
                  </a:lnTo>
                  <a:lnTo>
                    <a:pt x="290" y="86"/>
                  </a:lnTo>
                  <a:lnTo>
                    <a:pt x="306" y="62"/>
                  </a:lnTo>
                  <a:lnTo>
                    <a:pt x="316" y="50"/>
                  </a:lnTo>
                  <a:lnTo>
                    <a:pt x="334" y="5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2" name="Freeform 148"/>
            <p:cNvSpPr>
              <a:spLocks/>
            </p:cNvSpPr>
            <p:nvPr/>
          </p:nvSpPr>
          <p:spPr bwMode="blackWhite">
            <a:xfrm>
              <a:off x="2993" y="1373"/>
              <a:ext cx="141" cy="263"/>
            </a:xfrm>
            <a:custGeom>
              <a:avLst/>
              <a:gdLst/>
              <a:ahLst/>
              <a:cxnLst>
                <a:cxn ang="0">
                  <a:pos x="6" y="24"/>
                </a:cxn>
                <a:cxn ang="0">
                  <a:pos x="28" y="36"/>
                </a:cxn>
                <a:cxn ang="0">
                  <a:pos x="36" y="36"/>
                </a:cxn>
                <a:cxn ang="0">
                  <a:pos x="46" y="30"/>
                </a:cxn>
                <a:cxn ang="0">
                  <a:pos x="54" y="36"/>
                </a:cxn>
                <a:cxn ang="0">
                  <a:pos x="64" y="36"/>
                </a:cxn>
                <a:cxn ang="0">
                  <a:pos x="70" y="22"/>
                </a:cxn>
                <a:cxn ang="0">
                  <a:pos x="72" y="8"/>
                </a:cxn>
                <a:cxn ang="0">
                  <a:pos x="92" y="2"/>
                </a:cxn>
                <a:cxn ang="0">
                  <a:pos x="110" y="8"/>
                </a:cxn>
                <a:cxn ang="0">
                  <a:pos x="116" y="20"/>
                </a:cxn>
                <a:cxn ang="0">
                  <a:pos x="110" y="28"/>
                </a:cxn>
                <a:cxn ang="0">
                  <a:pos x="108" y="38"/>
                </a:cxn>
                <a:cxn ang="0">
                  <a:pos x="104" y="48"/>
                </a:cxn>
                <a:cxn ang="0">
                  <a:pos x="118" y="54"/>
                </a:cxn>
                <a:cxn ang="0">
                  <a:pos x="126" y="92"/>
                </a:cxn>
                <a:cxn ang="0">
                  <a:pos x="134" y="100"/>
                </a:cxn>
                <a:cxn ang="0">
                  <a:pos x="138" y="112"/>
                </a:cxn>
                <a:cxn ang="0">
                  <a:pos x="136" y="124"/>
                </a:cxn>
                <a:cxn ang="0">
                  <a:pos x="134" y="136"/>
                </a:cxn>
                <a:cxn ang="0">
                  <a:pos x="138" y="144"/>
                </a:cxn>
                <a:cxn ang="0">
                  <a:pos x="140" y="160"/>
                </a:cxn>
                <a:cxn ang="0">
                  <a:pos x="146" y="174"/>
                </a:cxn>
                <a:cxn ang="0">
                  <a:pos x="158" y="184"/>
                </a:cxn>
                <a:cxn ang="0">
                  <a:pos x="152" y="190"/>
                </a:cxn>
                <a:cxn ang="0">
                  <a:pos x="144" y="198"/>
                </a:cxn>
                <a:cxn ang="0">
                  <a:pos x="140" y="212"/>
                </a:cxn>
                <a:cxn ang="0">
                  <a:pos x="134" y="226"/>
                </a:cxn>
                <a:cxn ang="0">
                  <a:pos x="122" y="238"/>
                </a:cxn>
                <a:cxn ang="0">
                  <a:pos x="114" y="244"/>
                </a:cxn>
                <a:cxn ang="0">
                  <a:pos x="98" y="244"/>
                </a:cxn>
                <a:cxn ang="0">
                  <a:pos x="80" y="248"/>
                </a:cxn>
                <a:cxn ang="0">
                  <a:pos x="64" y="256"/>
                </a:cxn>
                <a:cxn ang="0">
                  <a:pos x="48" y="260"/>
                </a:cxn>
                <a:cxn ang="0">
                  <a:pos x="36" y="258"/>
                </a:cxn>
                <a:cxn ang="0">
                  <a:pos x="30" y="244"/>
                </a:cxn>
                <a:cxn ang="0">
                  <a:pos x="18" y="244"/>
                </a:cxn>
                <a:cxn ang="0">
                  <a:pos x="12" y="226"/>
                </a:cxn>
                <a:cxn ang="0">
                  <a:pos x="10" y="210"/>
                </a:cxn>
                <a:cxn ang="0">
                  <a:pos x="8" y="190"/>
                </a:cxn>
                <a:cxn ang="0">
                  <a:pos x="18" y="176"/>
                </a:cxn>
                <a:cxn ang="0">
                  <a:pos x="40" y="158"/>
                </a:cxn>
                <a:cxn ang="0">
                  <a:pos x="50" y="148"/>
                </a:cxn>
                <a:cxn ang="0">
                  <a:pos x="58" y="138"/>
                </a:cxn>
                <a:cxn ang="0">
                  <a:pos x="70" y="134"/>
                </a:cxn>
                <a:cxn ang="0">
                  <a:pos x="66" y="120"/>
                </a:cxn>
                <a:cxn ang="0">
                  <a:pos x="54" y="112"/>
                </a:cxn>
                <a:cxn ang="0">
                  <a:pos x="42" y="108"/>
                </a:cxn>
                <a:cxn ang="0">
                  <a:pos x="14" y="74"/>
                </a:cxn>
                <a:cxn ang="0">
                  <a:pos x="4" y="28"/>
                </a:cxn>
              </a:cxnLst>
              <a:rect l="0" t="0" r="r" b="b"/>
              <a:pathLst>
                <a:path w="159" h="263">
                  <a:moveTo>
                    <a:pt x="4" y="28"/>
                  </a:moveTo>
                  <a:lnTo>
                    <a:pt x="6" y="24"/>
                  </a:lnTo>
                  <a:lnTo>
                    <a:pt x="26" y="32"/>
                  </a:lnTo>
                  <a:lnTo>
                    <a:pt x="28" y="36"/>
                  </a:lnTo>
                  <a:lnTo>
                    <a:pt x="34" y="38"/>
                  </a:lnTo>
                  <a:lnTo>
                    <a:pt x="36" y="36"/>
                  </a:lnTo>
                  <a:lnTo>
                    <a:pt x="42" y="32"/>
                  </a:lnTo>
                  <a:lnTo>
                    <a:pt x="46" y="30"/>
                  </a:lnTo>
                  <a:lnTo>
                    <a:pt x="52" y="34"/>
                  </a:lnTo>
                  <a:lnTo>
                    <a:pt x="54" y="36"/>
                  </a:lnTo>
                  <a:lnTo>
                    <a:pt x="60" y="40"/>
                  </a:lnTo>
                  <a:lnTo>
                    <a:pt x="64" y="36"/>
                  </a:lnTo>
                  <a:lnTo>
                    <a:pt x="72" y="30"/>
                  </a:lnTo>
                  <a:lnTo>
                    <a:pt x="70" y="22"/>
                  </a:lnTo>
                  <a:lnTo>
                    <a:pt x="70" y="14"/>
                  </a:lnTo>
                  <a:lnTo>
                    <a:pt x="72" y="8"/>
                  </a:lnTo>
                  <a:lnTo>
                    <a:pt x="80" y="4"/>
                  </a:lnTo>
                  <a:lnTo>
                    <a:pt x="92" y="2"/>
                  </a:lnTo>
                  <a:lnTo>
                    <a:pt x="102" y="0"/>
                  </a:lnTo>
                  <a:lnTo>
                    <a:pt x="110" y="8"/>
                  </a:lnTo>
                  <a:lnTo>
                    <a:pt x="114" y="14"/>
                  </a:lnTo>
                  <a:lnTo>
                    <a:pt x="116" y="20"/>
                  </a:lnTo>
                  <a:lnTo>
                    <a:pt x="114" y="24"/>
                  </a:lnTo>
                  <a:lnTo>
                    <a:pt x="110" y="28"/>
                  </a:lnTo>
                  <a:lnTo>
                    <a:pt x="108" y="34"/>
                  </a:lnTo>
                  <a:lnTo>
                    <a:pt x="108" y="38"/>
                  </a:lnTo>
                  <a:lnTo>
                    <a:pt x="106" y="42"/>
                  </a:lnTo>
                  <a:lnTo>
                    <a:pt x="104" y="48"/>
                  </a:lnTo>
                  <a:lnTo>
                    <a:pt x="110" y="54"/>
                  </a:lnTo>
                  <a:lnTo>
                    <a:pt x="118" y="54"/>
                  </a:lnTo>
                  <a:lnTo>
                    <a:pt x="124" y="58"/>
                  </a:lnTo>
                  <a:lnTo>
                    <a:pt x="126" y="92"/>
                  </a:lnTo>
                  <a:lnTo>
                    <a:pt x="130" y="98"/>
                  </a:lnTo>
                  <a:lnTo>
                    <a:pt x="134" y="100"/>
                  </a:lnTo>
                  <a:lnTo>
                    <a:pt x="138" y="106"/>
                  </a:lnTo>
                  <a:lnTo>
                    <a:pt x="138" y="112"/>
                  </a:lnTo>
                  <a:lnTo>
                    <a:pt x="138" y="118"/>
                  </a:lnTo>
                  <a:lnTo>
                    <a:pt x="136" y="124"/>
                  </a:lnTo>
                  <a:lnTo>
                    <a:pt x="134" y="130"/>
                  </a:lnTo>
                  <a:lnTo>
                    <a:pt x="134" y="136"/>
                  </a:lnTo>
                  <a:lnTo>
                    <a:pt x="136" y="140"/>
                  </a:lnTo>
                  <a:lnTo>
                    <a:pt x="138" y="144"/>
                  </a:lnTo>
                  <a:lnTo>
                    <a:pt x="140" y="152"/>
                  </a:lnTo>
                  <a:lnTo>
                    <a:pt x="140" y="160"/>
                  </a:lnTo>
                  <a:lnTo>
                    <a:pt x="140" y="170"/>
                  </a:lnTo>
                  <a:lnTo>
                    <a:pt x="146" y="174"/>
                  </a:lnTo>
                  <a:lnTo>
                    <a:pt x="152" y="178"/>
                  </a:lnTo>
                  <a:lnTo>
                    <a:pt x="158" y="184"/>
                  </a:lnTo>
                  <a:lnTo>
                    <a:pt x="158" y="188"/>
                  </a:lnTo>
                  <a:lnTo>
                    <a:pt x="152" y="190"/>
                  </a:lnTo>
                  <a:lnTo>
                    <a:pt x="146" y="192"/>
                  </a:lnTo>
                  <a:lnTo>
                    <a:pt x="144" y="198"/>
                  </a:lnTo>
                  <a:lnTo>
                    <a:pt x="140" y="206"/>
                  </a:lnTo>
                  <a:lnTo>
                    <a:pt x="140" y="212"/>
                  </a:lnTo>
                  <a:lnTo>
                    <a:pt x="138" y="220"/>
                  </a:lnTo>
                  <a:lnTo>
                    <a:pt x="134" y="226"/>
                  </a:lnTo>
                  <a:lnTo>
                    <a:pt x="126" y="232"/>
                  </a:lnTo>
                  <a:lnTo>
                    <a:pt x="122" y="238"/>
                  </a:lnTo>
                  <a:lnTo>
                    <a:pt x="120" y="242"/>
                  </a:lnTo>
                  <a:lnTo>
                    <a:pt x="114" y="244"/>
                  </a:lnTo>
                  <a:lnTo>
                    <a:pt x="106" y="244"/>
                  </a:lnTo>
                  <a:lnTo>
                    <a:pt x="98" y="244"/>
                  </a:lnTo>
                  <a:lnTo>
                    <a:pt x="90" y="246"/>
                  </a:lnTo>
                  <a:lnTo>
                    <a:pt x="80" y="248"/>
                  </a:lnTo>
                  <a:lnTo>
                    <a:pt x="72" y="250"/>
                  </a:lnTo>
                  <a:lnTo>
                    <a:pt x="64" y="256"/>
                  </a:lnTo>
                  <a:lnTo>
                    <a:pt x="54" y="258"/>
                  </a:lnTo>
                  <a:lnTo>
                    <a:pt x="48" y="260"/>
                  </a:lnTo>
                  <a:lnTo>
                    <a:pt x="40" y="262"/>
                  </a:lnTo>
                  <a:lnTo>
                    <a:pt x="36" y="258"/>
                  </a:lnTo>
                  <a:lnTo>
                    <a:pt x="36" y="248"/>
                  </a:lnTo>
                  <a:lnTo>
                    <a:pt x="30" y="244"/>
                  </a:lnTo>
                  <a:lnTo>
                    <a:pt x="24" y="246"/>
                  </a:lnTo>
                  <a:lnTo>
                    <a:pt x="18" y="244"/>
                  </a:lnTo>
                  <a:lnTo>
                    <a:pt x="12" y="240"/>
                  </a:lnTo>
                  <a:lnTo>
                    <a:pt x="12" y="226"/>
                  </a:lnTo>
                  <a:lnTo>
                    <a:pt x="12" y="218"/>
                  </a:lnTo>
                  <a:lnTo>
                    <a:pt x="10" y="210"/>
                  </a:lnTo>
                  <a:lnTo>
                    <a:pt x="8" y="200"/>
                  </a:lnTo>
                  <a:lnTo>
                    <a:pt x="8" y="190"/>
                  </a:lnTo>
                  <a:lnTo>
                    <a:pt x="10" y="184"/>
                  </a:lnTo>
                  <a:lnTo>
                    <a:pt x="18" y="176"/>
                  </a:lnTo>
                  <a:lnTo>
                    <a:pt x="30" y="166"/>
                  </a:lnTo>
                  <a:lnTo>
                    <a:pt x="40" y="158"/>
                  </a:lnTo>
                  <a:lnTo>
                    <a:pt x="44" y="158"/>
                  </a:lnTo>
                  <a:lnTo>
                    <a:pt x="50" y="148"/>
                  </a:lnTo>
                  <a:lnTo>
                    <a:pt x="50" y="142"/>
                  </a:lnTo>
                  <a:lnTo>
                    <a:pt x="58" y="138"/>
                  </a:lnTo>
                  <a:lnTo>
                    <a:pt x="66" y="138"/>
                  </a:lnTo>
                  <a:lnTo>
                    <a:pt x="70" y="134"/>
                  </a:lnTo>
                  <a:lnTo>
                    <a:pt x="70" y="124"/>
                  </a:lnTo>
                  <a:lnTo>
                    <a:pt x="66" y="120"/>
                  </a:lnTo>
                  <a:lnTo>
                    <a:pt x="60" y="114"/>
                  </a:lnTo>
                  <a:lnTo>
                    <a:pt x="54" y="112"/>
                  </a:lnTo>
                  <a:lnTo>
                    <a:pt x="52" y="110"/>
                  </a:lnTo>
                  <a:lnTo>
                    <a:pt x="42" y="108"/>
                  </a:lnTo>
                  <a:lnTo>
                    <a:pt x="22" y="94"/>
                  </a:lnTo>
                  <a:lnTo>
                    <a:pt x="14" y="74"/>
                  </a:lnTo>
                  <a:lnTo>
                    <a:pt x="0" y="38"/>
                  </a:lnTo>
                  <a:lnTo>
                    <a:pt x="4" y="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3" name="Freeform 149"/>
            <p:cNvSpPr>
              <a:spLocks/>
            </p:cNvSpPr>
            <p:nvPr/>
          </p:nvSpPr>
          <p:spPr bwMode="blackWhite">
            <a:xfrm>
              <a:off x="2879" y="1401"/>
              <a:ext cx="161" cy="337"/>
            </a:xfrm>
            <a:custGeom>
              <a:avLst/>
              <a:gdLst/>
              <a:ahLst/>
              <a:cxnLst>
                <a:cxn ang="0">
                  <a:pos x="14" y="236"/>
                </a:cxn>
                <a:cxn ang="0">
                  <a:pos x="24" y="220"/>
                </a:cxn>
                <a:cxn ang="0">
                  <a:pos x="30" y="202"/>
                </a:cxn>
                <a:cxn ang="0">
                  <a:pos x="18" y="188"/>
                </a:cxn>
                <a:cxn ang="0">
                  <a:pos x="14" y="170"/>
                </a:cxn>
                <a:cxn ang="0">
                  <a:pos x="14" y="138"/>
                </a:cxn>
                <a:cxn ang="0">
                  <a:pos x="26" y="128"/>
                </a:cxn>
                <a:cxn ang="0">
                  <a:pos x="40" y="132"/>
                </a:cxn>
                <a:cxn ang="0">
                  <a:pos x="38" y="114"/>
                </a:cxn>
                <a:cxn ang="0">
                  <a:pos x="44" y="84"/>
                </a:cxn>
                <a:cxn ang="0">
                  <a:pos x="62" y="72"/>
                </a:cxn>
                <a:cxn ang="0">
                  <a:pos x="72" y="56"/>
                </a:cxn>
                <a:cxn ang="0">
                  <a:pos x="74" y="34"/>
                </a:cxn>
                <a:cxn ang="0">
                  <a:pos x="88" y="26"/>
                </a:cxn>
                <a:cxn ang="0">
                  <a:pos x="94" y="22"/>
                </a:cxn>
                <a:cxn ang="0">
                  <a:pos x="98" y="14"/>
                </a:cxn>
                <a:cxn ang="0">
                  <a:pos x="118" y="14"/>
                </a:cxn>
                <a:cxn ang="0">
                  <a:pos x="132" y="0"/>
                </a:cxn>
                <a:cxn ang="0">
                  <a:pos x="148" y="14"/>
                </a:cxn>
                <a:cxn ang="0">
                  <a:pos x="168" y="28"/>
                </a:cxn>
                <a:cxn ang="0">
                  <a:pos x="170" y="44"/>
                </a:cxn>
                <a:cxn ang="0">
                  <a:pos x="174" y="68"/>
                </a:cxn>
                <a:cxn ang="0">
                  <a:pos x="174" y="84"/>
                </a:cxn>
                <a:cxn ang="0">
                  <a:pos x="150" y="90"/>
                </a:cxn>
                <a:cxn ang="0">
                  <a:pos x="140" y="110"/>
                </a:cxn>
                <a:cxn ang="0">
                  <a:pos x="134" y="132"/>
                </a:cxn>
                <a:cxn ang="0">
                  <a:pos x="118" y="146"/>
                </a:cxn>
                <a:cxn ang="0">
                  <a:pos x="94" y="156"/>
                </a:cxn>
                <a:cxn ang="0">
                  <a:pos x="88" y="182"/>
                </a:cxn>
                <a:cxn ang="0">
                  <a:pos x="86" y="202"/>
                </a:cxn>
                <a:cxn ang="0">
                  <a:pos x="98" y="216"/>
                </a:cxn>
                <a:cxn ang="0">
                  <a:pos x="112" y="232"/>
                </a:cxn>
                <a:cxn ang="0">
                  <a:pos x="104" y="250"/>
                </a:cxn>
                <a:cxn ang="0">
                  <a:pos x="86" y="262"/>
                </a:cxn>
                <a:cxn ang="0">
                  <a:pos x="82" y="286"/>
                </a:cxn>
                <a:cxn ang="0">
                  <a:pos x="84" y="304"/>
                </a:cxn>
                <a:cxn ang="0">
                  <a:pos x="66" y="318"/>
                </a:cxn>
                <a:cxn ang="0">
                  <a:pos x="40" y="336"/>
                </a:cxn>
                <a:cxn ang="0">
                  <a:pos x="26" y="316"/>
                </a:cxn>
                <a:cxn ang="0">
                  <a:pos x="18" y="296"/>
                </a:cxn>
                <a:cxn ang="0">
                  <a:pos x="12" y="278"/>
                </a:cxn>
                <a:cxn ang="0">
                  <a:pos x="2" y="264"/>
                </a:cxn>
              </a:cxnLst>
              <a:rect l="0" t="0" r="r" b="b"/>
              <a:pathLst>
                <a:path w="181" h="337">
                  <a:moveTo>
                    <a:pt x="2" y="250"/>
                  </a:moveTo>
                  <a:lnTo>
                    <a:pt x="8" y="250"/>
                  </a:lnTo>
                  <a:lnTo>
                    <a:pt x="14" y="236"/>
                  </a:lnTo>
                  <a:lnTo>
                    <a:pt x="24" y="228"/>
                  </a:lnTo>
                  <a:lnTo>
                    <a:pt x="26" y="222"/>
                  </a:lnTo>
                  <a:lnTo>
                    <a:pt x="24" y="220"/>
                  </a:lnTo>
                  <a:lnTo>
                    <a:pt x="24" y="212"/>
                  </a:lnTo>
                  <a:lnTo>
                    <a:pt x="28" y="208"/>
                  </a:lnTo>
                  <a:lnTo>
                    <a:pt x="30" y="202"/>
                  </a:lnTo>
                  <a:lnTo>
                    <a:pt x="28" y="196"/>
                  </a:lnTo>
                  <a:lnTo>
                    <a:pt x="24" y="192"/>
                  </a:lnTo>
                  <a:lnTo>
                    <a:pt x="18" y="188"/>
                  </a:lnTo>
                  <a:lnTo>
                    <a:pt x="18" y="184"/>
                  </a:lnTo>
                  <a:lnTo>
                    <a:pt x="16" y="178"/>
                  </a:lnTo>
                  <a:lnTo>
                    <a:pt x="14" y="170"/>
                  </a:lnTo>
                  <a:lnTo>
                    <a:pt x="14" y="158"/>
                  </a:lnTo>
                  <a:lnTo>
                    <a:pt x="14" y="148"/>
                  </a:lnTo>
                  <a:lnTo>
                    <a:pt x="14" y="138"/>
                  </a:lnTo>
                  <a:lnTo>
                    <a:pt x="18" y="136"/>
                  </a:lnTo>
                  <a:lnTo>
                    <a:pt x="22" y="132"/>
                  </a:lnTo>
                  <a:lnTo>
                    <a:pt x="26" y="128"/>
                  </a:lnTo>
                  <a:lnTo>
                    <a:pt x="30" y="130"/>
                  </a:lnTo>
                  <a:lnTo>
                    <a:pt x="34" y="132"/>
                  </a:lnTo>
                  <a:lnTo>
                    <a:pt x="40" y="132"/>
                  </a:lnTo>
                  <a:lnTo>
                    <a:pt x="44" y="128"/>
                  </a:lnTo>
                  <a:lnTo>
                    <a:pt x="44" y="122"/>
                  </a:lnTo>
                  <a:lnTo>
                    <a:pt x="38" y="114"/>
                  </a:lnTo>
                  <a:lnTo>
                    <a:pt x="34" y="108"/>
                  </a:lnTo>
                  <a:lnTo>
                    <a:pt x="38" y="104"/>
                  </a:lnTo>
                  <a:lnTo>
                    <a:pt x="44" y="84"/>
                  </a:lnTo>
                  <a:lnTo>
                    <a:pt x="48" y="74"/>
                  </a:lnTo>
                  <a:lnTo>
                    <a:pt x="56" y="74"/>
                  </a:lnTo>
                  <a:lnTo>
                    <a:pt x="62" y="72"/>
                  </a:lnTo>
                  <a:lnTo>
                    <a:pt x="66" y="68"/>
                  </a:lnTo>
                  <a:lnTo>
                    <a:pt x="68" y="62"/>
                  </a:lnTo>
                  <a:lnTo>
                    <a:pt x="72" y="56"/>
                  </a:lnTo>
                  <a:lnTo>
                    <a:pt x="70" y="44"/>
                  </a:lnTo>
                  <a:lnTo>
                    <a:pt x="72" y="38"/>
                  </a:lnTo>
                  <a:lnTo>
                    <a:pt x="74" y="34"/>
                  </a:lnTo>
                  <a:lnTo>
                    <a:pt x="78" y="30"/>
                  </a:lnTo>
                  <a:lnTo>
                    <a:pt x="84" y="24"/>
                  </a:lnTo>
                  <a:lnTo>
                    <a:pt x="88" y="26"/>
                  </a:lnTo>
                  <a:lnTo>
                    <a:pt x="90" y="30"/>
                  </a:lnTo>
                  <a:lnTo>
                    <a:pt x="94" y="26"/>
                  </a:lnTo>
                  <a:lnTo>
                    <a:pt x="94" y="22"/>
                  </a:lnTo>
                  <a:lnTo>
                    <a:pt x="94" y="16"/>
                  </a:lnTo>
                  <a:lnTo>
                    <a:pt x="94" y="12"/>
                  </a:lnTo>
                  <a:lnTo>
                    <a:pt x="98" y="14"/>
                  </a:lnTo>
                  <a:lnTo>
                    <a:pt x="104" y="18"/>
                  </a:lnTo>
                  <a:lnTo>
                    <a:pt x="112" y="20"/>
                  </a:lnTo>
                  <a:lnTo>
                    <a:pt x="118" y="14"/>
                  </a:lnTo>
                  <a:lnTo>
                    <a:pt x="118" y="8"/>
                  </a:lnTo>
                  <a:lnTo>
                    <a:pt x="120" y="4"/>
                  </a:lnTo>
                  <a:lnTo>
                    <a:pt x="132" y="0"/>
                  </a:lnTo>
                  <a:lnTo>
                    <a:pt x="138" y="8"/>
                  </a:lnTo>
                  <a:lnTo>
                    <a:pt x="142" y="12"/>
                  </a:lnTo>
                  <a:lnTo>
                    <a:pt x="148" y="14"/>
                  </a:lnTo>
                  <a:lnTo>
                    <a:pt x="158" y="18"/>
                  </a:lnTo>
                  <a:lnTo>
                    <a:pt x="164" y="22"/>
                  </a:lnTo>
                  <a:lnTo>
                    <a:pt x="168" y="28"/>
                  </a:lnTo>
                  <a:lnTo>
                    <a:pt x="166" y="34"/>
                  </a:lnTo>
                  <a:lnTo>
                    <a:pt x="168" y="38"/>
                  </a:lnTo>
                  <a:lnTo>
                    <a:pt x="170" y="44"/>
                  </a:lnTo>
                  <a:lnTo>
                    <a:pt x="170" y="52"/>
                  </a:lnTo>
                  <a:lnTo>
                    <a:pt x="172" y="60"/>
                  </a:lnTo>
                  <a:lnTo>
                    <a:pt x="174" y="68"/>
                  </a:lnTo>
                  <a:lnTo>
                    <a:pt x="176" y="76"/>
                  </a:lnTo>
                  <a:lnTo>
                    <a:pt x="180" y="84"/>
                  </a:lnTo>
                  <a:lnTo>
                    <a:pt x="174" y="84"/>
                  </a:lnTo>
                  <a:lnTo>
                    <a:pt x="166" y="86"/>
                  </a:lnTo>
                  <a:lnTo>
                    <a:pt x="156" y="86"/>
                  </a:lnTo>
                  <a:lnTo>
                    <a:pt x="150" y="90"/>
                  </a:lnTo>
                  <a:lnTo>
                    <a:pt x="144" y="96"/>
                  </a:lnTo>
                  <a:lnTo>
                    <a:pt x="142" y="104"/>
                  </a:lnTo>
                  <a:lnTo>
                    <a:pt x="140" y="110"/>
                  </a:lnTo>
                  <a:lnTo>
                    <a:pt x="142" y="116"/>
                  </a:lnTo>
                  <a:lnTo>
                    <a:pt x="138" y="124"/>
                  </a:lnTo>
                  <a:lnTo>
                    <a:pt x="134" y="132"/>
                  </a:lnTo>
                  <a:lnTo>
                    <a:pt x="130" y="136"/>
                  </a:lnTo>
                  <a:lnTo>
                    <a:pt x="124" y="142"/>
                  </a:lnTo>
                  <a:lnTo>
                    <a:pt x="118" y="146"/>
                  </a:lnTo>
                  <a:lnTo>
                    <a:pt x="110" y="148"/>
                  </a:lnTo>
                  <a:lnTo>
                    <a:pt x="102" y="152"/>
                  </a:lnTo>
                  <a:lnTo>
                    <a:pt x="94" y="156"/>
                  </a:lnTo>
                  <a:lnTo>
                    <a:pt x="92" y="168"/>
                  </a:lnTo>
                  <a:lnTo>
                    <a:pt x="90" y="176"/>
                  </a:lnTo>
                  <a:lnTo>
                    <a:pt x="88" y="182"/>
                  </a:lnTo>
                  <a:lnTo>
                    <a:pt x="88" y="188"/>
                  </a:lnTo>
                  <a:lnTo>
                    <a:pt x="88" y="196"/>
                  </a:lnTo>
                  <a:lnTo>
                    <a:pt x="86" y="202"/>
                  </a:lnTo>
                  <a:lnTo>
                    <a:pt x="88" y="208"/>
                  </a:lnTo>
                  <a:lnTo>
                    <a:pt x="90" y="214"/>
                  </a:lnTo>
                  <a:lnTo>
                    <a:pt x="98" y="216"/>
                  </a:lnTo>
                  <a:lnTo>
                    <a:pt x="104" y="218"/>
                  </a:lnTo>
                  <a:lnTo>
                    <a:pt x="110" y="222"/>
                  </a:lnTo>
                  <a:lnTo>
                    <a:pt x="112" y="232"/>
                  </a:lnTo>
                  <a:lnTo>
                    <a:pt x="110" y="238"/>
                  </a:lnTo>
                  <a:lnTo>
                    <a:pt x="108" y="246"/>
                  </a:lnTo>
                  <a:lnTo>
                    <a:pt x="104" y="250"/>
                  </a:lnTo>
                  <a:lnTo>
                    <a:pt x="100" y="256"/>
                  </a:lnTo>
                  <a:lnTo>
                    <a:pt x="94" y="258"/>
                  </a:lnTo>
                  <a:lnTo>
                    <a:pt x="86" y="262"/>
                  </a:lnTo>
                  <a:lnTo>
                    <a:pt x="82" y="272"/>
                  </a:lnTo>
                  <a:lnTo>
                    <a:pt x="82" y="278"/>
                  </a:lnTo>
                  <a:lnTo>
                    <a:pt x="82" y="286"/>
                  </a:lnTo>
                  <a:lnTo>
                    <a:pt x="82" y="294"/>
                  </a:lnTo>
                  <a:lnTo>
                    <a:pt x="86" y="296"/>
                  </a:lnTo>
                  <a:lnTo>
                    <a:pt x="84" y="304"/>
                  </a:lnTo>
                  <a:lnTo>
                    <a:pt x="78" y="314"/>
                  </a:lnTo>
                  <a:lnTo>
                    <a:pt x="72" y="316"/>
                  </a:lnTo>
                  <a:lnTo>
                    <a:pt x="66" y="318"/>
                  </a:lnTo>
                  <a:lnTo>
                    <a:pt x="60" y="320"/>
                  </a:lnTo>
                  <a:lnTo>
                    <a:pt x="50" y="334"/>
                  </a:lnTo>
                  <a:lnTo>
                    <a:pt x="40" y="336"/>
                  </a:lnTo>
                  <a:lnTo>
                    <a:pt x="32" y="336"/>
                  </a:lnTo>
                  <a:lnTo>
                    <a:pt x="28" y="332"/>
                  </a:lnTo>
                  <a:lnTo>
                    <a:pt x="26" y="316"/>
                  </a:lnTo>
                  <a:lnTo>
                    <a:pt x="26" y="308"/>
                  </a:lnTo>
                  <a:lnTo>
                    <a:pt x="22" y="300"/>
                  </a:lnTo>
                  <a:lnTo>
                    <a:pt x="18" y="296"/>
                  </a:lnTo>
                  <a:lnTo>
                    <a:pt x="14" y="292"/>
                  </a:lnTo>
                  <a:lnTo>
                    <a:pt x="10" y="288"/>
                  </a:lnTo>
                  <a:lnTo>
                    <a:pt x="12" y="278"/>
                  </a:lnTo>
                  <a:lnTo>
                    <a:pt x="12" y="272"/>
                  </a:lnTo>
                  <a:lnTo>
                    <a:pt x="6" y="270"/>
                  </a:lnTo>
                  <a:lnTo>
                    <a:pt x="2" y="264"/>
                  </a:lnTo>
                  <a:lnTo>
                    <a:pt x="0" y="260"/>
                  </a:lnTo>
                  <a:lnTo>
                    <a:pt x="2" y="25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4" name="Freeform 150"/>
            <p:cNvSpPr>
              <a:spLocks/>
            </p:cNvSpPr>
            <p:nvPr/>
          </p:nvSpPr>
          <p:spPr bwMode="blackWhite">
            <a:xfrm>
              <a:off x="2860" y="1093"/>
              <a:ext cx="162" cy="105"/>
            </a:xfrm>
            <a:custGeom>
              <a:avLst/>
              <a:gdLst/>
              <a:ahLst/>
              <a:cxnLst>
                <a:cxn ang="0">
                  <a:pos x="16" y="48"/>
                </a:cxn>
                <a:cxn ang="0">
                  <a:pos x="6" y="44"/>
                </a:cxn>
                <a:cxn ang="0">
                  <a:pos x="2" y="38"/>
                </a:cxn>
                <a:cxn ang="0">
                  <a:pos x="2" y="32"/>
                </a:cxn>
                <a:cxn ang="0">
                  <a:pos x="10" y="32"/>
                </a:cxn>
                <a:cxn ang="0">
                  <a:pos x="10" y="24"/>
                </a:cxn>
                <a:cxn ang="0">
                  <a:pos x="4" y="16"/>
                </a:cxn>
                <a:cxn ang="0">
                  <a:pos x="2" y="8"/>
                </a:cxn>
                <a:cxn ang="0">
                  <a:pos x="14" y="2"/>
                </a:cxn>
                <a:cxn ang="0">
                  <a:pos x="36" y="0"/>
                </a:cxn>
                <a:cxn ang="0">
                  <a:pos x="52" y="2"/>
                </a:cxn>
                <a:cxn ang="0">
                  <a:pos x="60" y="14"/>
                </a:cxn>
                <a:cxn ang="0">
                  <a:pos x="68" y="16"/>
                </a:cxn>
                <a:cxn ang="0">
                  <a:pos x="84" y="2"/>
                </a:cxn>
                <a:cxn ang="0">
                  <a:pos x="106" y="12"/>
                </a:cxn>
                <a:cxn ang="0">
                  <a:pos x="122" y="22"/>
                </a:cxn>
                <a:cxn ang="0">
                  <a:pos x="138" y="30"/>
                </a:cxn>
                <a:cxn ang="0">
                  <a:pos x="152" y="38"/>
                </a:cxn>
                <a:cxn ang="0">
                  <a:pos x="162" y="46"/>
                </a:cxn>
                <a:cxn ang="0">
                  <a:pos x="172" y="60"/>
                </a:cxn>
                <a:cxn ang="0">
                  <a:pos x="182" y="70"/>
                </a:cxn>
                <a:cxn ang="0">
                  <a:pos x="166" y="80"/>
                </a:cxn>
                <a:cxn ang="0">
                  <a:pos x="154" y="80"/>
                </a:cxn>
                <a:cxn ang="0">
                  <a:pos x="142" y="78"/>
                </a:cxn>
                <a:cxn ang="0">
                  <a:pos x="132" y="74"/>
                </a:cxn>
                <a:cxn ang="0">
                  <a:pos x="138" y="62"/>
                </a:cxn>
                <a:cxn ang="0">
                  <a:pos x="128" y="46"/>
                </a:cxn>
                <a:cxn ang="0">
                  <a:pos x="116" y="42"/>
                </a:cxn>
                <a:cxn ang="0">
                  <a:pos x="108" y="54"/>
                </a:cxn>
                <a:cxn ang="0">
                  <a:pos x="102" y="68"/>
                </a:cxn>
                <a:cxn ang="0">
                  <a:pos x="94" y="80"/>
                </a:cxn>
                <a:cxn ang="0">
                  <a:pos x="88" y="98"/>
                </a:cxn>
                <a:cxn ang="0">
                  <a:pos x="76" y="104"/>
                </a:cxn>
                <a:cxn ang="0">
                  <a:pos x="56" y="86"/>
                </a:cxn>
                <a:cxn ang="0">
                  <a:pos x="46" y="76"/>
                </a:cxn>
                <a:cxn ang="0">
                  <a:pos x="42" y="64"/>
                </a:cxn>
                <a:cxn ang="0">
                  <a:pos x="40" y="52"/>
                </a:cxn>
                <a:cxn ang="0">
                  <a:pos x="28" y="46"/>
                </a:cxn>
              </a:cxnLst>
              <a:rect l="0" t="0" r="r" b="b"/>
              <a:pathLst>
                <a:path w="183" h="105">
                  <a:moveTo>
                    <a:pt x="18" y="42"/>
                  </a:moveTo>
                  <a:lnTo>
                    <a:pt x="16" y="48"/>
                  </a:lnTo>
                  <a:lnTo>
                    <a:pt x="16" y="54"/>
                  </a:lnTo>
                  <a:lnTo>
                    <a:pt x="6" y="44"/>
                  </a:lnTo>
                  <a:lnTo>
                    <a:pt x="4" y="42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2" y="32"/>
                  </a:lnTo>
                  <a:lnTo>
                    <a:pt x="6" y="32"/>
                  </a:lnTo>
                  <a:lnTo>
                    <a:pt x="10" y="32"/>
                  </a:lnTo>
                  <a:lnTo>
                    <a:pt x="12" y="30"/>
                  </a:lnTo>
                  <a:lnTo>
                    <a:pt x="10" y="24"/>
                  </a:lnTo>
                  <a:lnTo>
                    <a:pt x="6" y="20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2" y="8"/>
                  </a:lnTo>
                  <a:lnTo>
                    <a:pt x="8" y="4"/>
                  </a:lnTo>
                  <a:lnTo>
                    <a:pt x="14" y="2"/>
                  </a:lnTo>
                  <a:lnTo>
                    <a:pt x="26" y="2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2" y="2"/>
                  </a:lnTo>
                  <a:lnTo>
                    <a:pt x="56" y="8"/>
                  </a:lnTo>
                  <a:lnTo>
                    <a:pt x="60" y="14"/>
                  </a:lnTo>
                  <a:lnTo>
                    <a:pt x="62" y="18"/>
                  </a:lnTo>
                  <a:lnTo>
                    <a:pt x="68" y="16"/>
                  </a:lnTo>
                  <a:lnTo>
                    <a:pt x="68" y="6"/>
                  </a:lnTo>
                  <a:lnTo>
                    <a:pt x="84" y="2"/>
                  </a:lnTo>
                  <a:lnTo>
                    <a:pt x="96" y="6"/>
                  </a:lnTo>
                  <a:lnTo>
                    <a:pt x="106" y="12"/>
                  </a:lnTo>
                  <a:lnTo>
                    <a:pt x="116" y="18"/>
                  </a:lnTo>
                  <a:lnTo>
                    <a:pt x="122" y="22"/>
                  </a:lnTo>
                  <a:lnTo>
                    <a:pt x="128" y="24"/>
                  </a:lnTo>
                  <a:lnTo>
                    <a:pt x="138" y="30"/>
                  </a:lnTo>
                  <a:lnTo>
                    <a:pt x="146" y="34"/>
                  </a:lnTo>
                  <a:lnTo>
                    <a:pt x="152" y="38"/>
                  </a:lnTo>
                  <a:lnTo>
                    <a:pt x="156" y="44"/>
                  </a:lnTo>
                  <a:lnTo>
                    <a:pt x="162" y="46"/>
                  </a:lnTo>
                  <a:lnTo>
                    <a:pt x="166" y="54"/>
                  </a:lnTo>
                  <a:lnTo>
                    <a:pt x="172" y="60"/>
                  </a:lnTo>
                  <a:lnTo>
                    <a:pt x="182" y="62"/>
                  </a:lnTo>
                  <a:lnTo>
                    <a:pt x="182" y="70"/>
                  </a:lnTo>
                  <a:lnTo>
                    <a:pt x="176" y="74"/>
                  </a:lnTo>
                  <a:lnTo>
                    <a:pt x="166" y="80"/>
                  </a:lnTo>
                  <a:lnTo>
                    <a:pt x="160" y="82"/>
                  </a:lnTo>
                  <a:lnTo>
                    <a:pt x="154" y="80"/>
                  </a:lnTo>
                  <a:lnTo>
                    <a:pt x="150" y="76"/>
                  </a:lnTo>
                  <a:lnTo>
                    <a:pt x="142" y="78"/>
                  </a:lnTo>
                  <a:lnTo>
                    <a:pt x="136" y="78"/>
                  </a:lnTo>
                  <a:lnTo>
                    <a:pt x="132" y="74"/>
                  </a:lnTo>
                  <a:lnTo>
                    <a:pt x="134" y="68"/>
                  </a:lnTo>
                  <a:lnTo>
                    <a:pt x="138" y="62"/>
                  </a:lnTo>
                  <a:lnTo>
                    <a:pt x="134" y="54"/>
                  </a:lnTo>
                  <a:lnTo>
                    <a:pt x="128" y="46"/>
                  </a:lnTo>
                  <a:lnTo>
                    <a:pt x="122" y="42"/>
                  </a:lnTo>
                  <a:lnTo>
                    <a:pt x="116" y="42"/>
                  </a:lnTo>
                  <a:lnTo>
                    <a:pt x="110" y="48"/>
                  </a:lnTo>
                  <a:lnTo>
                    <a:pt x="108" y="54"/>
                  </a:lnTo>
                  <a:lnTo>
                    <a:pt x="104" y="62"/>
                  </a:lnTo>
                  <a:lnTo>
                    <a:pt x="102" y="68"/>
                  </a:lnTo>
                  <a:lnTo>
                    <a:pt x="98" y="76"/>
                  </a:lnTo>
                  <a:lnTo>
                    <a:pt x="94" y="80"/>
                  </a:lnTo>
                  <a:lnTo>
                    <a:pt x="90" y="88"/>
                  </a:lnTo>
                  <a:lnTo>
                    <a:pt x="88" y="98"/>
                  </a:lnTo>
                  <a:lnTo>
                    <a:pt x="84" y="104"/>
                  </a:lnTo>
                  <a:lnTo>
                    <a:pt x="76" y="104"/>
                  </a:lnTo>
                  <a:lnTo>
                    <a:pt x="64" y="88"/>
                  </a:lnTo>
                  <a:lnTo>
                    <a:pt x="56" y="86"/>
                  </a:lnTo>
                  <a:lnTo>
                    <a:pt x="50" y="80"/>
                  </a:lnTo>
                  <a:lnTo>
                    <a:pt x="46" y="76"/>
                  </a:lnTo>
                  <a:lnTo>
                    <a:pt x="42" y="70"/>
                  </a:lnTo>
                  <a:lnTo>
                    <a:pt x="42" y="64"/>
                  </a:lnTo>
                  <a:lnTo>
                    <a:pt x="44" y="56"/>
                  </a:lnTo>
                  <a:lnTo>
                    <a:pt x="40" y="52"/>
                  </a:lnTo>
                  <a:lnTo>
                    <a:pt x="34" y="50"/>
                  </a:lnTo>
                  <a:lnTo>
                    <a:pt x="28" y="46"/>
                  </a:lnTo>
                  <a:lnTo>
                    <a:pt x="18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5" name="Freeform 151"/>
            <p:cNvSpPr>
              <a:spLocks/>
            </p:cNvSpPr>
            <p:nvPr/>
          </p:nvSpPr>
          <p:spPr bwMode="blackWhite">
            <a:xfrm>
              <a:off x="2940" y="1069"/>
              <a:ext cx="109" cy="49"/>
            </a:xfrm>
            <a:custGeom>
              <a:avLst/>
              <a:gdLst/>
              <a:ahLst/>
              <a:cxnLst>
                <a:cxn ang="0">
                  <a:pos x="24" y="4"/>
                </a:cxn>
                <a:cxn ang="0">
                  <a:pos x="30" y="0"/>
                </a:cxn>
                <a:cxn ang="0">
                  <a:pos x="36" y="2"/>
                </a:cxn>
                <a:cxn ang="0">
                  <a:pos x="50" y="12"/>
                </a:cxn>
                <a:cxn ang="0">
                  <a:pos x="56" y="12"/>
                </a:cxn>
                <a:cxn ang="0">
                  <a:pos x="62" y="8"/>
                </a:cxn>
                <a:cxn ang="0">
                  <a:pos x="66" y="6"/>
                </a:cxn>
                <a:cxn ang="0">
                  <a:pos x="72" y="8"/>
                </a:cxn>
                <a:cxn ang="0">
                  <a:pos x="80" y="8"/>
                </a:cxn>
                <a:cxn ang="0">
                  <a:pos x="88" y="6"/>
                </a:cxn>
                <a:cxn ang="0">
                  <a:pos x="110" y="8"/>
                </a:cxn>
                <a:cxn ang="0">
                  <a:pos x="122" y="18"/>
                </a:cxn>
                <a:cxn ang="0">
                  <a:pos x="98" y="38"/>
                </a:cxn>
                <a:cxn ang="0">
                  <a:pos x="86" y="40"/>
                </a:cxn>
                <a:cxn ang="0">
                  <a:pos x="82" y="46"/>
                </a:cxn>
                <a:cxn ang="0">
                  <a:pos x="72" y="48"/>
                </a:cxn>
                <a:cxn ang="0">
                  <a:pos x="64" y="46"/>
                </a:cxn>
                <a:cxn ang="0">
                  <a:pos x="48" y="40"/>
                </a:cxn>
                <a:cxn ang="0">
                  <a:pos x="38" y="38"/>
                </a:cxn>
                <a:cxn ang="0">
                  <a:pos x="6" y="22"/>
                </a:cxn>
                <a:cxn ang="0">
                  <a:pos x="0" y="14"/>
                </a:cxn>
                <a:cxn ang="0">
                  <a:pos x="0" y="8"/>
                </a:cxn>
                <a:cxn ang="0">
                  <a:pos x="2" y="6"/>
                </a:cxn>
                <a:cxn ang="0">
                  <a:pos x="14" y="8"/>
                </a:cxn>
                <a:cxn ang="0">
                  <a:pos x="24" y="10"/>
                </a:cxn>
                <a:cxn ang="0">
                  <a:pos x="24" y="4"/>
                </a:cxn>
              </a:cxnLst>
              <a:rect l="0" t="0" r="r" b="b"/>
              <a:pathLst>
                <a:path w="123" h="49">
                  <a:moveTo>
                    <a:pt x="24" y="4"/>
                  </a:moveTo>
                  <a:lnTo>
                    <a:pt x="30" y="0"/>
                  </a:lnTo>
                  <a:lnTo>
                    <a:pt x="36" y="2"/>
                  </a:lnTo>
                  <a:lnTo>
                    <a:pt x="50" y="12"/>
                  </a:lnTo>
                  <a:lnTo>
                    <a:pt x="56" y="12"/>
                  </a:lnTo>
                  <a:lnTo>
                    <a:pt x="62" y="8"/>
                  </a:lnTo>
                  <a:lnTo>
                    <a:pt x="66" y="6"/>
                  </a:lnTo>
                  <a:lnTo>
                    <a:pt x="72" y="8"/>
                  </a:lnTo>
                  <a:lnTo>
                    <a:pt x="80" y="8"/>
                  </a:lnTo>
                  <a:lnTo>
                    <a:pt x="88" y="6"/>
                  </a:lnTo>
                  <a:lnTo>
                    <a:pt x="110" y="8"/>
                  </a:lnTo>
                  <a:lnTo>
                    <a:pt x="122" y="18"/>
                  </a:lnTo>
                  <a:lnTo>
                    <a:pt x="98" y="38"/>
                  </a:lnTo>
                  <a:lnTo>
                    <a:pt x="86" y="40"/>
                  </a:lnTo>
                  <a:lnTo>
                    <a:pt x="82" y="46"/>
                  </a:lnTo>
                  <a:lnTo>
                    <a:pt x="72" y="48"/>
                  </a:lnTo>
                  <a:lnTo>
                    <a:pt x="64" y="46"/>
                  </a:lnTo>
                  <a:lnTo>
                    <a:pt x="48" y="40"/>
                  </a:lnTo>
                  <a:lnTo>
                    <a:pt x="38" y="38"/>
                  </a:lnTo>
                  <a:lnTo>
                    <a:pt x="6" y="22"/>
                  </a:lnTo>
                  <a:lnTo>
                    <a:pt x="0" y="14"/>
                  </a:lnTo>
                  <a:lnTo>
                    <a:pt x="0" y="8"/>
                  </a:lnTo>
                  <a:lnTo>
                    <a:pt x="2" y="6"/>
                  </a:lnTo>
                  <a:lnTo>
                    <a:pt x="14" y="8"/>
                  </a:lnTo>
                  <a:lnTo>
                    <a:pt x="24" y="10"/>
                  </a:lnTo>
                  <a:lnTo>
                    <a:pt x="24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6" name="Freeform 152"/>
            <p:cNvSpPr>
              <a:spLocks/>
            </p:cNvSpPr>
            <p:nvPr/>
          </p:nvSpPr>
          <p:spPr bwMode="blackWhite">
            <a:xfrm>
              <a:off x="3249" y="1053"/>
              <a:ext cx="79" cy="3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0" y="10"/>
                </a:cxn>
                <a:cxn ang="0">
                  <a:pos x="26" y="2"/>
                </a:cxn>
                <a:cxn ang="0">
                  <a:pos x="34" y="6"/>
                </a:cxn>
                <a:cxn ang="0">
                  <a:pos x="44" y="8"/>
                </a:cxn>
                <a:cxn ang="0">
                  <a:pos x="52" y="8"/>
                </a:cxn>
                <a:cxn ang="0">
                  <a:pos x="62" y="2"/>
                </a:cxn>
                <a:cxn ang="0">
                  <a:pos x="64" y="0"/>
                </a:cxn>
                <a:cxn ang="0">
                  <a:pos x="78" y="6"/>
                </a:cxn>
                <a:cxn ang="0">
                  <a:pos x="88" y="8"/>
                </a:cxn>
                <a:cxn ang="0">
                  <a:pos x="88" y="16"/>
                </a:cxn>
                <a:cxn ang="0">
                  <a:pos x="78" y="18"/>
                </a:cxn>
                <a:cxn ang="0">
                  <a:pos x="70" y="20"/>
                </a:cxn>
                <a:cxn ang="0">
                  <a:pos x="60" y="22"/>
                </a:cxn>
                <a:cxn ang="0">
                  <a:pos x="54" y="26"/>
                </a:cxn>
                <a:cxn ang="0">
                  <a:pos x="48" y="32"/>
                </a:cxn>
                <a:cxn ang="0">
                  <a:pos x="40" y="34"/>
                </a:cxn>
                <a:cxn ang="0">
                  <a:pos x="30" y="32"/>
                </a:cxn>
                <a:cxn ang="0">
                  <a:pos x="22" y="24"/>
                </a:cxn>
                <a:cxn ang="0">
                  <a:pos x="14" y="20"/>
                </a:cxn>
                <a:cxn ang="0">
                  <a:pos x="4" y="18"/>
                </a:cxn>
                <a:cxn ang="0">
                  <a:pos x="0" y="12"/>
                </a:cxn>
              </a:cxnLst>
              <a:rect l="0" t="0" r="r" b="b"/>
              <a:pathLst>
                <a:path w="89" h="35">
                  <a:moveTo>
                    <a:pt x="0" y="12"/>
                  </a:moveTo>
                  <a:lnTo>
                    <a:pt x="10" y="1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44" y="8"/>
                  </a:lnTo>
                  <a:lnTo>
                    <a:pt x="52" y="8"/>
                  </a:lnTo>
                  <a:lnTo>
                    <a:pt x="62" y="2"/>
                  </a:lnTo>
                  <a:lnTo>
                    <a:pt x="64" y="0"/>
                  </a:lnTo>
                  <a:lnTo>
                    <a:pt x="78" y="6"/>
                  </a:lnTo>
                  <a:lnTo>
                    <a:pt x="88" y="8"/>
                  </a:lnTo>
                  <a:lnTo>
                    <a:pt x="88" y="16"/>
                  </a:lnTo>
                  <a:lnTo>
                    <a:pt x="78" y="18"/>
                  </a:lnTo>
                  <a:lnTo>
                    <a:pt x="70" y="20"/>
                  </a:lnTo>
                  <a:lnTo>
                    <a:pt x="60" y="22"/>
                  </a:lnTo>
                  <a:lnTo>
                    <a:pt x="54" y="26"/>
                  </a:lnTo>
                  <a:lnTo>
                    <a:pt x="48" y="32"/>
                  </a:lnTo>
                  <a:lnTo>
                    <a:pt x="40" y="34"/>
                  </a:lnTo>
                  <a:lnTo>
                    <a:pt x="30" y="32"/>
                  </a:lnTo>
                  <a:lnTo>
                    <a:pt x="22" y="24"/>
                  </a:lnTo>
                  <a:lnTo>
                    <a:pt x="14" y="20"/>
                  </a:lnTo>
                  <a:lnTo>
                    <a:pt x="4" y="18"/>
                  </a:lnTo>
                  <a:lnTo>
                    <a:pt x="0" y="1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7" name="Freeform 153"/>
            <p:cNvSpPr>
              <a:spLocks/>
            </p:cNvSpPr>
            <p:nvPr/>
          </p:nvSpPr>
          <p:spPr bwMode="blackWhite">
            <a:xfrm>
              <a:off x="3332" y="1023"/>
              <a:ext cx="152" cy="75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6" y="50"/>
                </a:cxn>
                <a:cxn ang="0">
                  <a:pos x="30" y="26"/>
                </a:cxn>
                <a:cxn ang="0">
                  <a:pos x="36" y="24"/>
                </a:cxn>
                <a:cxn ang="0">
                  <a:pos x="42" y="20"/>
                </a:cxn>
                <a:cxn ang="0">
                  <a:pos x="50" y="14"/>
                </a:cxn>
                <a:cxn ang="0">
                  <a:pos x="58" y="12"/>
                </a:cxn>
                <a:cxn ang="0">
                  <a:pos x="68" y="12"/>
                </a:cxn>
                <a:cxn ang="0">
                  <a:pos x="70" y="4"/>
                </a:cxn>
                <a:cxn ang="0">
                  <a:pos x="76" y="0"/>
                </a:cxn>
                <a:cxn ang="0">
                  <a:pos x="80" y="2"/>
                </a:cxn>
                <a:cxn ang="0">
                  <a:pos x="82" y="10"/>
                </a:cxn>
                <a:cxn ang="0">
                  <a:pos x="78" y="18"/>
                </a:cxn>
                <a:cxn ang="0">
                  <a:pos x="72" y="24"/>
                </a:cxn>
                <a:cxn ang="0">
                  <a:pos x="66" y="30"/>
                </a:cxn>
                <a:cxn ang="0">
                  <a:pos x="74" y="34"/>
                </a:cxn>
                <a:cxn ang="0">
                  <a:pos x="84" y="34"/>
                </a:cxn>
                <a:cxn ang="0">
                  <a:pos x="92" y="34"/>
                </a:cxn>
                <a:cxn ang="0">
                  <a:pos x="98" y="28"/>
                </a:cxn>
                <a:cxn ang="0">
                  <a:pos x="106" y="24"/>
                </a:cxn>
                <a:cxn ang="0">
                  <a:pos x="114" y="24"/>
                </a:cxn>
                <a:cxn ang="0">
                  <a:pos x="118" y="32"/>
                </a:cxn>
                <a:cxn ang="0">
                  <a:pos x="130" y="34"/>
                </a:cxn>
                <a:cxn ang="0">
                  <a:pos x="138" y="32"/>
                </a:cxn>
                <a:cxn ang="0">
                  <a:pos x="164" y="22"/>
                </a:cxn>
                <a:cxn ang="0">
                  <a:pos x="170" y="30"/>
                </a:cxn>
                <a:cxn ang="0">
                  <a:pos x="166" y="40"/>
                </a:cxn>
                <a:cxn ang="0">
                  <a:pos x="156" y="44"/>
                </a:cxn>
                <a:cxn ang="0">
                  <a:pos x="146" y="44"/>
                </a:cxn>
                <a:cxn ang="0">
                  <a:pos x="138" y="44"/>
                </a:cxn>
                <a:cxn ang="0">
                  <a:pos x="132" y="46"/>
                </a:cxn>
                <a:cxn ang="0">
                  <a:pos x="128" y="52"/>
                </a:cxn>
                <a:cxn ang="0">
                  <a:pos x="122" y="54"/>
                </a:cxn>
                <a:cxn ang="0">
                  <a:pos x="112" y="54"/>
                </a:cxn>
                <a:cxn ang="0">
                  <a:pos x="106" y="56"/>
                </a:cxn>
                <a:cxn ang="0">
                  <a:pos x="100" y="60"/>
                </a:cxn>
                <a:cxn ang="0">
                  <a:pos x="100" y="68"/>
                </a:cxn>
                <a:cxn ang="0">
                  <a:pos x="96" y="74"/>
                </a:cxn>
                <a:cxn ang="0">
                  <a:pos x="88" y="70"/>
                </a:cxn>
                <a:cxn ang="0">
                  <a:pos x="82" y="62"/>
                </a:cxn>
                <a:cxn ang="0">
                  <a:pos x="72" y="64"/>
                </a:cxn>
                <a:cxn ang="0">
                  <a:pos x="60" y="62"/>
                </a:cxn>
                <a:cxn ang="0">
                  <a:pos x="52" y="62"/>
                </a:cxn>
                <a:cxn ang="0">
                  <a:pos x="46" y="58"/>
                </a:cxn>
                <a:cxn ang="0">
                  <a:pos x="46" y="50"/>
                </a:cxn>
                <a:cxn ang="0">
                  <a:pos x="44" y="44"/>
                </a:cxn>
                <a:cxn ang="0">
                  <a:pos x="38" y="42"/>
                </a:cxn>
                <a:cxn ang="0">
                  <a:pos x="32" y="44"/>
                </a:cxn>
                <a:cxn ang="0">
                  <a:pos x="28" y="50"/>
                </a:cxn>
                <a:cxn ang="0">
                  <a:pos x="22" y="56"/>
                </a:cxn>
                <a:cxn ang="0">
                  <a:pos x="18" y="62"/>
                </a:cxn>
                <a:cxn ang="0">
                  <a:pos x="10" y="62"/>
                </a:cxn>
                <a:cxn ang="0">
                  <a:pos x="2" y="62"/>
                </a:cxn>
                <a:cxn ang="0">
                  <a:pos x="0" y="56"/>
                </a:cxn>
              </a:cxnLst>
              <a:rect l="0" t="0" r="r" b="b"/>
              <a:pathLst>
                <a:path w="171" h="75">
                  <a:moveTo>
                    <a:pt x="0" y="56"/>
                  </a:moveTo>
                  <a:lnTo>
                    <a:pt x="6" y="50"/>
                  </a:lnTo>
                  <a:lnTo>
                    <a:pt x="30" y="26"/>
                  </a:lnTo>
                  <a:lnTo>
                    <a:pt x="36" y="24"/>
                  </a:lnTo>
                  <a:lnTo>
                    <a:pt x="42" y="20"/>
                  </a:lnTo>
                  <a:lnTo>
                    <a:pt x="50" y="14"/>
                  </a:lnTo>
                  <a:lnTo>
                    <a:pt x="58" y="12"/>
                  </a:lnTo>
                  <a:lnTo>
                    <a:pt x="68" y="12"/>
                  </a:lnTo>
                  <a:lnTo>
                    <a:pt x="70" y="4"/>
                  </a:lnTo>
                  <a:lnTo>
                    <a:pt x="76" y="0"/>
                  </a:lnTo>
                  <a:lnTo>
                    <a:pt x="80" y="2"/>
                  </a:lnTo>
                  <a:lnTo>
                    <a:pt x="82" y="10"/>
                  </a:lnTo>
                  <a:lnTo>
                    <a:pt x="78" y="18"/>
                  </a:lnTo>
                  <a:lnTo>
                    <a:pt x="72" y="24"/>
                  </a:lnTo>
                  <a:lnTo>
                    <a:pt x="66" y="30"/>
                  </a:lnTo>
                  <a:lnTo>
                    <a:pt x="74" y="34"/>
                  </a:lnTo>
                  <a:lnTo>
                    <a:pt x="84" y="34"/>
                  </a:lnTo>
                  <a:lnTo>
                    <a:pt x="92" y="34"/>
                  </a:lnTo>
                  <a:lnTo>
                    <a:pt x="98" y="28"/>
                  </a:lnTo>
                  <a:lnTo>
                    <a:pt x="106" y="24"/>
                  </a:lnTo>
                  <a:lnTo>
                    <a:pt x="114" y="24"/>
                  </a:lnTo>
                  <a:lnTo>
                    <a:pt x="118" y="32"/>
                  </a:lnTo>
                  <a:lnTo>
                    <a:pt x="130" y="34"/>
                  </a:lnTo>
                  <a:lnTo>
                    <a:pt x="138" y="32"/>
                  </a:lnTo>
                  <a:lnTo>
                    <a:pt x="164" y="22"/>
                  </a:lnTo>
                  <a:lnTo>
                    <a:pt x="170" y="30"/>
                  </a:lnTo>
                  <a:lnTo>
                    <a:pt x="166" y="40"/>
                  </a:lnTo>
                  <a:lnTo>
                    <a:pt x="156" y="44"/>
                  </a:lnTo>
                  <a:lnTo>
                    <a:pt x="146" y="44"/>
                  </a:lnTo>
                  <a:lnTo>
                    <a:pt x="138" y="44"/>
                  </a:lnTo>
                  <a:lnTo>
                    <a:pt x="132" y="46"/>
                  </a:lnTo>
                  <a:lnTo>
                    <a:pt x="128" y="52"/>
                  </a:lnTo>
                  <a:lnTo>
                    <a:pt x="122" y="54"/>
                  </a:lnTo>
                  <a:lnTo>
                    <a:pt x="112" y="54"/>
                  </a:lnTo>
                  <a:lnTo>
                    <a:pt x="106" y="56"/>
                  </a:lnTo>
                  <a:lnTo>
                    <a:pt x="100" y="60"/>
                  </a:lnTo>
                  <a:lnTo>
                    <a:pt x="100" y="68"/>
                  </a:lnTo>
                  <a:lnTo>
                    <a:pt x="96" y="74"/>
                  </a:lnTo>
                  <a:lnTo>
                    <a:pt x="88" y="70"/>
                  </a:lnTo>
                  <a:lnTo>
                    <a:pt x="82" y="62"/>
                  </a:lnTo>
                  <a:lnTo>
                    <a:pt x="72" y="64"/>
                  </a:lnTo>
                  <a:lnTo>
                    <a:pt x="60" y="62"/>
                  </a:lnTo>
                  <a:lnTo>
                    <a:pt x="52" y="62"/>
                  </a:lnTo>
                  <a:lnTo>
                    <a:pt x="46" y="58"/>
                  </a:lnTo>
                  <a:lnTo>
                    <a:pt x="46" y="50"/>
                  </a:lnTo>
                  <a:lnTo>
                    <a:pt x="44" y="44"/>
                  </a:lnTo>
                  <a:lnTo>
                    <a:pt x="38" y="42"/>
                  </a:lnTo>
                  <a:lnTo>
                    <a:pt x="32" y="44"/>
                  </a:lnTo>
                  <a:lnTo>
                    <a:pt x="28" y="50"/>
                  </a:lnTo>
                  <a:lnTo>
                    <a:pt x="22" y="56"/>
                  </a:lnTo>
                  <a:lnTo>
                    <a:pt x="18" y="62"/>
                  </a:lnTo>
                  <a:lnTo>
                    <a:pt x="10" y="62"/>
                  </a:lnTo>
                  <a:lnTo>
                    <a:pt x="2" y="62"/>
                  </a:lnTo>
                  <a:lnTo>
                    <a:pt x="0" y="5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8" name="Freeform 154"/>
            <p:cNvSpPr>
              <a:spLocks/>
            </p:cNvSpPr>
            <p:nvPr/>
          </p:nvSpPr>
          <p:spPr bwMode="blackWhite">
            <a:xfrm>
              <a:off x="3357" y="1173"/>
              <a:ext cx="191" cy="191"/>
            </a:xfrm>
            <a:custGeom>
              <a:avLst/>
              <a:gdLst/>
              <a:ahLst/>
              <a:cxnLst>
                <a:cxn ang="0">
                  <a:pos x="136" y="24"/>
                </a:cxn>
                <a:cxn ang="0">
                  <a:pos x="146" y="24"/>
                </a:cxn>
                <a:cxn ang="0">
                  <a:pos x="178" y="6"/>
                </a:cxn>
                <a:cxn ang="0">
                  <a:pos x="188" y="4"/>
                </a:cxn>
                <a:cxn ang="0">
                  <a:pos x="198" y="0"/>
                </a:cxn>
                <a:cxn ang="0">
                  <a:pos x="208" y="2"/>
                </a:cxn>
                <a:cxn ang="0">
                  <a:pos x="214" y="8"/>
                </a:cxn>
                <a:cxn ang="0">
                  <a:pos x="214" y="16"/>
                </a:cxn>
                <a:cxn ang="0">
                  <a:pos x="212" y="22"/>
                </a:cxn>
                <a:cxn ang="0">
                  <a:pos x="204" y="26"/>
                </a:cxn>
                <a:cxn ang="0">
                  <a:pos x="194" y="28"/>
                </a:cxn>
                <a:cxn ang="0">
                  <a:pos x="184" y="32"/>
                </a:cxn>
                <a:cxn ang="0">
                  <a:pos x="172" y="36"/>
                </a:cxn>
                <a:cxn ang="0">
                  <a:pos x="158" y="36"/>
                </a:cxn>
                <a:cxn ang="0">
                  <a:pos x="148" y="42"/>
                </a:cxn>
                <a:cxn ang="0">
                  <a:pos x="116" y="60"/>
                </a:cxn>
                <a:cxn ang="0">
                  <a:pos x="112" y="64"/>
                </a:cxn>
                <a:cxn ang="0">
                  <a:pos x="108" y="72"/>
                </a:cxn>
                <a:cxn ang="0">
                  <a:pos x="100" y="74"/>
                </a:cxn>
                <a:cxn ang="0">
                  <a:pos x="92" y="78"/>
                </a:cxn>
                <a:cxn ang="0">
                  <a:pos x="86" y="86"/>
                </a:cxn>
                <a:cxn ang="0">
                  <a:pos x="78" y="98"/>
                </a:cxn>
                <a:cxn ang="0">
                  <a:pos x="70" y="108"/>
                </a:cxn>
                <a:cxn ang="0">
                  <a:pos x="60" y="120"/>
                </a:cxn>
                <a:cxn ang="0">
                  <a:pos x="58" y="132"/>
                </a:cxn>
                <a:cxn ang="0">
                  <a:pos x="56" y="144"/>
                </a:cxn>
                <a:cxn ang="0">
                  <a:pos x="60" y="162"/>
                </a:cxn>
                <a:cxn ang="0">
                  <a:pos x="70" y="172"/>
                </a:cxn>
                <a:cxn ang="0">
                  <a:pos x="80" y="178"/>
                </a:cxn>
                <a:cxn ang="0">
                  <a:pos x="78" y="186"/>
                </a:cxn>
                <a:cxn ang="0">
                  <a:pos x="68" y="188"/>
                </a:cxn>
                <a:cxn ang="0">
                  <a:pos x="56" y="188"/>
                </a:cxn>
                <a:cxn ang="0">
                  <a:pos x="46" y="190"/>
                </a:cxn>
                <a:cxn ang="0">
                  <a:pos x="34" y="186"/>
                </a:cxn>
                <a:cxn ang="0">
                  <a:pos x="26" y="180"/>
                </a:cxn>
                <a:cxn ang="0">
                  <a:pos x="26" y="170"/>
                </a:cxn>
                <a:cxn ang="0">
                  <a:pos x="24" y="162"/>
                </a:cxn>
                <a:cxn ang="0">
                  <a:pos x="16" y="162"/>
                </a:cxn>
                <a:cxn ang="0">
                  <a:pos x="6" y="162"/>
                </a:cxn>
                <a:cxn ang="0">
                  <a:pos x="2" y="154"/>
                </a:cxn>
                <a:cxn ang="0">
                  <a:pos x="0" y="140"/>
                </a:cxn>
                <a:cxn ang="0">
                  <a:pos x="8" y="132"/>
                </a:cxn>
                <a:cxn ang="0">
                  <a:pos x="12" y="122"/>
                </a:cxn>
                <a:cxn ang="0">
                  <a:pos x="14" y="112"/>
                </a:cxn>
                <a:cxn ang="0">
                  <a:pos x="22" y="106"/>
                </a:cxn>
                <a:cxn ang="0">
                  <a:pos x="22" y="100"/>
                </a:cxn>
                <a:cxn ang="0">
                  <a:pos x="36" y="80"/>
                </a:cxn>
                <a:cxn ang="0">
                  <a:pos x="40" y="68"/>
                </a:cxn>
                <a:cxn ang="0">
                  <a:pos x="42" y="58"/>
                </a:cxn>
                <a:cxn ang="0">
                  <a:pos x="48" y="56"/>
                </a:cxn>
                <a:cxn ang="0">
                  <a:pos x="58" y="58"/>
                </a:cxn>
                <a:cxn ang="0">
                  <a:pos x="66" y="50"/>
                </a:cxn>
                <a:cxn ang="0">
                  <a:pos x="80" y="38"/>
                </a:cxn>
                <a:cxn ang="0">
                  <a:pos x="102" y="28"/>
                </a:cxn>
                <a:cxn ang="0">
                  <a:pos x="112" y="24"/>
                </a:cxn>
                <a:cxn ang="0">
                  <a:pos x="128" y="24"/>
                </a:cxn>
                <a:cxn ang="0">
                  <a:pos x="136" y="24"/>
                </a:cxn>
              </a:cxnLst>
              <a:rect l="0" t="0" r="r" b="b"/>
              <a:pathLst>
                <a:path w="215" h="191">
                  <a:moveTo>
                    <a:pt x="136" y="24"/>
                  </a:moveTo>
                  <a:lnTo>
                    <a:pt x="146" y="24"/>
                  </a:lnTo>
                  <a:lnTo>
                    <a:pt x="178" y="6"/>
                  </a:lnTo>
                  <a:lnTo>
                    <a:pt x="188" y="4"/>
                  </a:lnTo>
                  <a:lnTo>
                    <a:pt x="198" y="0"/>
                  </a:lnTo>
                  <a:lnTo>
                    <a:pt x="208" y="2"/>
                  </a:lnTo>
                  <a:lnTo>
                    <a:pt x="214" y="8"/>
                  </a:lnTo>
                  <a:lnTo>
                    <a:pt x="214" y="16"/>
                  </a:lnTo>
                  <a:lnTo>
                    <a:pt x="212" y="22"/>
                  </a:lnTo>
                  <a:lnTo>
                    <a:pt x="204" y="26"/>
                  </a:lnTo>
                  <a:lnTo>
                    <a:pt x="194" y="28"/>
                  </a:lnTo>
                  <a:lnTo>
                    <a:pt x="184" y="32"/>
                  </a:lnTo>
                  <a:lnTo>
                    <a:pt x="172" y="36"/>
                  </a:lnTo>
                  <a:lnTo>
                    <a:pt x="158" y="36"/>
                  </a:lnTo>
                  <a:lnTo>
                    <a:pt x="148" y="42"/>
                  </a:lnTo>
                  <a:lnTo>
                    <a:pt x="116" y="60"/>
                  </a:lnTo>
                  <a:lnTo>
                    <a:pt x="112" y="64"/>
                  </a:lnTo>
                  <a:lnTo>
                    <a:pt x="108" y="72"/>
                  </a:lnTo>
                  <a:lnTo>
                    <a:pt x="100" y="74"/>
                  </a:lnTo>
                  <a:lnTo>
                    <a:pt x="92" y="78"/>
                  </a:lnTo>
                  <a:lnTo>
                    <a:pt x="86" y="86"/>
                  </a:lnTo>
                  <a:lnTo>
                    <a:pt x="78" y="98"/>
                  </a:lnTo>
                  <a:lnTo>
                    <a:pt x="70" y="108"/>
                  </a:lnTo>
                  <a:lnTo>
                    <a:pt x="60" y="120"/>
                  </a:lnTo>
                  <a:lnTo>
                    <a:pt x="58" y="132"/>
                  </a:lnTo>
                  <a:lnTo>
                    <a:pt x="56" y="144"/>
                  </a:lnTo>
                  <a:lnTo>
                    <a:pt x="60" y="162"/>
                  </a:lnTo>
                  <a:lnTo>
                    <a:pt x="70" y="172"/>
                  </a:lnTo>
                  <a:lnTo>
                    <a:pt x="80" y="178"/>
                  </a:lnTo>
                  <a:lnTo>
                    <a:pt x="78" y="186"/>
                  </a:lnTo>
                  <a:lnTo>
                    <a:pt x="68" y="188"/>
                  </a:lnTo>
                  <a:lnTo>
                    <a:pt x="56" y="188"/>
                  </a:lnTo>
                  <a:lnTo>
                    <a:pt x="46" y="190"/>
                  </a:lnTo>
                  <a:lnTo>
                    <a:pt x="34" y="186"/>
                  </a:lnTo>
                  <a:lnTo>
                    <a:pt x="26" y="180"/>
                  </a:lnTo>
                  <a:lnTo>
                    <a:pt x="26" y="170"/>
                  </a:lnTo>
                  <a:lnTo>
                    <a:pt x="24" y="162"/>
                  </a:lnTo>
                  <a:lnTo>
                    <a:pt x="16" y="162"/>
                  </a:lnTo>
                  <a:lnTo>
                    <a:pt x="6" y="162"/>
                  </a:lnTo>
                  <a:lnTo>
                    <a:pt x="2" y="154"/>
                  </a:lnTo>
                  <a:lnTo>
                    <a:pt x="0" y="140"/>
                  </a:lnTo>
                  <a:lnTo>
                    <a:pt x="8" y="132"/>
                  </a:lnTo>
                  <a:lnTo>
                    <a:pt x="12" y="122"/>
                  </a:lnTo>
                  <a:lnTo>
                    <a:pt x="14" y="112"/>
                  </a:lnTo>
                  <a:lnTo>
                    <a:pt x="22" y="106"/>
                  </a:lnTo>
                  <a:lnTo>
                    <a:pt x="22" y="100"/>
                  </a:lnTo>
                  <a:lnTo>
                    <a:pt x="36" y="80"/>
                  </a:lnTo>
                  <a:lnTo>
                    <a:pt x="40" y="68"/>
                  </a:lnTo>
                  <a:lnTo>
                    <a:pt x="42" y="58"/>
                  </a:lnTo>
                  <a:lnTo>
                    <a:pt x="48" y="56"/>
                  </a:lnTo>
                  <a:lnTo>
                    <a:pt x="58" y="58"/>
                  </a:lnTo>
                  <a:lnTo>
                    <a:pt x="66" y="50"/>
                  </a:lnTo>
                  <a:lnTo>
                    <a:pt x="80" y="38"/>
                  </a:lnTo>
                  <a:lnTo>
                    <a:pt x="102" y="28"/>
                  </a:lnTo>
                  <a:lnTo>
                    <a:pt x="112" y="24"/>
                  </a:lnTo>
                  <a:lnTo>
                    <a:pt x="128" y="24"/>
                  </a:lnTo>
                  <a:lnTo>
                    <a:pt x="136" y="2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39" name="Freeform 155"/>
            <p:cNvSpPr>
              <a:spLocks/>
            </p:cNvSpPr>
            <p:nvPr/>
          </p:nvSpPr>
          <p:spPr bwMode="blackWhite">
            <a:xfrm>
              <a:off x="3782" y="1039"/>
              <a:ext cx="113" cy="87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6" y="30"/>
                </a:cxn>
                <a:cxn ang="0">
                  <a:pos x="24" y="12"/>
                </a:cxn>
                <a:cxn ang="0">
                  <a:pos x="42" y="8"/>
                </a:cxn>
                <a:cxn ang="0">
                  <a:pos x="48" y="4"/>
                </a:cxn>
                <a:cxn ang="0">
                  <a:pos x="54" y="0"/>
                </a:cxn>
                <a:cxn ang="0">
                  <a:pos x="60" y="4"/>
                </a:cxn>
                <a:cxn ang="0">
                  <a:pos x="66" y="12"/>
                </a:cxn>
                <a:cxn ang="0">
                  <a:pos x="74" y="12"/>
                </a:cxn>
                <a:cxn ang="0">
                  <a:pos x="80" y="12"/>
                </a:cxn>
                <a:cxn ang="0">
                  <a:pos x="84" y="18"/>
                </a:cxn>
                <a:cxn ang="0">
                  <a:pos x="86" y="28"/>
                </a:cxn>
                <a:cxn ang="0">
                  <a:pos x="90" y="34"/>
                </a:cxn>
                <a:cxn ang="0">
                  <a:pos x="98" y="38"/>
                </a:cxn>
                <a:cxn ang="0">
                  <a:pos x="104" y="36"/>
                </a:cxn>
                <a:cxn ang="0">
                  <a:pos x="112" y="36"/>
                </a:cxn>
                <a:cxn ang="0">
                  <a:pos x="116" y="40"/>
                </a:cxn>
                <a:cxn ang="0">
                  <a:pos x="120" y="48"/>
                </a:cxn>
                <a:cxn ang="0">
                  <a:pos x="122" y="56"/>
                </a:cxn>
                <a:cxn ang="0">
                  <a:pos x="124" y="68"/>
                </a:cxn>
                <a:cxn ang="0">
                  <a:pos x="126" y="72"/>
                </a:cxn>
                <a:cxn ang="0">
                  <a:pos x="126" y="80"/>
                </a:cxn>
                <a:cxn ang="0">
                  <a:pos x="120" y="84"/>
                </a:cxn>
                <a:cxn ang="0">
                  <a:pos x="112" y="86"/>
                </a:cxn>
                <a:cxn ang="0">
                  <a:pos x="102" y="86"/>
                </a:cxn>
                <a:cxn ang="0">
                  <a:pos x="76" y="74"/>
                </a:cxn>
                <a:cxn ang="0">
                  <a:pos x="70" y="72"/>
                </a:cxn>
                <a:cxn ang="0">
                  <a:pos x="62" y="72"/>
                </a:cxn>
                <a:cxn ang="0">
                  <a:pos x="52" y="72"/>
                </a:cxn>
                <a:cxn ang="0">
                  <a:pos x="46" y="64"/>
                </a:cxn>
                <a:cxn ang="0">
                  <a:pos x="36" y="60"/>
                </a:cxn>
                <a:cxn ang="0">
                  <a:pos x="30" y="58"/>
                </a:cxn>
                <a:cxn ang="0">
                  <a:pos x="22" y="56"/>
                </a:cxn>
                <a:cxn ang="0">
                  <a:pos x="14" y="52"/>
                </a:cxn>
                <a:cxn ang="0">
                  <a:pos x="12" y="50"/>
                </a:cxn>
                <a:cxn ang="0">
                  <a:pos x="0" y="40"/>
                </a:cxn>
              </a:cxnLst>
              <a:rect l="0" t="0" r="r" b="b"/>
              <a:pathLst>
                <a:path w="127" h="87">
                  <a:moveTo>
                    <a:pt x="0" y="40"/>
                  </a:moveTo>
                  <a:lnTo>
                    <a:pt x="6" y="30"/>
                  </a:lnTo>
                  <a:lnTo>
                    <a:pt x="24" y="12"/>
                  </a:lnTo>
                  <a:lnTo>
                    <a:pt x="42" y="8"/>
                  </a:lnTo>
                  <a:lnTo>
                    <a:pt x="48" y="4"/>
                  </a:lnTo>
                  <a:lnTo>
                    <a:pt x="54" y="0"/>
                  </a:lnTo>
                  <a:lnTo>
                    <a:pt x="60" y="4"/>
                  </a:lnTo>
                  <a:lnTo>
                    <a:pt x="66" y="12"/>
                  </a:lnTo>
                  <a:lnTo>
                    <a:pt x="74" y="12"/>
                  </a:lnTo>
                  <a:lnTo>
                    <a:pt x="80" y="12"/>
                  </a:lnTo>
                  <a:lnTo>
                    <a:pt x="84" y="18"/>
                  </a:lnTo>
                  <a:lnTo>
                    <a:pt x="86" y="28"/>
                  </a:lnTo>
                  <a:lnTo>
                    <a:pt x="90" y="34"/>
                  </a:lnTo>
                  <a:lnTo>
                    <a:pt x="98" y="38"/>
                  </a:lnTo>
                  <a:lnTo>
                    <a:pt x="104" y="36"/>
                  </a:lnTo>
                  <a:lnTo>
                    <a:pt x="112" y="36"/>
                  </a:lnTo>
                  <a:lnTo>
                    <a:pt x="116" y="40"/>
                  </a:lnTo>
                  <a:lnTo>
                    <a:pt x="120" y="48"/>
                  </a:lnTo>
                  <a:lnTo>
                    <a:pt x="122" y="56"/>
                  </a:lnTo>
                  <a:lnTo>
                    <a:pt x="124" y="68"/>
                  </a:lnTo>
                  <a:lnTo>
                    <a:pt x="126" y="72"/>
                  </a:lnTo>
                  <a:lnTo>
                    <a:pt x="126" y="80"/>
                  </a:lnTo>
                  <a:lnTo>
                    <a:pt x="120" y="84"/>
                  </a:lnTo>
                  <a:lnTo>
                    <a:pt x="112" y="86"/>
                  </a:lnTo>
                  <a:lnTo>
                    <a:pt x="102" y="86"/>
                  </a:lnTo>
                  <a:lnTo>
                    <a:pt x="76" y="74"/>
                  </a:lnTo>
                  <a:lnTo>
                    <a:pt x="70" y="72"/>
                  </a:lnTo>
                  <a:lnTo>
                    <a:pt x="62" y="72"/>
                  </a:lnTo>
                  <a:lnTo>
                    <a:pt x="52" y="72"/>
                  </a:lnTo>
                  <a:lnTo>
                    <a:pt x="46" y="64"/>
                  </a:lnTo>
                  <a:lnTo>
                    <a:pt x="36" y="60"/>
                  </a:lnTo>
                  <a:lnTo>
                    <a:pt x="30" y="58"/>
                  </a:lnTo>
                  <a:lnTo>
                    <a:pt x="22" y="56"/>
                  </a:lnTo>
                  <a:lnTo>
                    <a:pt x="14" y="52"/>
                  </a:lnTo>
                  <a:lnTo>
                    <a:pt x="12" y="50"/>
                  </a:lnTo>
                  <a:lnTo>
                    <a:pt x="0" y="4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0" name="Freeform 156"/>
            <p:cNvSpPr>
              <a:spLocks/>
            </p:cNvSpPr>
            <p:nvPr/>
          </p:nvSpPr>
          <p:spPr bwMode="blackWhite">
            <a:xfrm>
              <a:off x="3898" y="1097"/>
              <a:ext cx="61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" y="34"/>
                </a:cxn>
                <a:cxn ang="0">
                  <a:pos x="20" y="10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34" y="4"/>
                </a:cxn>
                <a:cxn ang="0">
                  <a:pos x="36" y="10"/>
                </a:cxn>
                <a:cxn ang="0">
                  <a:pos x="38" y="14"/>
                </a:cxn>
                <a:cxn ang="0">
                  <a:pos x="44" y="14"/>
                </a:cxn>
                <a:cxn ang="0">
                  <a:pos x="52" y="14"/>
                </a:cxn>
                <a:cxn ang="0">
                  <a:pos x="60" y="14"/>
                </a:cxn>
                <a:cxn ang="0">
                  <a:pos x="68" y="20"/>
                </a:cxn>
                <a:cxn ang="0">
                  <a:pos x="68" y="26"/>
                </a:cxn>
                <a:cxn ang="0">
                  <a:pos x="64" y="34"/>
                </a:cxn>
                <a:cxn ang="0">
                  <a:pos x="54" y="38"/>
                </a:cxn>
                <a:cxn ang="0">
                  <a:pos x="44" y="40"/>
                </a:cxn>
                <a:cxn ang="0">
                  <a:pos x="34" y="42"/>
                </a:cxn>
                <a:cxn ang="0">
                  <a:pos x="18" y="44"/>
                </a:cxn>
                <a:cxn ang="0">
                  <a:pos x="8" y="48"/>
                </a:cxn>
                <a:cxn ang="0">
                  <a:pos x="0" y="48"/>
                </a:cxn>
              </a:cxnLst>
              <a:rect l="0" t="0" r="r" b="b"/>
              <a:pathLst>
                <a:path w="69" h="49">
                  <a:moveTo>
                    <a:pt x="0" y="48"/>
                  </a:moveTo>
                  <a:lnTo>
                    <a:pt x="2" y="34"/>
                  </a:lnTo>
                  <a:lnTo>
                    <a:pt x="20" y="10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34" y="4"/>
                  </a:lnTo>
                  <a:lnTo>
                    <a:pt x="36" y="10"/>
                  </a:lnTo>
                  <a:lnTo>
                    <a:pt x="38" y="14"/>
                  </a:lnTo>
                  <a:lnTo>
                    <a:pt x="44" y="14"/>
                  </a:lnTo>
                  <a:lnTo>
                    <a:pt x="52" y="14"/>
                  </a:lnTo>
                  <a:lnTo>
                    <a:pt x="60" y="14"/>
                  </a:lnTo>
                  <a:lnTo>
                    <a:pt x="68" y="20"/>
                  </a:lnTo>
                  <a:lnTo>
                    <a:pt x="68" y="26"/>
                  </a:lnTo>
                  <a:lnTo>
                    <a:pt x="64" y="34"/>
                  </a:lnTo>
                  <a:lnTo>
                    <a:pt x="54" y="38"/>
                  </a:lnTo>
                  <a:lnTo>
                    <a:pt x="44" y="40"/>
                  </a:lnTo>
                  <a:lnTo>
                    <a:pt x="34" y="42"/>
                  </a:lnTo>
                  <a:lnTo>
                    <a:pt x="18" y="44"/>
                  </a:lnTo>
                  <a:lnTo>
                    <a:pt x="8" y="48"/>
                  </a:lnTo>
                  <a:lnTo>
                    <a:pt x="0" y="4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1" name="Freeform 157"/>
            <p:cNvSpPr>
              <a:spLocks/>
            </p:cNvSpPr>
            <p:nvPr/>
          </p:nvSpPr>
          <p:spPr bwMode="blackWhite">
            <a:xfrm>
              <a:off x="4356" y="1191"/>
              <a:ext cx="99" cy="49"/>
            </a:xfrm>
            <a:custGeom>
              <a:avLst/>
              <a:gdLst/>
              <a:ahLst/>
              <a:cxnLst>
                <a:cxn ang="0">
                  <a:pos x="2" y="24"/>
                </a:cxn>
                <a:cxn ang="0">
                  <a:pos x="0" y="18"/>
                </a:cxn>
                <a:cxn ang="0">
                  <a:pos x="12" y="4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4" y="4"/>
                </a:cxn>
                <a:cxn ang="0">
                  <a:pos x="36" y="6"/>
                </a:cxn>
                <a:cxn ang="0">
                  <a:pos x="38" y="8"/>
                </a:cxn>
                <a:cxn ang="0">
                  <a:pos x="40" y="10"/>
                </a:cxn>
                <a:cxn ang="0">
                  <a:pos x="46" y="12"/>
                </a:cxn>
                <a:cxn ang="0">
                  <a:pos x="46" y="8"/>
                </a:cxn>
                <a:cxn ang="0">
                  <a:pos x="48" y="4"/>
                </a:cxn>
                <a:cxn ang="0">
                  <a:pos x="52" y="0"/>
                </a:cxn>
                <a:cxn ang="0">
                  <a:pos x="56" y="0"/>
                </a:cxn>
                <a:cxn ang="0">
                  <a:pos x="64" y="0"/>
                </a:cxn>
                <a:cxn ang="0">
                  <a:pos x="64" y="6"/>
                </a:cxn>
                <a:cxn ang="0">
                  <a:pos x="68" y="8"/>
                </a:cxn>
                <a:cxn ang="0">
                  <a:pos x="74" y="8"/>
                </a:cxn>
                <a:cxn ang="0">
                  <a:pos x="78" y="6"/>
                </a:cxn>
                <a:cxn ang="0">
                  <a:pos x="86" y="4"/>
                </a:cxn>
                <a:cxn ang="0">
                  <a:pos x="90" y="6"/>
                </a:cxn>
                <a:cxn ang="0">
                  <a:pos x="92" y="10"/>
                </a:cxn>
                <a:cxn ang="0">
                  <a:pos x="98" y="12"/>
                </a:cxn>
                <a:cxn ang="0">
                  <a:pos x="104" y="12"/>
                </a:cxn>
                <a:cxn ang="0">
                  <a:pos x="108" y="16"/>
                </a:cxn>
                <a:cxn ang="0">
                  <a:pos x="110" y="24"/>
                </a:cxn>
                <a:cxn ang="0">
                  <a:pos x="102" y="36"/>
                </a:cxn>
                <a:cxn ang="0">
                  <a:pos x="86" y="44"/>
                </a:cxn>
                <a:cxn ang="0">
                  <a:pos x="82" y="42"/>
                </a:cxn>
                <a:cxn ang="0">
                  <a:pos x="78" y="38"/>
                </a:cxn>
                <a:cxn ang="0">
                  <a:pos x="76" y="38"/>
                </a:cxn>
                <a:cxn ang="0">
                  <a:pos x="72" y="38"/>
                </a:cxn>
                <a:cxn ang="0">
                  <a:pos x="68" y="38"/>
                </a:cxn>
                <a:cxn ang="0">
                  <a:pos x="64" y="38"/>
                </a:cxn>
                <a:cxn ang="0">
                  <a:pos x="62" y="40"/>
                </a:cxn>
                <a:cxn ang="0">
                  <a:pos x="60" y="40"/>
                </a:cxn>
                <a:cxn ang="0">
                  <a:pos x="56" y="42"/>
                </a:cxn>
                <a:cxn ang="0">
                  <a:pos x="52" y="44"/>
                </a:cxn>
                <a:cxn ang="0">
                  <a:pos x="48" y="46"/>
                </a:cxn>
                <a:cxn ang="0">
                  <a:pos x="40" y="48"/>
                </a:cxn>
                <a:cxn ang="0">
                  <a:pos x="32" y="46"/>
                </a:cxn>
                <a:cxn ang="0">
                  <a:pos x="26" y="44"/>
                </a:cxn>
                <a:cxn ang="0">
                  <a:pos x="18" y="40"/>
                </a:cxn>
                <a:cxn ang="0">
                  <a:pos x="14" y="34"/>
                </a:cxn>
                <a:cxn ang="0">
                  <a:pos x="6" y="32"/>
                </a:cxn>
                <a:cxn ang="0">
                  <a:pos x="4" y="30"/>
                </a:cxn>
                <a:cxn ang="0">
                  <a:pos x="2" y="24"/>
                </a:cxn>
              </a:cxnLst>
              <a:rect l="0" t="0" r="r" b="b"/>
              <a:pathLst>
                <a:path w="111" h="49">
                  <a:moveTo>
                    <a:pt x="2" y="24"/>
                  </a:moveTo>
                  <a:lnTo>
                    <a:pt x="0" y="18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40" y="10"/>
                  </a:lnTo>
                  <a:lnTo>
                    <a:pt x="46" y="12"/>
                  </a:lnTo>
                  <a:lnTo>
                    <a:pt x="46" y="8"/>
                  </a:lnTo>
                  <a:lnTo>
                    <a:pt x="48" y="4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64" y="6"/>
                  </a:lnTo>
                  <a:lnTo>
                    <a:pt x="68" y="8"/>
                  </a:lnTo>
                  <a:lnTo>
                    <a:pt x="74" y="8"/>
                  </a:lnTo>
                  <a:lnTo>
                    <a:pt x="78" y="6"/>
                  </a:lnTo>
                  <a:lnTo>
                    <a:pt x="86" y="4"/>
                  </a:lnTo>
                  <a:lnTo>
                    <a:pt x="90" y="6"/>
                  </a:lnTo>
                  <a:lnTo>
                    <a:pt x="92" y="10"/>
                  </a:lnTo>
                  <a:lnTo>
                    <a:pt x="98" y="12"/>
                  </a:lnTo>
                  <a:lnTo>
                    <a:pt x="104" y="12"/>
                  </a:lnTo>
                  <a:lnTo>
                    <a:pt x="108" y="16"/>
                  </a:lnTo>
                  <a:lnTo>
                    <a:pt x="110" y="24"/>
                  </a:lnTo>
                  <a:lnTo>
                    <a:pt x="102" y="36"/>
                  </a:lnTo>
                  <a:lnTo>
                    <a:pt x="86" y="44"/>
                  </a:lnTo>
                  <a:lnTo>
                    <a:pt x="82" y="42"/>
                  </a:lnTo>
                  <a:lnTo>
                    <a:pt x="78" y="38"/>
                  </a:lnTo>
                  <a:lnTo>
                    <a:pt x="76" y="38"/>
                  </a:lnTo>
                  <a:lnTo>
                    <a:pt x="72" y="38"/>
                  </a:lnTo>
                  <a:lnTo>
                    <a:pt x="68" y="38"/>
                  </a:lnTo>
                  <a:lnTo>
                    <a:pt x="64" y="38"/>
                  </a:lnTo>
                  <a:lnTo>
                    <a:pt x="62" y="40"/>
                  </a:lnTo>
                  <a:lnTo>
                    <a:pt x="60" y="40"/>
                  </a:lnTo>
                  <a:lnTo>
                    <a:pt x="56" y="42"/>
                  </a:lnTo>
                  <a:lnTo>
                    <a:pt x="52" y="44"/>
                  </a:lnTo>
                  <a:lnTo>
                    <a:pt x="48" y="46"/>
                  </a:lnTo>
                  <a:lnTo>
                    <a:pt x="40" y="48"/>
                  </a:lnTo>
                  <a:lnTo>
                    <a:pt x="32" y="46"/>
                  </a:lnTo>
                  <a:lnTo>
                    <a:pt x="26" y="44"/>
                  </a:lnTo>
                  <a:lnTo>
                    <a:pt x="18" y="40"/>
                  </a:lnTo>
                  <a:lnTo>
                    <a:pt x="14" y="34"/>
                  </a:lnTo>
                  <a:lnTo>
                    <a:pt x="6" y="32"/>
                  </a:lnTo>
                  <a:lnTo>
                    <a:pt x="4" y="30"/>
                  </a:lnTo>
                  <a:lnTo>
                    <a:pt x="2" y="2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2" name="Freeform 158"/>
            <p:cNvSpPr>
              <a:spLocks/>
            </p:cNvSpPr>
            <p:nvPr/>
          </p:nvSpPr>
          <p:spPr bwMode="blackWhite">
            <a:xfrm>
              <a:off x="4467" y="1209"/>
              <a:ext cx="61" cy="2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40" y="6"/>
                </a:cxn>
                <a:cxn ang="0">
                  <a:pos x="44" y="4"/>
                </a:cxn>
                <a:cxn ang="0">
                  <a:pos x="50" y="2"/>
                </a:cxn>
                <a:cxn ang="0">
                  <a:pos x="54" y="2"/>
                </a:cxn>
                <a:cxn ang="0">
                  <a:pos x="56" y="6"/>
                </a:cxn>
                <a:cxn ang="0">
                  <a:pos x="64" y="8"/>
                </a:cxn>
                <a:cxn ang="0">
                  <a:pos x="68" y="12"/>
                </a:cxn>
                <a:cxn ang="0">
                  <a:pos x="68" y="16"/>
                </a:cxn>
                <a:cxn ang="0">
                  <a:pos x="62" y="22"/>
                </a:cxn>
                <a:cxn ang="0">
                  <a:pos x="54" y="24"/>
                </a:cxn>
                <a:cxn ang="0">
                  <a:pos x="48" y="26"/>
                </a:cxn>
                <a:cxn ang="0">
                  <a:pos x="40" y="26"/>
                </a:cxn>
                <a:cxn ang="0">
                  <a:pos x="28" y="24"/>
                </a:cxn>
                <a:cxn ang="0">
                  <a:pos x="20" y="18"/>
                </a:cxn>
                <a:cxn ang="0">
                  <a:pos x="8" y="12"/>
                </a:cxn>
                <a:cxn ang="0">
                  <a:pos x="0" y="4"/>
                </a:cxn>
              </a:cxnLst>
              <a:rect l="0" t="0" r="r" b="b"/>
              <a:pathLst>
                <a:path w="69" h="27">
                  <a:moveTo>
                    <a:pt x="0" y="4"/>
                  </a:moveTo>
                  <a:lnTo>
                    <a:pt x="4" y="0"/>
                  </a:lnTo>
                  <a:lnTo>
                    <a:pt x="40" y="6"/>
                  </a:lnTo>
                  <a:lnTo>
                    <a:pt x="44" y="4"/>
                  </a:lnTo>
                  <a:lnTo>
                    <a:pt x="50" y="2"/>
                  </a:lnTo>
                  <a:lnTo>
                    <a:pt x="54" y="2"/>
                  </a:lnTo>
                  <a:lnTo>
                    <a:pt x="56" y="6"/>
                  </a:lnTo>
                  <a:lnTo>
                    <a:pt x="64" y="8"/>
                  </a:lnTo>
                  <a:lnTo>
                    <a:pt x="68" y="12"/>
                  </a:lnTo>
                  <a:lnTo>
                    <a:pt x="68" y="16"/>
                  </a:lnTo>
                  <a:lnTo>
                    <a:pt x="62" y="22"/>
                  </a:lnTo>
                  <a:lnTo>
                    <a:pt x="54" y="24"/>
                  </a:lnTo>
                  <a:lnTo>
                    <a:pt x="48" y="26"/>
                  </a:lnTo>
                  <a:lnTo>
                    <a:pt x="40" y="26"/>
                  </a:lnTo>
                  <a:lnTo>
                    <a:pt x="28" y="24"/>
                  </a:lnTo>
                  <a:lnTo>
                    <a:pt x="20" y="18"/>
                  </a:lnTo>
                  <a:lnTo>
                    <a:pt x="8" y="12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3" name="Freeform 159"/>
            <p:cNvSpPr>
              <a:spLocks/>
            </p:cNvSpPr>
            <p:nvPr/>
          </p:nvSpPr>
          <p:spPr bwMode="blackWhite">
            <a:xfrm>
              <a:off x="4412" y="1243"/>
              <a:ext cx="45" cy="31"/>
            </a:xfrm>
            <a:custGeom>
              <a:avLst/>
              <a:gdLst/>
              <a:ahLst/>
              <a:cxnLst>
                <a:cxn ang="0">
                  <a:pos x="50" y="30"/>
                </a:cxn>
                <a:cxn ang="0">
                  <a:pos x="0" y="30"/>
                </a:cxn>
                <a:cxn ang="0">
                  <a:pos x="0" y="6"/>
                </a:cxn>
                <a:cxn ang="0">
                  <a:pos x="2" y="0"/>
                </a:cxn>
                <a:cxn ang="0">
                  <a:pos x="8" y="2"/>
                </a:cxn>
                <a:cxn ang="0">
                  <a:pos x="14" y="8"/>
                </a:cxn>
                <a:cxn ang="0">
                  <a:pos x="22" y="12"/>
                </a:cxn>
                <a:cxn ang="0">
                  <a:pos x="32" y="14"/>
                </a:cxn>
                <a:cxn ang="0">
                  <a:pos x="42" y="20"/>
                </a:cxn>
                <a:cxn ang="0">
                  <a:pos x="50" y="30"/>
                </a:cxn>
              </a:cxnLst>
              <a:rect l="0" t="0" r="r" b="b"/>
              <a:pathLst>
                <a:path w="51" h="31">
                  <a:moveTo>
                    <a:pt x="50" y="30"/>
                  </a:moveTo>
                  <a:lnTo>
                    <a:pt x="0" y="30"/>
                  </a:lnTo>
                  <a:lnTo>
                    <a:pt x="0" y="6"/>
                  </a:lnTo>
                  <a:lnTo>
                    <a:pt x="2" y="0"/>
                  </a:lnTo>
                  <a:lnTo>
                    <a:pt x="8" y="2"/>
                  </a:lnTo>
                  <a:lnTo>
                    <a:pt x="14" y="8"/>
                  </a:lnTo>
                  <a:lnTo>
                    <a:pt x="22" y="12"/>
                  </a:lnTo>
                  <a:lnTo>
                    <a:pt x="32" y="14"/>
                  </a:lnTo>
                  <a:lnTo>
                    <a:pt x="42" y="20"/>
                  </a:lnTo>
                  <a:lnTo>
                    <a:pt x="50" y="3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4" name="Freeform 160"/>
            <p:cNvSpPr>
              <a:spLocks/>
            </p:cNvSpPr>
            <p:nvPr/>
          </p:nvSpPr>
          <p:spPr bwMode="blackWhite">
            <a:xfrm>
              <a:off x="4504" y="2869"/>
              <a:ext cx="15" cy="1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" y="14"/>
                </a:cxn>
                <a:cxn ang="0">
                  <a:pos x="10" y="14"/>
                </a:cxn>
                <a:cxn ang="0">
                  <a:pos x="1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10"/>
                </a:cxn>
              </a:cxnLst>
              <a:rect l="0" t="0" r="r" b="b"/>
              <a:pathLst>
                <a:path w="17" h="15">
                  <a:moveTo>
                    <a:pt x="0" y="10"/>
                  </a:moveTo>
                  <a:lnTo>
                    <a:pt x="6" y="14"/>
                  </a:lnTo>
                  <a:lnTo>
                    <a:pt x="10" y="14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5" name="Freeform 161"/>
            <p:cNvSpPr>
              <a:spLocks/>
            </p:cNvSpPr>
            <p:nvPr/>
          </p:nvSpPr>
          <p:spPr bwMode="blackWhite">
            <a:xfrm>
              <a:off x="4552" y="2841"/>
              <a:ext cx="13" cy="1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8" y="10"/>
                </a:cxn>
                <a:cxn ang="0">
                  <a:pos x="14" y="4"/>
                </a:cxn>
                <a:cxn ang="0">
                  <a:pos x="8" y="0"/>
                </a:cxn>
              </a:cxnLst>
              <a:rect l="0" t="0" r="r" b="b"/>
              <a:pathLst>
                <a:path w="15" h="11">
                  <a:moveTo>
                    <a:pt x="8" y="0"/>
                  </a:moveTo>
                  <a:lnTo>
                    <a:pt x="0" y="4"/>
                  </a:lnTo>
                  <a:lnTo>
                    <a:pt x="2" y="8"/>
                  </a:lnTo>
                  <a:lnTo>
                    <a:pt x="8" y="10"/>
                  </a:lnTo>
                  <a:lnTo>
                    <a:pt x="14" y="4"/>
                  </a:lnTo>
                  <a:lnTo>
                    <a:pt x="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6" name="Freeform 162"/>
            <p:cNvSpPr>
              <a:spLocks/>
            </p:cNvSpPr>
            <p:nvPr/>
          </p:nvSpPr>
          <p:spPr bwMode="blackWhite">
            <a:xfrm>
              <a:off x="3128" y="2019"/>
              <a:ext cx="284" cy="145"/>
            </a:xfrm>
            <a:custGeom>
              <a:avLst/>
              <a:gdLst/>
              <a:ahLst/>
              <a:cxnLst>
                <a:cxn ang="0">
                  <a:pos x="296" y="68"/>
                </a:cxn>
                <a:cxn ang="0">
                  <a:pos x="298" y="58"/>
                </a:cxn>
                <a:cxn ang="0">
                  <a:pos x="282" y="48"/>
                </a:cxn>
                <a:cxn ang="0">
                  <a:pos x="268" y="32"/>
                </a:cxn>
                <a:cxn ang="0">
                  <a:pos x="248" y="32"/>
                </a:cxn>
                <a:cxn ang="0">
                  <a:pos x="224" y="44"/>
                </a:cxn>
                <a:cxn ang="0">
                  <a:pos x="210" y="38"/>
                </a:cxn>
                <a:cxn ang="0">
                  <a:pos x="200" y="42"/>
                </a:cxn>
                <a:cxn ang="0">
                  <a:pos x="164" y="30"/>
                </a:cxn>
                <a:cxn ang="0">
                  <a:pos x="152" y="22"/>
                </a:cxn>
                <a:cxn ang="0">
                  <a:pos x="148" y="14"/>
                </a:cxn>
                <a:cxn ang="0">
                  <a:pos x="122" y="10"/>
                </a:cxn>
                <a:cxn ang="0">
                  <a:pos x="104" y="16"/>
                </a:cxn>
                <a:cxn ang="0">
                  <a:pos x="86" y="28"/>
                </a:cxn>
                <a:cxn ang="0">
                  <a:pos x="52" y="22"/>
                </a:cxn>
                <a:cxn ang="0">
                  <a:pos x="34" y="4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14" y="10"/>
                </a:cxn>
                <a:cxn ang="0">
                  <a:pos x="10" y="18"/>
                </a:cxn>
                <a:cxn ang="0">
                  <a:pos x="12" y="30"/>
                </a:cxn>
                <a:cxn ang="0">
                  <a:pos x="28" y="28"/>
                </a:cxn>
                <a:cxn ang="0">
                  <a:pos x="50" y="24"/>
                </a:cxn>
                <a:cxn ang="0">
                  <a:pos x="52" y="36"/>
                </a:cxn>
                <a:cxn ang="0">
                  <a:pos x="32" y="40"/>
                </a:cxn>
                <a:cxn ang="0">
                  <a:pos x="26" y="40"/>
                </a:cxn>
                <a:cxn ang="0">
                  <a:pos x="16" y="38"/>
                </a:cxn>
                <a:cxn ang="0">
                  <a:pos x="4" y="60"/>
                </a:cxn>
                <a:cxn ang="0">
                  <a:pos x="10" y="68"/>
                </a:cxn>
                <a:cxn ang="0">
                  <a:pos x="16" y="56"/>
                </a:cxn>
                <a:cxn ang="0">
                  <a:pos x="14" y="76"/>
                </a:cxn>
                <a:cxn ang="0">
                  <a:pos x="0" y="76"/>
                </a:cxn>
                <a:cxn ang="0">
                  <a:pos x="16" y="86"/>
                </a:cxn>
                <a:cxn ang="0">
                  <a:pos x="22" y="102"/>
                </a:cxn>
                <a:cxn ang="0">
                  <a:pos x="18" y="112"/>
                </a:cxn>
                <a:cxn ang="0">
                  <a:pos x="32" y="108"/>
                </a:cxn>
                <a:cxn ang="0">
                  <a:pos x="40" y="118"/>
                </a:cxn>
                <a:cxn ang="0">
                  <a:pos x="54" y="130"/>
                </a:cxn>
                <a:cxn ang="0">
                  <a:pos x="72" y="128"/>
                </a:cxn>
                <a:cxn ang="0">
                  <a:pos x="88" y="120"/>
                </a:cxn>
                <a:cxn ang="0">
                  <a:pos x="106" y="138"/>
                </a:cxn>
                <a:cxn ang="0">
                  <a:pos x="142" y="124"/>
                </a:cxn>
                <a:cxn ang="0">
                  <a:pos x="160" y="126"/>
                </a:cxn>
                <a:cxn ang="0">
                  <a:pos x="238" y="138"/>
                </a:cxn>
                <a:cxn ang="0">
                  <a:pos x="318" y="118"/>
                </a:cxn>
                <a:cxn ang="0">
                  <a:pos x="302" y="74"/>
                </a:cxn>
              </a:cxnLst>
              <a:rect l="0" t="0" r="r" b="b"/>
              <a:pathLst>
                <a:path w="319" h="145">
                  <a:moveTo>
                    <a:pt x="302" y="74"/>
                  </a:moveTo>
                  <a:lnTo>
                    <a:pt x="296" y="68"/>
                  </a:lnTo>
                  <a:lnTo>
                    <a:pt x="298" y="62"/>
                  </a:lnTo>
                  <a:lnTo>
                    <a:pt x="298" y="58"/>
                  </a:lnTo>
                  <a:lnTo>
                    <a:pt x="284" y="52"/>
                  </a:lnTo>
                  <a:lnTo>
                    <a:pt x="282" y="48"/>
                  </a:lnTo>
                  <a:lnTo>
                    <a:pt x="276" y="40"/>
                  </a:lnTo>
                  <a:lnTo>
                    <a:pt x="268" y="32"/>
                  </a:lnTo>
                  <a:lnTo>
                    <a:pt x="262" y="34"/>
                  </a:lnTo>
                  <a:lnTo>
                    <a:pt x="248" y="32"/>
                  </a:lnTo>
                  <a:lnTo>
                    <a:pt x="238" y="42"/>
                  </a:lnTo>
                  <a:lnTo>
                    <a:pt x="224" y="44"/>
                  </a:lnTo>
                  <a:lnTo>
                    <a:pt x="214" y="38"/>
                  </a:lnTo>
                  <a:lnTo>
                    <a:pt x="210" y="38"/>
                  </a:lnTo>
                  <a:lnTo>
                    <a:pt x="208" y="40"/>
                  </a:lnTo>
                  <a:lnTo>
                    <a:pt x="200" y="42"/>
                  </a:lnTo>
                  <a:lnTo>
                    <a:pt x="180" y="36"/>
                  </a:lnTo>
                  <a:lnTo>
                    <a:pt x="164" y="30"/>
                  </a:lnTo>
                  <a:lnTo>
                    <a:pt x="164" y="22"/>
                  </a:lnTo>
                  <a:lnTo>
                    <a:pt x="152" y="22"/>
                  </a:lnTo>
                  <a:lnTo>
                    <a:pt x="148" y="20"/>
                  </a:lnTo>
                  <a:lnTo>
                    <a:pt x="148" y="14"/>
                  </a:lnTo>
                  <a:lnTo>
                    <a:pt x="140" y="14"/>
                  </a:lnTo>
                  <a:lnTo>
                    <a:pt x="122" y="10"/>
                  </a:lnTo>
                  <a:lnTo>
                    <a:pt x="116" y="12"/>
                  </a:lnTo>
                  <a:lnTo>
                    <a:pt x="104" y="16"/>
                  </a:lnTo>
                  <a:lnTo>
                    <a:pt x="92" y="24"/>
                  </a:lnTo>
                  <a:lnTo>
                    <a:pt x="86" y="28"/>
                  </a:lnTo>
                  <a:lnTo>
                    <a:pt x="74" y="26"/>
                  </a:lnTo>
                  <a:lnTo>
                    <a:pt x="52" y="22"/>
                  </a:lnTo>
                  <a:lnTo>
                    <a:pt x="38" y="18"/>
                  </a:lnTo>
                  <a:lnTo>
                    <a:pt x="34" y="4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2"/>
                  </a:lnTo>
                  <a:lnTo>
                    <a:pt x="12" y="8"/>
                  </a:lnTo>
                  <a:lnTo>
                    <a:pt x="14" y="10"/>
                  </a:lnTo>
                  <a:lnTo>
                    <a:pt x="14" y="14"/>
                  </a:lnTo>
                  <a:lnTo>
                    <a:pt x="10" y="18"/>
                  </a:lnTo>
                  <a:lnTo>
                    <a:pt x="8" y="26"/>
                  </a:lnTo>
                  <a:lnTo>
                    <a:pt x="12" y="30"/>
                  </a:lnTo>
                  <a:lnTo>
                    <a:pt x="14" y="34"/>
                  </a:lnTo>
                  <a:lnTo>
                    <a:pt x="28" y="28"/>
                  </a:lnTo>
                  <a:lnTo>
                    <a:pt x="44" y="26"/>
                  </a:lnTo>
                  <a:lnTo>
                    <a:pt x="50" y="24"/>
                  </a:lnTo>
                  <a:lnTo>
                    <a:pt x="58" y="32"/>
                  </a:lnTo>
                  <a:lnTo>
                    <a:pt x="52" y="36"/>
                  </a:lnTo>
                  <a:lnTo>
                    <a:pt x="42" y="42"/>
                  </a:lnTo>
                  <a:lnTo>
                    <a:pt x="32" y="40"/>
                  </a:lnTo>
                  <a:lnTo>
                    <a:pt x="28" y="34"/>
                  </a:lnTo>
                  <a:lnTo>
                    <a:pt x="26" y="40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8" y="50"/>
                  </a:lnTo>
                  <a:lnTo>
                    <a:pt x="4" y="60"/>
                  </a:lnTo>
                  <a:lnTo>
                    <a:pt x="2" y="64"/>
                  </a:lnTo>
                  <a:lnTo>
                    <a:pt x="10" y="68"/>
                  </a:lnTo>
                  <a:lnTo>
                    <a:pt x="8" y="58"/>
                  </a:lnTo>
                  <a:lnTo>
                    <a:pt x="16" y="56"/>
                  </a:lnTo>
                  <a:lnTo>
                    <a:pt x="16" y="64"/>
                  </a:lnTo>
                  <a:lnTo>
                    <a:pt x="14" y="76"/>
                  </a:lnTo>
                  <a:lnTo>
                    <a:pt x="6" y="74"/>
                  </a:lnTo>
                  <a:lnTo>
                    <a:pt x="0" y="76"/>
                  </a:lnTo>
                  <a:lnTo>
                    <a:pt x="6" y="84"/>
                  </a:lnTo>
                  <a:lnTo>
                    <a:pt x="16" y="86"/>
                  </a:lnTo>
                  <a:lnTo>
                    <a:pt x="18" y="98"/>
                  </a:lnTo>
                  <a:lnTo>
                    <a:pt x="22" y="102"/>
                  </a:lnTo>
                  <a:lnTo>
                    <a:pt x="20" y="108"/>
                  </a:lnTo>
                  <a:lnTo>
                    <a:pt x="18" y="112"/>
                  </a:lnTo>
                  <a:lnTo>
                    <a:pt x="24" y="114"/>
                  </a:lnTo>
                  <a:lnTo>
                    <a:pt x="32" y="108"/>
                  </a:lnTo>
                  <a:lnTo>
                    <a:pt x="30" y="116"/>
                  </a:lnTo>
                  <a:lnTo>
                    <a:pt x="40" y="118"/>
                  </a:lnTo>
                  <a:lnTo>
                    <a:pt x="46" y="122"/>
                  </a:lnTo>
                  <a:lnTo>
                    <a:pt x="54" y="130"/>
                  </a:lnTo>
                  <a:lnTo>
                    <a:pt x="62" y="128"/>
                  </a:lnTo>
                  <a:lnTo>
                    <a:pt x="72" y="128"/>
                  </a:lnTo>
                  <a:lnTo>
                    <a:pt x="74" y="118"/>
                  </a:lnTo>
                  <a:lnTo>
                    <a:pt x="88" y="120"/>
                  </a:lnTo>
                  <a:lnTo>
                    <a:pt x="102" y="130"/>
                  </a:lnTo>
                  <a:lnTo>
                    <a:pt x="106" y="138"/>
                  </a:lnTo>
                  <a:lnTo>
                    <a:pt x="130" y="136"/>
                  </a:lnTo>
                  <a:lnTo>
                    <a:pt x="142" y="124"/>
                  </a:lnTo>
                  <a:lnTo>
                    <a:pt x="148" y="128"/>
                  </a:lnTo>
                  <a:lnTo>
                    <a:pt x="160" y="126"/>
                  </a:lnTo>
                  <a:lnTo>
                    <a:pt x="162" y="134"/>
                  </a:lnTo>
                  <a:lnTo>
                    <a:pt x="238" y="138"/>
                  </a:lnTo>
                  <a:lnTo>
                    <a:pt x="288" y="144"/>
                  </a:lnTo>
                  <a:lnTo>
                    <a:pt x="318" y="118"/>
                  </a:lnTo>
                  <a:lnTo>
                    <a:pt x="300" y="86"/>
                  </a:lnTo>
                  <a:lnTo>
                    <a:pt x="302" y="7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7" name="Freeform 163"/>
            <p:cNvSpPr>
              <a:spLocks/>
            </p:cNvSpPr>
            <p:nvPr/>
          </p:nvSpPr>
          <p:spPr bwMode="blackWhite">
            <a:xfrm>
              <a:off x="3265" y="2139"/>
              <a:ext cx="99" cy="105"/>
            </a:xfrm>
            <a:custGeom>
              <a:avLst/>
              <a:gdLst/>
              <a:ahLst/>
              <a:cxnLst>
                <a:cxn ang="0">
                  <a:pos x="110" y="12"/>
                </a:cxn>
                <a:cxn ang="0">
                  <a:pos x="104" y="2"/>
                </a:cxn>
                <a:cxn ang="0">
                  <a:pos x="78" y="2"/>
                </a:cxn>
                <a:cxn ang="0">
                  <a:pos x="64" y="4"/>
                </a:cxn>
                <a:cxn ang="0">
                  <a:pos x="56" y="0"/>
                </a:cxn>
                <a:cxn ang="0">
                  <a:pos x="34" y="0"/>
                </a:cxn>
                <a:cxn ang="0">
                  <a:pos x="24" y="4"/>
                </a:cxn>
                <a:cxn ang="0">
                  <a:pos x="18" y="4"/>
                </a:cxn>
                <a:cxn ang="0">
                  <a:pos x="10" y="10"/>
                </a:cxn>
                <a:cxn ang="0">
                  <a:pos x="4" y="16"/>
                </a:cxn>
                <a:cxn ang="0">
                  <a:pos x="4" y="26"/>
                </a:cxn>
                <a:cxn ang="0">
                  <a:pos x="6" y="38"/>
                </a:cxn>
                <a:cxn ang="0">
                  <a:pos x="4" y="54"/>
                </a:cxn>
                <a:cxn ang="0">
                  <a:pos x="0" y="74"/>
                </a:cxn>
                <a:cxn ang="0">
                  <a:pos x="12" y="104"/>
                </a:cxn>
                <a:cxn ang="0">
                  <a:pos x="94" y="64"/>
                </a:cxn>
                <a:cxn ang="0">
                  <a:pos x="110" y="12"/>
                </a:cxn>
              </a:cxnLst>
              <a:rect l="0" t="0" r="r" b="b"/>
              <a:pathLst>
                <a:path w="111" h="105">
                  <a:moveTo>
                    <a:pt x="110" y="12"/>
                  </a:moveTo>
                  <a:lnTo>
                    <a:pt x="104" y="2"/>
                  </a:lnTo>
                  <a:lnTo>
                    <a:pt x="78" y="2"/>
                  </a:lnTo>
                  <a:lnTo>
                    <a:pt x="64" y="4"/>
                  </a:lnTo>
                  <a:lnTo>
                    <a:pt x="56" y="0"/>
                  </a:lnTo>
                  <a:lnTo>
                    <a:pt x="34" y="0"/>
                  </a:lnTo>
                  <a:lnTo>
                    <a:pt x="24" y="4"/>
                  </a:lnTo>
                  <a:lnTo>
                    <a:pt x="18" y="4"/>
                  </a:lnTo>
                  <a:lnTo>
                    <a:pt x="10" y="10"/>
                  </a:lnTo>
                  <a:lnTo>
                    <a:pt x="4" y="16"/>
                  </a:lnTo>
                  <a:lnTo>
                    <a:pt x="4" y="26"/>
                  </a:lnTo>
                  <a:lnTo>
                    <a:pt x="6" y="38"/>
                  </a:lnTo>
                  <a:lnTo>
                    <a:pt x="4" y="54"/>
                  </a:lnTo>
                  <a:lnTo>
                    <a:pt x="0" y="74"/>
                  </a:lnTo>
                  <a:lnTo>
                    <a:pt x="12" y="104"/>
                  </a:lnTo>
                  <a:lnTo>
                    <a:pt x="94" y="64"/>
                  </a:lnTo>
                  <a:lnTo>
                    <a:pt x="110" y="1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8" name="Freeform 164"/>
            <p:cNvSpPr>
              <a:spLocks/>
            </p:cNvSpPr>
            <p:nvPr/>
          </p:nvSpPr>
          <p:spPr bwMode="blackWhite">
            <a:xfrm>
              <a:off x="3226" y="2215"/>
              <a:ext cx="47" cy="105"/>
            </a:xfrm>
            <a:custGeom>
              <a:avLst/>
              <a:gdLst/>
              <a:ahLst/>
              <a:cxnLst>
                <a:cxn ang="0">
                  <a:pos x="36" y="2"/>
                </a:cxn>
                <a:cxn ang="0">
                  <a:pos x="30" y="6"/>
                </a:cxn>
                <a:cxn ang="0">
                  <a:pos x="28" y="16"/>
                </a:cxn>
                <a:cxn ang="0">
                  <a:pos x="18" y="38"/>
                </a:cxn>
                <a:cxn ang="0">
                  <a:pos x="16" y="34"/>
                </a:cxn>
                <a:cxn ang="0">
                  <a:pos x="8" y="44"/>
                </a:cxn>
                <a:cxn ang="0">
                  <a:pos x="0" y="62"/>
                </a:cxn>
                <a:cxn ang="0">
                  <a:pos x="10" y="104"/>
                </a:cxn>
                <a:cxn ang="0">
                  <a:pos x="52" y="44"/>
                </a:cxn>
                <a:cxn ang="0">
                  <a:pos x="48" y="10"/>
                </a:cxn>
                <a:cxn ang="0">
                  <a:pos x="40" y="0"/>
                </a:cxn>
                <a:cxn ang="0">
                  <a:pos x="36" y="2"/>
                </a:cxn>
              </a:cxnLst>
              <a:rect l="0" t="0" r="r" b="b"/>
              <a:pathLst>
                <a:path w="53" h="105">
                  <a:moveTo>
                    <a:pt x="36" y="2"/>
                  </a:moveTo>
                  <a:lnTo>
                    <a:pt x="30" y="6"/>
                  </a:lnTo>
                  <a:lnTo>
                    <a:pt x="28" y="16"/>
                  </a:lnTo>
                  <a:lnTo>
                    <a:pt x="18" y="38"/>
                  </a:lnTo>
                  <a:lnTo>
                    <a:pt x="16" y="34"/>
                  </a:lnTo>
                  <a:lnTo>
                    <a:pt x="8" y="44"/>
                  </a:lnTo>
                  <a:lnTo>
                    <a:pt x="0" y="62"/>
                  </a:lnTo>
                  <a:lnTo>
                    <a:pt x="10" y="104"/>
                  </a:lnTo>
                  <a:lnTo>
                    <a:pt x="52" y="44"/>
                  </a:lnTo>
                  <a:lnTo>
                    <a:pt x="48" y="10"/>
                  </a:lnTo>
                  <a:lnTo>
                    <a:pt x="40" y="0"/>
                  </a:lnTo>
                  <a:lnTo>
                    <a:pt x="36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49" name="Freeform 165"/>
            <p:cNvSpPr>
              <a:spLocks/>
            </p:cNvSpPr>
            <p:nvPr/>
          </p:nvSpPr>
          <p:spPr bwMode="blackWhite">
            <a:xfrm>
              <a:off x="3256" y="2189"/>
              <a:ext cx="24" cy="33"/>
            </a:xfrm>
            <a:custGeom>
              <a:avLst/>
              <a:gdLst/>
              <a:ahLst/>
              <a:cxnLst>
                <a:cxn ang="0">
                  <a:pos x="12" y="2"/>
                </a:cxn>
                <a:cxn ang="0">
                  <a:pos x="18" y="0"/>
                </a:cxn>
                <a:cxn ang="0">
                  <a:pos x="24" y="6"/>
                </a:cxn>
                <a:cxn ang="0">
                  <a:pos x="26" y="12"/>
                </a:cxn>
                <a:cxn ang="0">
                  <a:pos x="16" y="24"/>
                </a:cxn>
                <a:cxn ang="0">
                  <a:pos x="10" y="32"/>
                </a:cxn>
                <a:cxn ang="0">
                  <a:pos x="0" y="30"/>
                </a:cxn>
                <a:cxn ang="0">
                  <a:pos x="8" y="12"/>
                </a:cxn>
                <a:cxn ang="0">
                  <a:pos x="12" y="2"/>
                </a:cxn>
              </a:cxnLst>
              <a:rect l="0" t="0" r="r" b="b"/>
              <a:pathLst>
                <a:path w="27" h="33">
                  <a:moveTo>
                    <a:pt x="12" y="2"/>
                  </a:moveTo>
                  <a:lnTo>
                    <a:pt x="18" y="0"/>
                  </a:lnTo>
                  <a:lnTo>
                    <a:pt x="24" y="6"/>
                  </a:lnTo>
                  <a:lnTo>
                    <a:pt x="26" y="12"/>
                  </a:lnTo>
                  <a:lnTo>
                    <a:pt x="16" y="24"/>
                  </a:lnTo>
                  <a:lnTo>
                    <a:pt x="10" y="32"/>
                  </a:lnTo>
                  <a:lnTo>
                    <a:pt x="0" y="30"/>
                  </a:lnTo>
                  <a:lnTo>
                    <a:pt x="8" y="12"/>
                  </a:lnTo>
                  <a:lnTo>
                    <a:pt x="12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0" name="Freeform 166"/>
            <p:cNvSpPr>
              <a:spLocks/>
            </p:cNvSpPr>
            <p:nvPr/>
          </p:nvSpPr>
          <p:spPr bwMode="blackWhite">
            <a:xfrm>
              <a:off x="3254" y="2209"/>
              <a:ext cx="72" cy="89"/>
            </a:xfrm>
            <a:custGeom>
              <a:avLst/>
              <a:gdLst/>
              <a:ahLst/>
              <a:cxnLst>
                <a:cxn ang="0">
                  <a:pos x="4" y="84"/>
                </a:cxn>
                <a:cxn ang="0">
                  <a:pos x="0" y="78"/>
                </a:cxn>
                <a:cxn ang="0">
                  <a:pos x="12" y="48"/>
                </a:cxn>
                <a:cxn ang="0">
                  <a:pos x="14" y="26"/>
                </a:cxn>
                <a:cxn ang="0">
                  <a:pos x="8" y="18"/>
                </a:cxn>
                <a:cxn ang="0">
                  <a:pos x="20" y="0"/>
                </a:cxn>
                <a:cxn ang="0">
                  <a:pos x="22" y="14"/>
                </a:cxn>
                <a:cxn ang="0">
                  <a:pos x="26" y="26"/>
                </a:cxn>
                <a:cxn ang="0">
                  <a:pos x="66" y="8"/>
                </a:cxn>
                <a:cxn ang="0">
                  <a:pos x="80" y="46"/>
                </a:cxn>
                <a:cxn ang="0">
                  <a:pos x="48" y="84"/>
                </a:cxn>
                <a:cxn ang="0">
                  <a:pos x="18" y="88"/>
                </a:cxn>
                <a:cxn ang="0">
                  <a:pos x="4" y="84"/>
                </a:cxn>
              </a:cxnLst>
              <a:rect l="0" t="0" r="r" b="b"/>
              <a:pathLst>
                <a:path w="81" h="89">
                  <a:moveTo>
                    <a:pt x="4" y="84"/>
                  </a:moveTo>
                  <a:lnTo>
                    <a:pt x="0" y="78"/>
                  </a:lnTo>
                  <a:lnTo>
                    <a:pt x="12" y="48"/>
                  </a:lnTo>
                  <a:lnTo>
                    <a:pt x="14" y="26"/>
                  </a:lnTo>
                  <a:lnTo>
                    <a:pt x="8" y="18"/>
                  </a:lnTo>
                  <a:lnTo>
                    <a:pt x="20" y="0"/>
                  </a:lnTo>
                  <a:lnTo>
                    <a:pt x="22" y="14"/>
                  </a:lnTo>
                  <a:lnTo>
                    <a:pt x="26" y="26"/>
                  </a:lnTo>
                  <a:lnTo>
                    <a:pt x="66" y="8"/>
                  </a:lnTo>
                  <a:lnTo>
                    <a:pt x="80" y="46"/>
                  </a:lnTo>
                  <a:lnTo>
                    <a:pt x="48" y="84"/>
                  </a:lnTo>
                  <a:lnTo>
                    <a:pt x="18" y="88"/>
                  </a:lnTo>
                  <a:lnTo>
                    <a:pt x="4" y="8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1" name="Freeform 167"/>
            <p:cNvSpPr>
              <a:spLocks/>
            </p:cNvSpPr>
            <p:nvPr/>
          </p:nvSpPr>
          <p:spPr bwMode="blackWhite">
            <a:xfrm>
              <a:off x="3350" y="2505"/>
              <a:ext cx="74" cy="101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2" y="32"/>
                </a:cxn>
                <a:cxn ang="0">
                  <a:pos x="2" y="42"/>
                </a:cxn>
                <a:cxn ang="0">
                  <a:pos x="0" y="52"/>
                </a:cxn>
                <a:cxn ang="0">
                  <a:pos x="4" y="60"/>
                </a:cxn>
                <a:cxn ang="0">
                  <a:pos x="4" y="72"/>
                </a:cxn>
                <a:cxn ang="0">
                  <a:pos x="8" y="80"/>
                </a:cxn>
                <a:cxn ang="0">
                  <a:pos x="10" y="90"/>
                </a:cxn>
                <a:cxn ang="0">
                  <a:pos x="12" y="100"/>
                </a:cxn>
                <a:cxn ang="0">
                  <a:pos x="34" y="98"/>
                </a:cxn>
                <a:cxn ang="0">
                  <a:pos x="48" y="86"/>
                </a:cxn>
                <a:cxn ang="0">
                  <a:pos x="70" y="86"/>
                </a:cxn>
                <a:cxn ang="0">
                  <a:pos x="82" y="16"/>
                </a:cxn>
                <a:cxn ang="0">
                  <a:pos x="14" y="0"/>
                </a:cxn>
                <a:cxn ang="0">
                  <a:pos x="8" y="24"/>
                </a:cxn>
              </a:cxnLst>
              <a:rect l="0" t="0" r="r" b="b"/>
              <a:pathLst>
                <a:path w="83" h="101">
                  <a:moveTo>
                    <a:pt x="8" y="24"/>
                  </a:moveTo>
                  <a:lnTo>
                    <a:pt x="2" y="32"/>
                  </a:lnTo>
                  <a:lnTo>
                    <a:pt x="2" y="42"/>
                  </a:lnTo>
                  <a:lnTo>
                    <a:pt x="0" y="52"/>
                  </a:lnTo>
                  <a:lnTo>
                    <a:pt x="4" y="60"/>
                  </a:lnTo>
                  <a:lnTo>
                    <a:pt x="4" y="72"/>
                  </a:lnTo>
                  <a:lnTo>
                    <a:pt x="8" y="80"/>
                  </a:lnTo>
                  <a:lnTo>
                    <a:pt x="10" y="90"/>
                  </a:lnTo>
                  <a:lnTo>
                    <a:pt x="12" y="100"/>
                  </a:lnTo>
                  <a:lnTo>
                    <a:pt x="34" y="98"/>
                  </a:lnTo>
                  <a:lnTo>
                    <a:pt x="48" y="86"/>
                  </a:lnTo>
                  <a:lnTo>
                    <a:pt x="70" y="86"/>
                  </a:lnTo>
                  <a:lnTo>
                    <a:pt x="82" y="16"/>
                  </a:lnTo>
                  <a:lnTo>
                    <a:pt x="14" y="0"/>
                  </a:lnTo>
                  <a:lnTo>
                    <a:pt x="8" y="2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2" name="Freeform 168"/>
            <p:cNvSpPr>
              <a:spLocks/>
            </p:cNvSpPr>
            <p:nvPr/>
          </p:nvSpPr>
          <p:spPr bwMode="blackWhite">
            <a:xfrm>
              <a:off x="3359" y="2509"/>
              <a:ext cx="156" cy="115"/>
            </a:xfrm>
            <a:custGeom>
              <a:avLst/>
              <a:gdLst/>
              <a:ahLst/>
              <a:cxnLst>
                <a:cxn ang="0">
                  <a:pos x="0" y="108"/>
                </a:cxn>
                <a:cxn ang="0">
                  <a:pos x="2" y="106"/>
                </a:cxn>
                <a:cxn ang="0">
                  <a:pos x="6" y="104"/>
                </a:cxn>
                <a:cxn ang="0">
                  <a:pos x="14" y="104"/>
                </a:cxn>
                <a:cxn ang="0">
                  <a:pos x="14" y="100"/>
                </a:cxn>
                <a:cxn ang="0">
                  <a:pos x="20" y="94"/>
                </a:cxn>
                <a:cxn ang="0">
                  <a:pos x="38" y="88"/>
                </a:cxn>
                <a:cxn ang="0">
                  <a:pos x="42" y="90"/>
                </a:cxn>
                <a:cxn ang="0">
                  <a:pos x="46" y="86"/>
                </a:cxn>
                <a:cxn ang="0">
                  <a:pos x="44" y="78"/>
                </a:cxn>
                <a:cxn ang="0">
                  <a:pos x="42" y="72"/>
                </a:cxn>
                <a:cxn ang="0">
                  <a:pos x="56" y="52"/>
                </a:cxn>
                <a:cxn ang="0">
                  <a:pos x="70" y="20"/>
                </a:cxn>
                <a:cxn ang="0">
                  <a:pos x="122" y="6"/>
                </a:cxn>
                <a:cxn ang="0">
                  <a:pos x="174" y="0"/>
                </a:cxn>
                <a:cxn ang="0">
                  <a:pos x="174" y="54"/>
                </a:cxn>
                <a:cxn ang="0">
                  <a:pos x="156" y="58"/>
                </a:cxn>
                <a:cxn ang="0">
                  <a:pos x="152" y="74"/>
                </a:cxn>
                <a:cxn ang="0">
                  <a:pos x="144" y="74"/>
                </a:cxn>
                <a:cxn ang="0">
                  <a:pos x="140" y="76"/>
                </a:cxn>
                <a:cxn ang="0">
                  <a:pos x="124" y="78"/>
                </a:cxn>
                <a:cxn ang="0">
                  <a:pos x="118" y="82"/>
                </a:cxn>
                <a:cxn ang="0">
                  <a:pos x="98" y="86"/>
                </a:cxn>
                <a:cxn ang="0">
                  <a:pos x="90" y="94"/>
                </a:cxn>
                <a:cxn ang="0">
                  <a:pos x="78" y="94"/>
                </a:cxn>
                <a:cxn ang="0">
                  <a:pos x="74" y="98"/>
                </a:cxn>
                <a:cxn ang="0">
                  <a:pos x="62" y="102"/>
                </a:cxn>
                <a:cxn ang="0">
                  <a:pos x="48" y="100"/>
                </a:cxn>
                <a:cxn ang="0">
                  <a:pos x="38" y="98"/>
                </a:cxn>
                <a:cxn ang="0">
                  <a:pos x="32" y="104"/>
                </a:cxn>
                <a:cxn ang="0">
                  <a:pos x="28" y="108"/>
                </a:cxn>
                <a:cxn ang="0">
                  <a:pos x="18" y="114"/>
                </a:cxn>
                <a:cxn ang="0">
                  <a:pos x="4" y="114"/>
                </a:cxn>
                <a:cxn ang="0">
                  <a:pos x="0" y="108"/>
                </a:cxn>
              </a:cxnLst>
              <a:rect l="0" t="0" r="r" b="b"/>
              <a:pathLst>
                <a:path w="175" h="115">
                  <a:moveTo>
                    <a:pt x="0" y="108"/>
                  </a:moveTo>
                  <a:lnTo>
                    <a:pt x="2" y="106"/>
                  </a:lnTo>
                  <a:lnTo>
                    <a:pt x="6" y="104"/>
                  </a:lnTo>
                  <a:lnTo>
                    <a:pt x="14" y="104"/>
                  </a:lnTo>
                  <a:lnTo>
                    <a:pt x="14" y="100"/>
                  </a:lnTo>
                  <a:lnTo>
                    <a:pt x="20" y="94"/>
                  </a:lnTo>
                  <a:lnTo>
                    <a:pt x="38" y="88"/>
                  </a:lnTo>
                  <a:lnTo>
                    <a:pt x="42" y="90"/>
                  </a:lnTo>
                  <a:lnTo>
                    <a:pt x="46" y="86"/>
                  </a:lnTo>
                  <a:lnTo>
                    <a:pt x="44" y="78"/>
                  </a:lnTo>
                  <a:lnTo>
                    <a:pt x="42" y="72"/>
                  </a:lnTo>
                  <a:lnTo>
                    <a:pt x="56" y="52"/>
                  </a:lnTo>
                  <a:lnTo>
                    <a:pt x="70" y="20"/>
                  </a:lnTo>
                  <a:lnTo>
                    <a:pt x="122" y="6"/>
                  </a:lnTo>
                  <a:lnTo>
                    <a:pt x="174" y="0"/>
                  </a:lnTo>
                  <a:lnTo>
                    <a:pt x="174" y="54"/>
                  </a:lnTo>
                  <a:lnTo>
                    <a:pt x="156" y="58"/>
                  </a:lnTo>
                  <a:lnTo>
                    <a:pt x="152" y="74"/>
                  </a:lnTo>
                  <a:lnTo>
                    <a:pt x="144" y="74"/>
                  </a:lnTo>
                  <a:lnTo>
                    <a:pt x="140" y="76"/>
                  </a:lnTo>
                  <a:lnTo>
                    <a:pt x="124" y="78"/>
                  </a:lnTo>
                  <a:lnTo>
                    <a:pt x="118" y="82"/>
                  </a:lnTo>
                  <a:lnTo>
                    <a:pt x="98" y="86"/>
                  </a:lnTo>
                  <a:lnTo>
                    <a:pt x="90" y="94"/>
                  </a:lnTo>
                  <a:lnTo>
                    <a:pt x="78" y="94"/>
                  </a:lnTo>
                  <a:lnTo>
                    <a:pt x="74" y="98"/>
                  </a:lnTo>
                  <a:lnTo>
                    <a:pt x="62" y="102"/>
                  </a:lnTo>
                  <a:lnTo>
                    <a:pt x="48" y="100"/>
                  </a:lnTo>
                  <a:lnTo>
                    <a:pt x="38" y="98"/>
                  </a:lnTo>
                  <a:lnTo>
                    <a:pt x="32" y="104"/>
                  </a:lnTo>
                  <a:lnTo>
                    <a:pt x="28" y="108"/>
                  </a:lnTo>
                  <a:lnTo>
                    <a:pt x="18" y="114"/>
                  </a:lnTo>
                  <a:lnTo>
                    <a:pt x="4" y="114"/>
                  </a:lnTo>
                  <a:lnTo>
                    <a:pt x="0" y="10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3" name="Freeform 169"/>
            <p:cNvSpPr>
              <a:spLocks/>
            </p:cNvSpPr>
            <p:nvPr/>
          </p:nvSpPr>
          <p:spPr bwMode="blackWhite">
            <a:xfrm>
              <a:off x="3500" y="2395"/>
              <a:ext cx="116" cy="157"/>
            </a:xfrm>
            <a:custGeom>
              <a:avLst/>
              <a:gdLst/>
              <a:ahLst/>
              <a:cxnLst>
                <a:cxn ang="0">
                  <a:pos x="72" y="4"/>
                </a:cxn>
                <a:cxn ang="0">
                  <a:pos x="76" y="20"/>
                </a:cxn>
                <a:cxn ang="0">
                  <a:pos x="84" y="32"/>
                </a:cxn>
                <a:cxn ang="0">
                  <a:pos x="104" y="38"/>
                </a:cxn>
                <a:cxn ang="0">
                  <a:pos x="112" y="40"/>
                </a:cxn>
                <a:cxn ang="0">
                  <a:pos x="124" y="58"/>
                </a:cxn>
                <a:cxn ang="0">
                  <a:pos x="130" y="62"/>
                </a:cxn>
                <a:cxn ang="0">
                  <a:pos x="128" y="70"/>
                </a:cxn>
                <a:cxn ang="0">
                  <a:pos x="106" y="98"/>
                </a:cxn>
                <a:cxn ang="0">
                  <a:pos x="102" y="94"/>
                </a:cxn>
                <a:cxn ang="0">
                  <a:pos x="92" y="108"/>
                </a:cxn>
                <a:cxn ang="0">
                  <a:pos x="94" y="124"/>
                </a:cxn>
                <a:cxn ang="0">
                  <a:pos x="80" y="124"/>
                </a:cxn>
                <a:cxn ang="0">
                  <a:pos x="74" y="130"/>
                </a:cxn>
                <a:cxn ang="0">
                  <a:pos x="72" y="138"/>
                </a:cxn>
                <a:cxn ang="0">
                  <a:pos x="68" y="140"/>
                </a:cxn>
                <a:cxn ang="0">
                  <a:pos x="50" y="138"/>
                </a:cxn>
                <a:cxn ang="0">
                  <a:pos x="50" y="148"/>
                </a:cxn>
                <a:cxn ang="0">
                  <a:pos x="44" y="156"/>
                </a:cxn>
                <a:cxn ang="0">
                  <a:pos x="30" y="154"/>
                </a:cxn>
                <a:cxn ang="0">
                  <a:pos x="16" y="156"/>
                </a:cxn>
                <a:cxn ang="0">
                  <a:pos x="2" y="150"/>
                </a:cxn>
                <a:cxn ang="0">
                  <a:pos x="8" y="136"/>
                </a:cxn>
                <a:cxn ang="0">
                  <a:pos x="0" y="120"/>
                </a:cxn>
                <a:cxn ang="0">
                  <a:pos x="4" y="102"/>
                </a:cxn>
                <a:cxn ang="0">
                  <a:pos x="54" y="8"/>
                </a:cxn>
                <a:cxn ang="0">
                  <a:pos x="64" y="0"/>
                </a:cxn>
                <a:cxn ang="0">
                  <a:pos x="72" y="4"/>
                </a:cxn>
              </a:cxnLst>
              <a:rect l="0" t="0" r="r" b="b"/>
              <a:pathLst>
                <a:path w="131" h="157">
                  <a:moveTo>
                    <a:pt x="72" y="4"/>
                  </a:moveTo>
                  <a:lnTo>
                    <a:pt x="76" y="20"/>
                  </a:lnTo>
                  <a:lnTo>
                    <a:pt x="84" y="32"/>
                  </a:lnTo>
                  <a:lnTo>
                    <a:pt x="104" y="38"/>
                  </a:lnTo>
                  <a:lnTo>
                    <a:pt x="112" y="40"/>
                  </a:lnTo>
                  <a:lnTo>
                    <a:pt x="124" y="58"/>
                  </a:lnTo>
                  <a:lnTo>
                    <a:pt x="130" y="62"/>
                  </a:lnTo>
                  <a:lnTo>
                    <a:pt x="128" y="70"/>
                  </a:lnTo>
                  <a:lnTo>
                    <a:pt x="106" y="98"/>
                  </a:lnTo>
                  <a:lnTo>
                    <a:pt x="102" y="94"/>
                  </a:lnTo>
                  <a:lnTo>
                    <a:pt x="92" y="108"/>
                  </a:lnTo>
                  <a:lnTo>
                    <a:pt x="94" y="124"/>
                  </a:lnTo>
                  <a:lnTo>
                    <a:pt x="80" y="124"/>
                  </a:lnTo>
                  <a:lnTo>
                    <a:pt x="74" y="130"/>
                  </a:lnTo>
                  <a:lnTo>
                    <a:pt x="72" y="138"/>
                  </a:lnTo>
                  <a:lnTo>
                    <a:pt x="68" y="140"/>
                  </a:lnTo>
                  <a:lnTo>
                    <a:pt x="50" y="138"/>
                  </a:lnTo>
                  <a:lnTo>
                    <a:pt x="50" y="148"/>
                  </a:lnTo>
                  <a:lnTo>
                    <a:pt x="44" y="156"/>
                  </a:lnTo>
                  <a:lnTo>
                    <a:pt x="30" y="154"/>
                  </a:lnTo>
                  <a:lnTo>
                    <a:pt x="16" y="156"/>
                  </a:lnTo>
                  <a:lnTo>
                    <a:pt x="2" y="150"/>
                  </a:lnTo>
                  <a:lnTo>
                    <a:pt x="8" y="136"/>
                  </a:lnTo>
                  <a:lnTo>
                    <a:pt x="0" y="120"/>
                  </a:lnTo>
                  <a:lnTo>
                    <a:pt x="4" y="102"/>
                  </a:lnTo>
                  <a:lnTo>
                    <a:pt x="54" y="8"/>
                  </a:lnTo>
                  <a:lnTo>
                    <a:pt x="64" y="0"/>
                  </a:lnTo>
                  <a:lnTo>
                    <a:pt x="72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4" name="Freeform 170"/>
            <p:cNvSpPr>
              <a:spLocks/>
            </p:cNvSpPr>
            <p:nvPr/>
          </p:nvSpPr>
          <p:spPr bwMode="blackWhite">
            <a:xfrm>
              <a:off x="3468" y="2373"/>
              <a:ext cx="98" cy="81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16" y="22"/>
                </a:cxn>
                <a:cxn ang="0">
                  <a:pos x="16" y="14"/>
                </a:cxn>
                <a:cxn ang="0">
                  <a:pos x="20" y="0"/>
                </a:cxn>
                <a:cxn ang="0">
                  <a:pos x="26" y="10"/>
                </a:cxn>
                <a:cxn ang="0">
                  <a:pos x="24" y="16"/>
                </a:cxn>
                <a:cxn ang="0">
                  <a:pos x="26" y="20"/>
                </a:cxn>
                <a:cxn ang="0">
                  <a:pos x="26" y="30"/>
                </a:cxn>
                <a:cxn ang="0">
                  <a:pos x="30" y="40"/>
                </a:cxn>
                <a:cxn ang="0">
                  <a:pos x="34" y="44"/>
                </a:cxn>
                <a:cxn ang="0">
                  <a:pos x="44" y="40"/>
                </a:cxn>
                <a:cxn ang="0">
                  <a:pos x="50" y="42"/>
                </a:cxn>
                <a:cxn ang="0">
                  <a:pos x="58" y="40"/>
                </a:cxn>
                <a:cxn ang="0">
                  <a:pos x="66" y="44"/>
                </a:cxn>
                <a:cxn ang="0">
                  <a:pos x="78" y="42"/>
                </a:cxn>
                <a:cxn ang="0">
                  <a:pos x="78" y="34"/>
                </a:cxn>
                <a:cxn ang="0">
                  <a:pos x="90" y="22"/>
                </a:cxn>
                <a:cxn ang="0">
                  <a:pos x="104" y="12"/>
                </a:cxn>
                <a:cxn ang="0">
                  <a:pos x="106" y="4"/>
                </a:cxn>
                <a:cxn ang="0">
                  <a:pos x="108" y="2"/>
                </a:cxn>
                <a:cxn ang="0">
                  <a:pos x="110" y="8"/>
                </a:cxn>
                <a:cxn ang="0">
                  <a:pos x="110" y="32"/>
                </a:cxn>
                <a:cxn ang="0">
                  <a:pos x="98" y="26"/>
                </a:cxn>
                <a:cxn ang="0">
                  <a:pos x="98" y="44"/>
                </a:cxn>
                <a:cxn ang="0">
                  <a:pos x="90" y="46"/>
                </a:cxn>
                <a:cxn ang="0">
                  <a:pos x="94" y="52"/>
                </a:cxn>
                <a:cxn ang="0">
                  <a:pos x="86" y="66"/>
                </a:cxn>
                <a:cxn ang="0">
                  <a:pos x="88" y="80"/>
                </a:cxn>
                <a:cxn ang="0">
                  <a:pos x="48" y="80"/>
                </a:cxn>
                <a:cxn ang="0">
                  <a:pos x="6" y="42"/>
                </a:cxn>
                <a:cxn ang="0">
                  <a:pos x="0" y="24"/>
                </a:cxn>
                <a:cxn ang="0">
                  <a:pos x="8" y="18"/>
                </a:cxn>
              </a:cxnLst>
              <a:rect l="0" t="0" r="r" b="b"/>
              <a:pathLst>
                <a:path w="111" h="81">
                  <a:moveTo>
                    <a:pt x="8" y="18"/>
                  </a:moveTo>
                  <a:lnTo>
                    <a:pt x="16" y="22"/>
                  </a:lnTo>
                  <a:lnTo>
                    <a:pt x="16" y="14"/>
                  </a:lnTo>
                  <a:lnTo>
                    <a:pt x="20" y="0"/>
                  </a:lnTo>
                  <a:lnTo>
                    <a:pt x="26" y="10"/>
                  </a:lnTo>
                  <a:lnTo>
                    <a:pt x="24" y="16"/>
                  </a:lnTo>
                  <a:lnTo>
                    <a:pt x="26" y="20"/>
                  </a:lnTo>
                  <a:lnTo>
                    <a:pt x="26" y="30"/>
                  </a:lnTo>
                  <a:lnTo>
                    <a:pt x="30" y="40"/>
                  </a:lnTo>
                  <a:lnTo>
                    <a:pt x="34" y="44"/>
                  </a:lnTo>
                  <a:lnTo>
                    <a:pt x="44" y="40"/>
                  </a:lnTo>
                  <a:lnTo>
                    <a:pt x="50" y="42"/>
                  </a:lnTo>
                  <a:lnTo>
                    <a:pt x="58" y="40"/>
                  </a:lnTo>
                  <a:lnTo>
                    <a:pt x="66" y="44"/>
                  </a:lnTo>
                  <a:lnTo>
                    <a:pt x="78" y="42"/>
                  </a:lnTo>
                  <a:lnTo>
                    <a:pt x="78" y="34"/>
                  </a:lnTo>
                  <a:lnTo>
                    <a:pt x="90" y="22"/>
                  </a:lnTo>
                  <a:lnTo>
                    <a:pt x="104" y="12"/>
                  </a:lnTo>
                  <a:lnTo>
                    <a:pt x="106" y="4"/>
                  </a:lnTo>
                  <a:lnTo>
                    <a:pt x="108" y="2"/>
                  </a:lnTo>
                  <a:lnTo>
                    <a:pt x="110" y="8"/>
                  </a:lnTo>
                  <a:lnTo>
                    <a:pt x="110" y="32"/>
                  </a:lnTo>
                  <a:lnTo>
                    <a:pt x="98" y="26"/>
                  </a:lnTo>
                  <a:lnTo>
                    <a:pt x="98" y="44"/>
                  </a:lnTo>
                  <a:lnTo>
                    <a:pt x="90" y="46"/>
                  </a:lnTo>
                  <a:lnTo>
                    <a:pt x="94" y="52"/>
                  </a:lnTo>
                  <a:lnTo>
                    <a:pt x="86" y="66"/>
                  </a:lnTo>
                  <a:lnTo>
                    <a:pt x="88" y="80"/>
                  </a:lnTo>
                  <a:lnTo>
                    <a:pt x="48" y="80"/>
                  </a:lnTo>
                  <a:lnTo>
                    <a:pt x="6" y="42"/>
                  </a:lnTo>
                  <a:lnTo>
                    <a:pt x="0" y="24"/>
                  </a:lnTo>
                  <a:lnTo>
                    <a:pt x="8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5" name="Freeform 171"/>
            <p:cNvSpPr>
              <a:spLocks/>
            </p:cNvSpPr>
            <p:nvPr/>
          </p:nvSpPr>
          <p:spPr bwMode="blackWhite">
            <a:xfrm>
              <a:off x="3235" y="2235"/>
              <a:ext cx="322" cy="323"/>
            </a:xfrm>
            <a:custGeom>
              <a:avLst/>
              <a:gdLst/>
              <a:ahLst/>
              <a:cxnLst>
                <a:cxn ang="0">
                  <a:pos x="266" y="112"/>
                </a:cxn>
                <a:cxn ang="0">
                  <a:pos x="278" y="122"/>
                </a:cxn>
                <a:cxn ang="0">
                  <a:pos x="282" y="138"/>
                </a:cxn>
                <a:cxn ang="0">
                  <a:pos x="280" y="142"/>
                </a:cxn>
                <a:cxn ang="0">
                  <a:pos x="284" y="160"/>
                </a:cxn>
                <a:cxn ang="0">
                  <a:pos x="282" y="168"/>
                </a:cxn>
                <a:cxn ang="0">
                  <a:pos x="296" y="176"/>
                </a:cxn>
                <a:cxn ang="0">
                  <a:pos x="304" y="196"/>
                </a:cxn>
                <a:cxn ang="0">
                  <a:pos x="348" y="212"/>
                </a:cxn>
                <a:cxn ang="0">
                  <a:pos x="362" y="220"/>
                </a:cxn>
                <a:cxn ang="0">
                  <a:pos x="242" y="280"/>
                </a:cxn>
                <a:cxn ang="0">
                  <a:pos x="206" y="304"/>
                </a:cxn>
                <a:cxn ang="0">
                  <a:pos x="164" y="288"/>
                </a:cxn>
                <a:cxn ang="0">
                  <a:pos x="162" y="282"/>
                </a:cxn>
                <a:cxn ang="0">
                  <a:pos x="156" y="292"/>
                </a:cxn>
                <a:cxn ang="0">
                  <a:pos x="144" y="302"/>
                </a:cxn>
                <a:cxn ang="0">
                  <a:pos x="136" y="292"/>
                </a:cxn>
                <a:cxn ang="0">
                  <a:pos x="126" y="270"/>
                </a:cxn>
                <a:cxn ang="0">
                  <a:pos x="104" y="234"/>
                </a:cxn>
                <a:cxn ang="0">
                  <a:pos x="94" y="220"/>
                </a:cxn>
                <a:cxn ang="0">
                  <a:pos x="86" y="188"/>
                </a:cxn>
                <a:cxn ang="0">
                  <a:pos x="78" y="172"/>
                </a:cxn>
                <a:cxn ang="0">
                  <a:pos x="68" y="160"/>
                </a:cxn>
                <a:cxn ang="0">
                  <a:pos x="48" y="142"/>
                </a:cxn>
                <a:cxn ang="0">
                  <a:pos x="38" y="122"/>
                </a:cxn>
                <a:cxn ang="0">
                  <a:pos x="22" y="102"/>
                </a:cxn>
                <a:cxn ang="0">
                  <a:pos x="24" y="68"/>
                </a:cxn>
                <a:cxn ang="0">
                  <a:pos x="56" y="58"/>
                </a:cxn>
                <a:cxn ang="0">
                  <a:pos x="78" y="52"/>
                </a:cxn>
                <a:cxn ang="0">
                  <a:pos x="78" y="44"/>
                </a:cxn>
                <a:cxn ang="0">
                  <a:pos x="68" y="18"/>
                </a:cxn>
                <a:cxn ang="0">
                  <a:pos x="104" y="0"/>
                </a:cxn>
                <a:cxn ang="0">
                  <a:pos x="196" y="58"/>
                </a:cxn>
                <a:cxn ang="0">
                  <a:pos x="246" y="80"/>
                </a:cxn>
                <a:cxn ang="0">
                  <a:pos x="258" y="104"/>
                </a:cxn>
              </a:cxnLst>
              <a:rect l="0" t="0" r="r" b="b"/>
              <a:pathLst>
                <a:path w="363" h="323">
                  <a:moveTo>
                    <a:pt x="264" y="106"/>
                  </a:moveTo>
                  <a:lnTo>
                    <a:pt x="266" y="112"/>
                  </a:lnTo>
                  <a:lnTo>
                    <a:pt x="270" y="122"/>
                  </a:lnTo>
                  <a:lnTo>
                    <a:pt x="278" y="122"/>
                  </a:lnTo>
                  <a:lnTo>
                    <a:pt x="278" y="128"/>
                  </a:lnTo>
                  <a:lnTo>
                    <a:pt x="282" y="138"/>
                  </a:lnTo>
                  <a:lnTo>
                    <a:pt x="278" y="138"/>
                  </a:lnTo>
                  <a:lnTo>
                    <a:pt x="280" y="142"/>
                  </a:lnTo>
                  <a:lnTo>
                    <a:pt x="288" y="156"/>
                  </a:lnTo>
                  <a:lnTo>
                    <a:pt x="284" y="160"/>
                  </a:lnTo>
                  <a:lnTo>
                    <a:pt x="282" y="164"/>
                  </a:lnTo>
                  <a:lnTo>
                    <a:pt x="282" y="168"/>
                  </a:lnTo>
                  <a:lnTo>
                    <a:pt x="288" y="172"/>
                  </a:lnTo>
                  <a:lnTo>
                    <a:pt x="296" y="176"/>
                  </a:lnTo>
                  <a:lnTo>
                    <a:pt x="300" y="186"/>
                  </a:lnTo>
                  <a:lnTo>
                    <a:pt x="304" y="196"/>
                  </a:lnTo>
                  <a:lnTo>
                    <a:pt x="328" y="206"/>
                  </a:lnTo>
                  <a:lnTo>
                    <a:pt x="348" y="212"/>
                  </a:lnTo>
                  <a:lnTo>
                    <a:pt x="360" y="214"/>
                  </a:lnTo>
                  <a:lnTo>
                    <a:pt x="362" y="220"/>
                  </a:lnTo>
                  <a:lnTo>
                    <a:pt x="358" y="260"/>
                  </a:lnTo>
                  <a:lnTo>
                    <a:pt x="242" y="280"/>
                  </a:lnTo>
                  <a:lnTo>
                    <a:pt x="204" y="322"/>
                  </a:lnTo>
                  <a:lnTo>
                    <a:pt x="206" y="304"/>
                  </a:lnTo>
                  <a:lnTo>
                    <a:pt x="172" y="290"/>
                  </a:lnTo>
                  <a:lnTo>
                    <a:pt x="164" y="288"/>
                  </a:lnTo>
                  <a:lnTo>
                    <a:pt x="164" y="284"/>
                  </a:lnTo>
                  <a:lnTo>
                    <a:pt x="162" y="282"/>
                  </a:lnTo>
                  <a:lnTo>
                    <a:pt x="158" y="284"/>
                  </a:lnTo>
                  <a:lnTo>
                    <a:pt x="156" y="292"/>
                  </a:lnTo>
                  <a:lnTo>
                    <a:pt x="156" y="298"/>
                  </a:lnTo>
                  <a:lnTo>
                    <a:pt x="144" y="302"/>
                  </a:lnTo>
                  <a:lnTo>
                    <a:pt x="144" y="292"/>
                  </a:lnTo>
                  <a:lnTo>
                    <a:pt x="136" y="292"/>
                  </a:lnTo>
                  <a:lnTo>
                    <a:pt x="138" y="284"/>
                  </a:lnTo>
                  <a:lnTo>
                    <a:pt x="126" y="270"/>
                  </a:lnTo>
                  <a:lnTo>
                    <a:pt x="116" y="244"/>
                  </a:lnTo>
                  <a:lnTo>
                    <a:pt x="104" y="234"/>
                  </a:lnTo>
                  <a:lnTo>
                    <a:pt x="98" y="228"/>
                  </a:lnTo>
                  <a:lnTo>
                    <a:pt x="94" y="220"/>
                  </a:lnTo>
                  <a:lnTo>
                    <a:pt x="86" y="196"/>
                  </a:lnTo>
                  <a:lnTo>
                    <a:pt x="86" y="188"/>
                  </a:lnTo>
                  <a:lnTo>
                    <a:pt x="82" y="180"/>
                  </a:lnTo>
                  <a:lnTo>
                    <a:pt x="78" y="172"/>
                  </a:lnTo>
                  <a:lnTo>
                    <a:pt x="74" y="164"/>
                  </a:lnTo>
                  <a:lnTo>
                    <a:pt x="68" y="160"/>
                  </a:lnTo>
                  <a:lnTo>
                    <a:pt x="54" y="154"/>
                  </a:lnTo>
                  <a:lnTo>
                    <a:pt x="48" y="142"/>
                  </a:lnTo>
                  <a:lnTo>
                    <a:pt x="44" y="136"/>
                  </a:lnTo>
                  <a:lnTo>
                    <a:pt x="38" y="122"/>
                  </a:lnTo>
                  <a:lnTo>
                    <a:pt x="28" y="110"/>
                  </a:lnTo>
                  <a:lnTo>
                    <a:pt x="22" y="102"/>
                  </a:lnTo>
                  <a:lnTo>
                    <a:pt x="0" y="82"/>
                  </a:lnTo>
                  <a:lnTo>
                    <a:pt x="24" y="68"/>
                  </a:lnTo>
                  <a:lnTo>
                    <a:pt x="34" y="52"/>
                  </a:lnTo>
                  <a:lnTo>
                    <a:pt x="56" y="58"/>
                  </a:lnTo>
                  <a:lnTo>
                    <a:pt x="62" y="50"/>
                  </a:lnTo>
                  <a:lnTo>
                    <a:pt x="78" y="52"/>
                  </a:lnTo>
                  <a:lnTo>
                    <a:pt x="80" y="48"/>
                  </a:lnTo>
                  <a:lnTo>
                    <a:pt x="78" y="44"/>
                  </a:lnTo>
                  <a:lnTo>
                    <a:pt x="84" y="40"/>
                  </a:lnTo>
                  <a:lnTo>
                    <a:pt x="68" y="18"/>
                  </a:lnTo>
                  <a:lnTo>
                    <a:pt x="100" y="10"/>
                  </a:lnTo>
                  <a:lnTo>
                    <a:pt x="104" y="0"/>
                  </a:lnTo>
                  <a:lnTo>
                    <a:pt x="152" y="12"/>
                  </a:lnTo>
                  <a:lnTo>
                    <a:pt x="196" y="58"/>
                  </a:lnTo>
                  <a:lnTo>
                    <a:pt x="238" y="78"/>
                  </a:lnTo>
                  <a:lnTo>
                    <a:pt x="246" y="80"/>
                  </a:lnTo>
                  <a:lnTo>
                    <a:pt x="250" y="84"/>
                  </a:lnTo>
                  <a:lnTo>
                    <a:pt x="258" y="104"/>
                  </a:lnTo>
                  <a:lnTo>
                    <a:pt x="264" y="10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6" name="Freeform 172"/>
            <p:cNvSpPr>
              <a:spLocks/>
            </p:cNvSpPr>
            <p:nvPr/>
          </p:nvSpPr>
          <p:spPr bwMode="blackWhite">
            <a:xfrm>
              <a:off x="3311" y="2137"/>
              <a:ext cx="145" cy="177"/>
            </a:xfrm>
            <a:custGeom>
              <a:avLst/>
              <a:gdLst/>
              <a:ahLst/>
              <a:cxnLst>
                <a:cxn ang="0">
                  <a:pos x="64" y="4"/>
                </a:cxn>
                <a:cxn ang="0">
                  <a:pos x="56" y="14"/>
                </a:cxn>
                <a:cxn ang="0">
                  <a:pos x="44" y="16"/>
                </a:cxn>
                <a:cxn ang="0">
                  <a:pos x="40" y="18"/>
                </a:cxn>
                <a:cxn ang="0">
                  <a:pos x="36" y="22"/>
                </a:cxn>
                <a:cxn ang="0">
                  <a:pos x="36" y="26"/>
                </a:cxn>
                <a:cxn ang="0">
                  <a:pos x="38" y="36"/>
                </a:cxn>
                <a:cxn ang="0">
                  <a:pos x="34" y="48"/>
                </a:cxn>
                <a:cxn ang="0">
                  <a:pos x="32" y="62"/>
                </a:cxn>
                <a:cxn ang="0">
                  <a:pos x="28" y="62"/>
                </a:cxn>
                <a:cxn ang="0">
                  <a:pos x="0" y="80"/>
                </a:cxn>
                <a:cxn ang="0">
                  <a:pos x="4" y="104"/>
                </a:cxn>
                <a:cxn ang="0">
                  <a:pos x="18" y="104"/>
                </a:cxn>
                <a:cxn ang="0">
                  <a:pos x="60" y="134"/>
                </a:cxn>
                <a:cxn ang="0">
                  <a:pos x="64" y="140"/>
                </a:cxn>
                <a:cxn ang="0">
                  <a:pos x="72" y="142"/>
                </a:cxn>
                <a:cxn ang="0">
                  <a:pos x="72" y="160"/>
                </a:cxn>
                <a:cxn ang="0">
                  <a:pos x="88" y="170"/>
                </a:cxn>
                <a:cxn ang="0">
                  <a:pos x="130" y="176"/>
                </a:cxn>
                <a:cxn ang="0">
                  <a:pos x="154" y="164"/>
                </a:cxn>
                <a:cxn ang="0">
                  <a:pos x="162" y="156"/>
                </a:cxn>
                <a:cxn ang="0">
                  <a:pos x="162" y="102"/>
                </a:cxn>
                <a:cxn ang="0">
                  <a:pos x="114" y="6"/>
                </a:cxn>
                <a:cxn ang="0">
                  <a:pos x="98" y="0"/>
                </a:cxn>
                <a:cxn ang="0">
                  <a:pos x="90" y="14"/>
                </a:cxn>
                <a:cxn ang="0">
                  <a:pos x="86" y="12"/>
                </a:cxn>
                <a:cxn ang="0">
                  <a:pos x="64" y="4"/>
                </a:cxn>
              </a:cxnLst>
              <a:rect l="0" t="0" r="r" b="b"/>
              <a:pathLst>
                <a:path w="163" h="177">
                  <a:moveTo>
                    <a:pt x="64" y="4"/>
                  </a:moveTo>
                  <a:lnTo>
                    <a:pt x="56" y="14"/>
                  </a:lnTo>
                  <a:lnTo>
                    <a:pt x="44" y="16"/>
                  </a:lnTo>
                  <a:lnTo>
                    <a:pt x="40" y="18"/>
                  </a:lnTo>
                  <a:lnTo>
                    <a:pt x="36" y="22"/>
                  </a:lnTo>
                  <a:lnTo>
                    <a:pt x="36" y="26"/>
                  </a:lnTo>
                  <a:lnTo>
                    <a:pt x="38" y="36"/>
                  </a:lnTo>
                  <a:lnTo>
                    <a:pt x="34" y="48"/>
                  </a:lnTo>
                  <a:lnTo>
                    <a:pt x="32" y="62"/>
                  </a:lnTo>
                  <a:lnTo>
                    <a:pt x="28" y="62"/>
                  </a:lnTo>
                  <a:lnTo>
                    <a:pt x="0" y="80"/>
                  </a:lnTo>
                  <a:lnTo>
                    <a:pt x="4" y="104"/>
                  </a:lnTo>
                  <a:lnTo>
                    <a:pt x="18" y="104"/>
                  </a:lnTo>
                  <a:lnTo>
                    <a:pt x="60" y="134"/>
                  </a:lnTo>
                  <a:lnTo>
                    <a:pt x="64" y="140"/>
                  </a:lnTo>
                  <a:lnTo>
                    <a:pt x="72" y="142"/>
                  </a:lnTo>
                  <a:lnTo>
                    <a:pt x="72" y="160"/>
                  </a:lnTo>
                  <a:lnTo>
                    <a:pt x="88" y="170"/>
                  </a:lnTo>
                  <a:lnTo>
                    <a:pt x="130" y="176"/>
                  </a:lnTo>
                  <a:lnTo>
                    <a:pt x="154" y="164"/>
                  </a:lnTo>
                  <a:lnTo>
                    <a:pt x="162" y="156"/>
                  </a:lnTo>
                  <a:lnTo>
                    <a:pt x="162" y="102"/>
                  </a:lnTo>
                  <a:lnTo>
                    <a:pt x="114" y="6"/>
                  </a:lnTo>
                  <a:lnTo>
                    <a:pt x="98" y="0"/>
                  </a:lnTo>
                  <a:lnTo>
                    <a:pt x="90" y="14"/>
                  </a:lnTo>
                  <a:lnTo>
                    <a:pt x="86" y="12"/>
                  </a:lnTo>
                  <a:lnTo>
                    <a:pt x="64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7" name="Freeform 173"/>
            <p:cNvSpPr>
              <a:spLocks/>
            </p:cNvSpPr>
            <p:nvPr/>
          </p:nvSpPr>
          <p:spPr bwMode="blackWhite">
            <a:xfrm>
              <a:off x="3386" y="2093"/>
              <a:ext cx="301" cy="317"/>
            </a:xfrm>
            <a:custGeom>
              <a:avLst/>
              <a:gdLst/>
              <a:ahLst/>
              <a:cxnLst>
                <a:cxn ang="0">
                  <a:pos x="294" y="316"/>
                </a:cxn>
                <a:cxn ang="0">
                  <a:pos x="270" y="312"/>
                </a:cxn>
                <a:cxn ang="0">
                  <a:pos x="248" y="308"/>
                </a:cxn>
                <a:cxn ang="0">
                  <a:pos x="234" y="304"/>
                </a:cxn>
                <a:cxn ang="0">
                  <a:pos x="222" y="302"/>
                </a:cxn>
                <a:cxn ang="0">
                  <a:pos x="214" y="282"/>
                </a:cxn>
                <a:cxn ang="0">
                  <a:pos x="210" y="272"/>
                </a:cxn>
                <a:cxn ang="0">
                  <a:pos x="184" y="274"/>
                </a:cxn>
                <a:cxn ang="0">
                  <a:pos x="166" y="274"/>
                </a:cxn>
                <a:cxn ang="0">
                  <a:pos x="142" y="262"/>
                </a:cxn>
                <a:cxn ang="0">
                  <a:pos x="130" y="250"/>
                </a:cxn>
                <a:cxn ang="0">
                  <a:pos x="108" y="226"/>
                </a:cxn>
                <a:cxn ang="0">
                  <a:pos x="92" y="202"/>
                </a:cxn>
                <a:cxn ang="0">
                  <a:pos x="70" y="194"/>
                </a:cxn>
                <a:cxn ang="0">
                  <a:pos x="64" y="184"/>
                </a:cxn>
                <a:cxn ang="0">
                  <a:pos x="62" y="164"/>
                </a:cxn>
                <a:cxn ang="0">
                  <a:pos x="50" y="148"/>
                </a:cxn>
                <a:cxn ang="0">
                  <a:pos x="34" y="130"/>
                </a:cxn>
                <a:cxn ang="0">
                  <a:pos x="26" y="122"/>
                </a:cxn>
                <a:cxn ang="0">
                  <a:pos x="28" y="110"/>
                </a:cxn>
                <a:cxn ang="0">
                  <a:pos x="38" y="84"/>
                </a:cxn>
                <a:cxn ang="0">
                  <a:pos x="12" y="68"/>
                </a:cxn>
                <a:cxn ang="0">
                  <a:pos x="6" y="48"/>
                </a:cxn>
                <a:cxn ang="0">
                  <a:pos x="2" y="46"/>
                </a:cxn>
                <a:cxn ang="0">
                  <a:pos x="2" y="3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24" y="18"/>
                </a:cxn>
                <a:cxn ang="0">
                  <a:pos x="54" y="16"/>
                </a:cxn>
                <a:cxn ang="0">
                  <a:pos x="70" y="20"/>
                </a:cxn>
                <a:cxn ang="0">
                  <a:pos x="70" y="34"/>
                </a:cxn>
                <a:cxn ang="0">
                  <a:pos x="80" y="54"/>
                </a:cxn>
                <a:cxn ang="0">
                  <a:pos x="106" y="66"/>
                </a:cxn>
                <a:cxn ang="0">
                  <a:pos x="132" y="78"/>
                </a:cxn>
                <a:cxn ang="0">
                  <a:pos x="166" y="80"/>
                </a:cxn>
                <a:cxn ang="0">
                  <a:pos x="176" y="64"/>
                </a:cxn>
                <a:cxn ang="0">
                  <a:pos x="182" y="52"/>
                </a:cxn>
                <a:cxn ang="0">
                  <a:pos x="204" y="52"/>
                </a:cxn>
                <a:cxn ang="0">
                  <a:pos x="226" y="52"/>
                </a:cxn>
                <a:cxn ang="0">
                  <a:pos x="244" y="62"/>
                </a:cxn>
                <a:cxn ang="0">
                  <a:pos x="254" y="74"/>
                </a:cxn>
                <a:cxn ang="0">
                  <a:pos x="266" y="86"/>
                </a:cxn>
                <a:cxn ang="0">
                  <a:pos x="282" y="96"/>
                </a:cxn>
                <a:cxn ang="0">
                  <a:pos x="312" y="216"/>
                </a:cxn>
                <a:cxn ang="0">
                  <a:pos x="300" y="310"/>
                </a:cxn>
              </a:cxnLst>
              <a:rect l="0" t="0" r="r" b="b"/>
              <a:pathLst>
                <a:path w="339" h="317">
                  <a:moveTo>
                    <a:pt x="300" y="310"/>
                  </a:moveTo>
                  <a:lnTo>
                    <a:pt x="294" y="316"/>
                  </a:lnTo>
                  <a:lnTo>
                    <a:pt x="284" y="316"/>
                  </a:lnTo>
                  <a:lnTo>
                    <a:pt x="270" y="312"/>
                  </a:lnTo>
                  <a:lnTo>
                    <a:pt x="254" y="306"/>
                  </a:lnTo>
                  <a:lnTo>
                    <a:pt x="248" y="308"/>
                  </a:lnTo>
                  <a:lnTo>
                    <a:pt x="244" y="304"/>
                  </a:lnTo>
                  <a:lnTo>
                    <a:pt x="234" y="304"/>
                  </a:lnTo>
                  <a:lnTo>
                    <a:pt x="228" y="304"/>
                  </a:lnTo>
                  <a:lnTo>
                    <a:pt x="222" y="302"/>
                  </a:lnTo>
                  <a:lnTo>
                    <a:pt x="216" y="290"/>
                  </a:lnTo>
                  <a:lnTo>
                    <a:pt x="214" y="282"/>
                  </a:lnTo>
                  <a:lnTo>
                    <a:pt x="214" y="278"/>
                  </a:lnTo>
                  <a:lnTo>
                    <a:pt x="210" y="272"/>
                  </a:lnTo>
                  <a:lnTo>
                    <a:pt x="194" y="270"/>
                  </a:lnTo>
                  <a:lnTo>
                    <a:pt x="184" y="274"/>
                  </a:lnTo>
                  <a:lnTo>
                    <a:pt x="176" y="280"/>
                  </a:lnTo>
                  <a:lnTo>
                    <a:pt x="166" y="274"/>
                  </a:lnTo>
                  <a:lnTo>
                    <a:pt x="158" y="274"/>
                  </a:lnTo>
                  <a:lnTo>
                    <a:pt x="142" y="262"/>
                  </a:lnTo>
                  <a:lnTo>
                    <a:pt x="140" y="256"/>
                  </a:lnTo>
                  <a:lnTo>
                    <a:pt x="130" y="250"/>
                  </a:lnTo>
                  <a:lnTo>
                    <a:pt x="120" y="250"/>
                  </a:lnTo>
                  <a:lnTo>
                    <a:pt x="108" y="226"/>
                  </a:lnTo>
                  <a:lnTo>
                    <a:pt x="102" y="212"/>
                  </a:lnTo>
                  <a:lnTo>
                    <a:pt x="92" y="202"/>
                  </a:lnTo>
                  <a:lnTo>
                    <a:pt x="74" y="206"/>
                  </a:lnTo>
                  <a:lnTo>
                    <a:pt x="70" y="194"/>
                  </a:lnTo>
                  <a:lnTo>
                    <a:pt x="70" y="182"/>
                  </a:lnTo>
                  <a:lnTo>
                    <a:pt x="64" y="184"/>
                  </a:lnTo>
                  <a:lnTo>
                    <a:pt x="58" y="176"/>
                  </a:lnTo>
                  <a:lnTo>
                    <a:pt x="62" y="164"/>
                  </a:lnTo>
                  <a:lnTo>
                    <a:pt x="60" y="158"/>
                  </a:lnTo>
                  <a:lnTo>
                    <a:pt x="50" y="148"/>
                  </a:lnTo>
                  <a:lnTo>
                    <a:pt x="34" y="144"/>
                  </a:lnTo>
                  <a:lnTo>
                    <a:pt x="34" y="130"/>
                  </a:lnTo>
                  <a:lnTo>
                    <a:pt x="30" y="130"/>
                  </a:lnTo>
                  <a:lnTo>
                    <a:pt x="26" y="122"/>
                  </a:lnTo>
                  <a:lnTo>
                    <a:pt x="26" y="116"/>
                  </a:lnTo>
                  <a:lnTo>
                    <a:pt x="28" y="110"/>
                  </a:lnTo>
                  <a:lnTo>
                    <a:pt x="30" y="102"/>
                  </a:lnTo>
                  <a:lnTo>
                    <a:pt x="38" y="84"/>
                  </a:lnTo>
                  <a:lnTo>
                    <a:pt x="20" y="80"/>
                  </a:lnTo>
                  <a:lnTo>
                    <a:pt x="12" y="68"/>
                  </a:lnTo>
                  <a:lnTo>
                    <a:pt x="12" y="62"/>
                  </a:lnTo>
                  <a:lnTo>
                    <a:pt x="6" y="48"/>
                  </a:lnTo>
                  <a:lnTo>
                    <a:pt x="4" y="48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0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6" y="8"/>
                  </a:lnTo>
                  <a:lnTo>
                    <a:pt x="10" y="0"/>
                  </a:lnTo>
                  <a:lnTo>
                    <a:pt x="16" y="8"/>
                  </a:lnTo>
                  <a:lnTo>
                    <a:pt x="24" y="18"/>
                  </a:lnTo>
                  <a:lnTo>
                    <a:pt x="36" y="24"/>
                  </a:lnTo>
                  <a:lnTo>
                    <a:pt x="54" y="16"/>
                  </a:lnTo>
                  <a:lnTo>
                    <a:pt x="62" y="10"/>
                  </a:lnTo>
                  <a:lnTo>
                    <a:pt x="70" y="20"/>
                  </a:lnTo>
                  <a:lnTo>
                    <a:pt x="62" y="28"/>
                  </a:lnTo>
                  <a:lnTo>
                    <a:pt x="70" y="34"/>
                  </a:lnTo>
                  <a:lnTo>
                    <a:pt x="80" y="42"/>
                  </a:lnTo>
                  <a:lnTo>
                    <a:pt x="80" y="54"/>
                  </a:lnTo>
                  <a:lnTo>
                    <a:pt x="94" y="58"/>
                  </a:lnTo>
                  <a:lnTo>
                    <a:pt x="106" y="66"/>
                  </a:lnTo>
                  <a:lnTo>
                    <a:pt x="118" y="74"/>
                  </a:lnTo>
                  <a:lnTo>
                    <a:pt x="132" y="78"/>
                  </a:lnTo>
                  <a:lnTo>
                    <a:pt x="148" y="80"/>
                  </a:lnTo>
                  <a:lnTo>
                    <a:pt x="166" y="80"/>
                  </a:lnTo>
                  <a:lnTo>
                    <a:pt x="162" y="66"/>
                  </a:lnTo>
                  <a:lnTo>
                    <a:pt x="176" y="64"/>
                  </a:lnTo>
                  <a:lnTo>
                    <a:pt x="176" y="60"/>
                  </a:lnTo>
                  <a:lnTo>
                    <a:pt x="182" y="52"/>
                  </a:lnTo>
                  <a:lnTo>
                    <a:pt x="196" y="50"/>
                  </a:lnTo>
                  <a:lnTo>
                    <a:pt x="204" y="52"/>
                  </a:lnTo>
                  <a:lnTo>
                    <a:pt x="210" y="48"/>
                  </a:lnTo>
                  <a:lnTo>
                    <a:pt x="226" y="52"/>
                  </a:lnTo>
                  <a:lnTo>
                    <a:pt x="232" y="60"/>
                  </a:lnTo>
                  <a:lnTo>
                    <a:pt x="244" y="62"/>
                  </a:lnTo>
                  <a:lnTo>
                    <a:pt x="252" y="70"/>
                  </a:lnTo>
                  <a:lnTo>
                    <a:pt x="254" y="74"/>
                  </a:lnTo>
                  <a:lnTo>
                    <a:pt x="262" y="78"/>
                  </a:lnTo>
                  <a:lnTo>
                    <a:pt x="266" y="86"/>
                  </a:lnTo>
                  <a:lnTo>
                    <a:pt x="278" y="90"/>
                  </a:lnTo>
                  <a:lnTo>
                    <a:pt x="282" y="96"/>
                  </a:lnTo>
                  <a:lnTo>
                    <a:pt x="286" y="118"/>
                  </a:lnTo>
                  <a:lnTo>
                    <a:pt x="312" y="216"/>
                  </a:lnTo>
                  <a:lnTo>
                    <a:pt x="338" y="278"/>
                  </a:lnTo>
                  <a:lnTo>
                    <a:pt x="300" y="3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8" name="Freeform 174"/>
            <p:cNvSpPr>
              <a:spLocks/>
            </p:cNvSpPr>
            <p:nvPr/>
          </p:nvSpPr>
          <p:spPr bwMode="blackWhite">
            <a:xfrm>
              <a:off x="3629" y="2151"/>
              <a:ext cx="183" cy="199"/>
            </a:xfrm>
            <a:custGeom>
              <a:avLst/>
              <a:gdLst/>
              <a:ahLst/>
              <a:cxnLst>
                <a:cxn ang="0">
                  <a:pos x="10" y="178"/>
                </a:cxn>
                <a:cxn ang="0">
                  <a:pos x="4" y="168"/>
                </a:cxn>
                <a:cxn ang="0">
                  <a:pos x="18" y="152"/>
                </a:cxn>
                <a:cxn ang="0">
                  <a:pos x="20" y="148"/>
                </a:cxn>
                <a:cxn ang="0">
                  <a:pos x="18" y="136"/>
                </a:cxn>
                <a:cxn ang="0">
                  <a:pos x="12" y="130"/>
                </a:cxn>
                <a:cxn ang="0">
                  <a:pos x="8" y="130"/>
                </a:cxn>
                <a:cxn ang="0">
                  <a:pos x="4" y="134"/>
                </a:cxn>
                <a:cxn ang="0">
                  <a:pos x="4" y="116"/>
                </a:cxn>
                <a:cxn ang="0">
                  <a:pos x="2" y="100"/>
                </a:cxn>
                <a:cxn ang="0">
                  <a:pos x="6" y="94"/>
                </a:cxn>
                <a:cxn ang="0">
                  <a:pos x="0" y="88"/>
                </a:cxn>
                <a:cxn ang="0">
                  <a:pos x="0" y="66"/>
                </a:cxn>
                <a:cxn ang="0">
                  <a:pos x="6" y="62"/>
                </a:cxn>
                <a:cxn ang="0">
                  <a:pos x="8" y="52"/>
                </a:cxn>
                <a:cxn ang="0">
                  <a:pos x="20" y="52"/>
                </a:cxn>
                <a:cxn ang="0">
                  <a:pos x="28" y="54"/>
                </a:cxn>
                <a:cxn ang="0">
                  <a:pos x="30" y="58"/>
                </a:cxn>
                <a:cxn ang="0">
                  <a:pos x="40" y="60"/>
                </a:cxn>
                <a:cxn ang="0">
                  <a:pos x="42" y="50"/>
                </a:cxn>
                <a:cxn ang="0">
                  <a:pos x="58" y="44"/>
                </a:cxn>
                <a:cxn ang="0">
                  <a:pos x="66" y="32"/>
                </a:cxn>
                <a:cxn ang="0">
                  <a:pos x="70" y="28"/>
                </a:cxn>
                <a:cxn ang="0">
                  <a:pos x="68" y="22"/>
                </a:cxn>
                <a:cxn ang="0">
                  <a:pos x="72" y="20"/>
                </a:cxn>
                <a:cxn ang="0">
                  <a:pos x="80" y="18"/>
                </a:cxn>
                <a:cxn ang="0">
                  <a:pos x="92" y="20"/>
                </a:cxn>
                <a:cxn ang="0">
                  <a:pos x="108" y="20"/>
                </a:cxn>
                <a:cxn ang="0">
                  <a:pos x="108" y="24"/>
                </a:cxn>
                <a:cxn ang="0">
                  <a:pos x="118" y="22"/>
                </a:cxn>
                <a:cxn ang="0">
                  <a:pos x="122" y="32"/>
                </a:cxn>
                <a:cxn ang="0">
                  <a:pos x="140" y="24"/>
                </a:cxn>
                <a:cxn ang="0">
                  <a:pos x="146" y="20"/>
                </a:cxn>
                <a:cxn ang="0">
                  <a:pos x="156" y="20"/>
                </a:cxn>
                <a:cxn ang="0">
                  <a:pos x="158" y="14"/>
                </a:cxn>
                <a:cxn ang="0">
                  <a:pos x="162" y="8"/>
                </a:cxn>
                <a:cxn ang="0">
                  <a:pos x="164" y="4"/>
                </a:cxn>
                <a:cxn ang="0">
                  <a:pos x="170" y="0"/>
                </a:cxn>
                <a:cxn ang="0">
                  <a:pos x="174" y="6"/>
                </a:cxn>
                <a:cxn ang="0">
                  <a:pos x="176" y="10"/>
                </a:cxn>
                <a:cxn ang="0">
                  <a:pos x="176" y="16"/>
                </a:cxn>
                <a:cxn ang="0">
                  <a:pos x="178" y="18"/>
                </a:cxn>
                <a:cxn ang="0">
                  <a:pos x="178" y="28"/>
                </a:cxn>
                <a:cxn ang="0">
                  <a:pos x="182" y="38"/>
                </a:cxn>
                <a:cxn ang="0">
                  <a:pos x="204" y="36"/>
                </a:cxn>
                <a:cxn ang="0">
                  <a:pos x="156" y="154"/>
                </a:cxn>
                <a:cxn ang="0">
                  <a:pos x="72" y="198"/>
                </a:cxn>
                <a:cxn ang="0">
                  <a:pos x="22" y="188"/>
                </a:cxn>
                <a:cxn ang="0">
                  <a:pos x="10" y="178"/>
                </a:cxn>
              </a:cxnLst>
              <a:rect l="0" t="0" r="r" b="b"/>
              <a:pathLst>
                <a:path w="205" h="199">
                  <a:moveTo>
                    <a:pt x="10" y="178"/>
                  </a:moveTo>
                  <a:lnTo>
                    <a:pt x="4" y="168"/>
                  </a:lnTo>
                  <a:lnTo>
                    <a:pt x="18" y="152"/>
                  </a:lnTo>
                  <a:lnTo>
                    <a:pt x="20" y="148"/>
                  </a:lnTo>
                  <a:lnTo>
                    <a:pt x="18" y="136"/>
                  </a:lnTo>
                  <a:lnTo>
                    <a:pt x="12" y="130"/>
                  </a:lnTo>
                  <a:lnTo>
                    <a:pt x="8" y="130"/>
                  </a:lnTo>
                  <a:lnTo>
                    <a:pt x="4" y="134"/>
                  </a:lnTo>
                  <a:lnTo>
                    <a:pt x="4" y="116"/>
                  </a:lnTo>
                  <a:lnTo>
                    <a:pt x="2" y="100"/>
                  </a:lnTo>
                  <a:lnTo>
                    <a:pt x="6" y="94"/>
                  </a:lnTo>
                  <a:lnTo>
                    <a:pt x="0" y="88"/>
                  </a:lnTo>
                  <a:lnTo>
                    <a:pt x="0" y="66"/>
                  </a:lnTo>
                  <a:lnTo>
                    <a:pt x="6" y="62"/>
                  </a:lnTo>
                  <a:lnTo>
                    <a:pt x="8" y="52"/>
                  </a:lnTo>
                  <a:lnTo>
                    <a:pt x="20" y="52"/>
                  </a:lnTo>
                  <a:lnTo>
                    <a:pt x="28" y="54"/>
                  </a:lnTo>
                  <a:lnTo>
                    <a:pt x="30" y="58"/>
                  </a:lnTo>
                  <a:lnTo>
                    <a:pt x="40" y="60"/>
                  </a:lnTo>
                  <a:lnTo>
                    <a:pt x="42" y="50"/>
                  </a:lnTo>
                  <a:lnTo>
                    <a:pt x="58" y="44"/>
                  </a:lnTo>
                  <a:lnTo>
                    <a:pt x="66" y="32"/>
                  </a:lnTo>
                  <a:lnTo>
                    <a:pt x="70" y="28"/>
                  </a:lnTo>
                  <a:lnTo>
                    <a:pt x="68" y="22"/>
                  </a:lnTo>
                  <a:lnTo>
                    <a:pt x="72" y="20"/>
                  </a:lnTo>
                  <a:lnTo>
                    <a:pt x="80" y="18"/>
                  </a:lnTo>
                  <a:lnTo>
                    <a:pt x="92" y="20"/>
                  </a:lnTo>
                  <a:lnTo>
                    <a:pt x="108" y="20"/>
                  </a:lnTo>
                  <a:lnTo>
                    <a:pt x="108" y="24"/>
                  </a:lnTo>
                  <a:lnTo>
                    <a:pt x="118" y="22"/>
                  </a:lnTo>
                  <a:lnTo>
                    <a:pt x="122" y="32"/>
                  </a:lnTo>
                  <a:lnTo>
                    <a:pt x="140" y="24"/>
                  </a:lnTo>
                  <a:lnTo>
                    <a:pt x="146" y="20"/>
                  </a:lnTo>
                  <a:lnTo>
                    <a:pt x="156" y="20"/>
                  </a:lnTo>
                  <a:lnTo>
                    <a:pt x="158" y="14"/>
                  </a:lnTo>
                  <a:lnTo>
                    <a:pt x="162" y="8"/>
                  </a:lnTo>
                  <a:lnTo>
                    <a:pt x="164" y="4"/>
                  </a:lnTo>
                  <a:lnTo>
                    <a:pt x="170" y="0"/>
                  </a:lnTo>
                  <a:lnTo>
                    <a:pt x="174" y="6"/>
                  </a:lnTo>
                  <a:lnTo>
                    <a:pt x="176" y="10"/>
                  </a:lnTo>
                  <a:lnTo>
                    <a:pt x="176" y="16"/>
                  </a:lnTo>
                  <a:lnTo>
                    <a:pt x="178" y="18"/>
                  </a:lnTo>
                  <a:lnTo>
                    <a:pt x="178" y="28"/>
                  </a:lnTo>
                  <a:lnTo>
                    <a:pt x="182" y="38"/>
                  </a:lnTo>
                  <a:lnTo>
                    <a:pt x="204" y="36"/>
                  </a:lnTo>
                  <a:lnTo>
                    <a:pt x="156" y="154"/>
                  </a:lnTo>
                  <a:lnTo>
                    <a:pt x="72" y="198"/>
                  </a:lnTo>
                  <a:lnTo>
                    <a:pt x="22" y="188"/>
                  </a:lnTo>
                  <a:lnTo>
                    <a:pt x="10" y="17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59" name="Freeform 175"/>
            <p:cNvSpPr>
              <a:spLocks/>
            </p:cNvSpPr>
            <p:nvPr/>
          </p:nvSpPr>
          <p:spPr bwMode="blackWhite">
            <a:xfrm>
              <a:off x="3633" y="2175"/>
              <a:ext cx="246" cy="279"/>
            </a:xfrm>
            <a:custGeom>
              <a:avLst/>
              <a:gdLst/>
              <a:ahLst/>
              <a:cxnLst>
                <a:cxn ang="0">
                  <a:pos x="120" y="264"/>
                </a:cxn>
                <a:cxn ang="0">
                  <a:pos x="108" y="252"/>
                </a:cxn>
                <a:cxn ang="0">
                  <a:pos x="98" y="236"/>
                </a:cxn>
                <a:cxn ang="0">
                  <a:pos x="74" y="236"/>
                </a:cxn>
                <a:cxn ang="0">
                  <a:pos x="60" y="236"/>
                </a:cxn>
                <a:cxn ang="0">
                  <a:pos x="52" y="236"/>
                </a:cxn>
                <a:cxn ang="0">
                  <a:pos x="42" y="234"/>
                </a:cxn>
                <a:cxn ang="0">
                  <a:pos x="28" y="232"/>
                </a:cxn>
                <a:cxn ang="0">
                  <a:pos x="14" y="236"/>
                </a:cxn>
                <a:cxn ang="0">
                  <a:pos x="14" y="228"/>
                </a:cxn>
                <a:cxn ang="0">
                  <a:pos x="14" y="220"/>
                </a:cxn>
                <a:cxn ang="0">
                  <a:pos x="18" y="214"/>
                </a:cxn>
                <a:cxn ang="0">
                  <a:pos x="24" y="208"/>
                </a:cxn>
                <a:cxn ang="0">
                  <a:pos x="30" y="208"/>
                </a:cxn>
                <a:cxn ang="0">
                  <a:pos x="40" y="208"/>
                </a:cxn>
                <a:cxn ang="0">
                  <a:pos x="42" y="202"/>
                </a:cxn>
                <a:cxn ang="0">
                  <a:pos x="48" y="192"/>
                </a:cxn>
                <a:cxn ang="0">
                  <a:pos x="40" y="176"/>
                </a:cxn>
                <a:cxn ang="0">
                  <a:pos x="28" y="174"/>
                </a:cxn>
                <a:cxn ang="0">
                  <a:pos x="18" y="170"/>
                </a:cxn>
                <a:cxn ang="0">
                  <a:pos x="10" y="164"/>
                </a:cxn>
                <a:cxn ang="0">
                  <a:pos x="2" y="148"/>
                </a:cxn>
                <a:cxn ang="0">
                  <a:pos x="0" y="144"/>
                </a:cxn>
                <a:cxn ang="0">
                  <a:pos x="26" y="162"/>
                </a:cxn>
                <a:cxn ang="0">
                  <a:pos x="44" y="164"/>
                </a:cxn>
                <a:cxn ang="0">
                  <a:pos x="60" y="166"/>
                </a:cxn>
                <a:cxn ang="0">
                  <a:pos x="72" y="164"/>
                </a:cxn>
                <a:cxn ang="0">
                  <a:pos x="80" y="158"/>
                </a:cxn>
                <a:cxn ang="0">
                  <a:pos x="88" y="152"/>
                </a:cxn>
                <a:cxn ang="0">
                  <a:pos x="92" y="142"/>
                </a:cxn>
                <a:cxn ang="0">
                  <a:pos x="90" y="128"/>
                </a:cxn>
                <a:cxn ang="0">
                  <a:pos x="92" y="116"/>
                </a:cxn>
                <a:cxn ang="0">
                  <a:pos x="100" y="116"/>
                </a:cxn>
                <a:cxn ang="0">
                  <a:pos x="112" y="124"/>
                </a:cxn>
                <a:cxn ang="0">
                  <a:pos x="120" y="112"/>
                </a:cxn>
                <a:cxn ang="0">
                  <a:pos x="132" y="116"/>
                </a:cxn>
                <a:cxn ang="0">
                  <a:pos x="138" y="114"/>
                </a:cxn>
                <a:cxn ang="0">
                  <a:pos x="140" y="102"/>
                </a:cxn>
                <a:cxn ang="0">
                  <a:pos x="142" y="90"/>
                </a:cxn>
                <a:cxn ang="0">
                  <a:pos x="154" y="82"/>
                </a:cxn>
                <a:cxn ang="0">
                  <a:pos x="148" y="72"/>
                </a:cxn>
                <a:cxn ang="0">
                  <a:pos x="154" y="68"/>
                </a:cxn>
                <a:cxn ang="0">
                  <a:pos x="162" y="68"/>
                </a:cxn>
                <a:cxn ang="0">
                  <a:pos x="160" y="58"/>
                </a:cxn>
                <a:cxn ang="0">
                  <a:pos x="170" y="56"/>
                </a:cxn>
                <a:cxn ang="0">
                  <a:pos x="178" y="46"/>
                </a:cxn>
                <a:cxn ang="0">
                  <a:pos x="182" y="28"/>
                </a:cxn>
                <a:cxn ang="0">
                  <a:pos x="194" y="10"/>
                </a:cxn>
                <a:cxn ang="0">
                  <a:pos x="212" y="0"/>
                </a:cxn>
                <a:cxn ang="0">
                  <a:pos x="216" y="8"/>
                </a:cxn>
                <a:cxn ang="0">
                  <a:pos x="232" y="6"/>
                </a:cxn>
                <a:cxn ang="0">
                  <a:pos x="248" y="18"/>
                </a:cxn>
                <a:cxn ang="0">
                  <a:pos x="256" y="30"/>
                </a:cxn>
                <a:cxn ang="0">
                  <a:pos x="276" y="126"/>
                </a:cxn>
                <a:cxn ang="0">
                  <a:pos x="184" y="278"/>
                </a:cxn>
                <a:cxn ang="0">
                  <a:pos x="132" y="266"/>
                </a:cxn>
                <a:cxn ang="0">
                  <a:pos x="120" y="264"/>
                </a:cxn>
              </a:cxnLst>
              <a:rect l="0" t="0" r="r" b="b"/>
              <a:pathLst>
                <a:path w="277" h="279">
                  <a:moveTo>
                    <a:pt x="120" y="264"/>
                  </a:moveTo>
                  <a:lnTo>
                    <a:pt x="108" y="252"/>
                  </a:lnTo>
                  <a:lnTo>
                    <a:pt x="98" y="236"/>
                  </a:lnTo>
                  <a:lnTo>
                    <a:pt x="74" y="236"/>
                  </a:lnTo>
                  <a:lnTo>
                    <a:pt x="60" y="236"/>
                  </a:lnTo>
                  <a:lnTo>
                    <a:pt x="52" y="236"/>
                  </a:lnTo>
                  <a:lnTo>
                    <a:pt x="42" y="234"/>
                  </a:lnTo>
                  <a:lnTo>
                    <a:pt x="28" y="232"/>
                  </a:lnTo>
                  <a:lnTo>
                    <a:pt x="14" y="236"/>
                  </a:lnTo>
                  <a:lnTo>
                    <a:pt x="14" y="228"/>
                  </a:lnTo>
                  <a:lnTo>
                    <a:pt x="14" y="220"/>
                  </a:lnTo>
                  <a:lnTo>
                    <a:pt x="18" y="214"/>
                  </a:lnTo>
                  <a:lnTo>
                    <a:pt x="24" y="208"/>
                  </a:lnTo>
                  <a:lnTo>
                    <a:pt x="30" y="208"/>
                  </a:lnTo>
                  <a:lnTo>
                    <a:pt x="40" y="208"/>
                  </a:lnTo>
                  <a:lnTo>
                    <a:pt x="42" y="202"/>
                  </a:lnTo>
                  <a:lnTo>
                    <a:pt x="48" y="192"/>
                  </a:lnTo>
                  <a:lnTo>
                    <a:pt x="40" y="176"/>
                  </a:lnTo>
                  <a:lnTo>
                    <a:pt x="28" y="174"/>
                  </a:lnTo>
                  <a:lnTo>
                    <a:pt x="18" y="170"/>
                  </a:lnTo>
                  <a:lnTo>
                    <a:pt x="10" y="164"/>
                  </a:lnTo>
                  <a:lnTo>
                    <a:pt x="2" y="148"/>
                  </a:lnTo>
                  <a:lnTo>
                    <a:pt x="0" y="144"/>
                  </a:lnTo>
                  <a:lnTo>
                    <a:pt x="26" y="162"/>
                  </a:lnTo>
                  <a:lnTo>
                    <a:pt x="44" y="164"/>
                  </a:lnTo>
                  <a:lnTo>
                    <a:pt x="60" y="166"/>
                  </a:lnTo>
                  <a:lnTo>
                    <a:pt x="72" y="164"/>
                  </a:lnTo>
                  <a:lnTo>
                    <a:pt x="80" y="158"/>
                  </a:lnTo>
                  <a:lnTo>
                    <a:pt x="88" y="152"/>
                  </a:lnTo>
                  <a:lnTo>
                    <a:pt x="92" y="142"/>
                  </a:lnTo>
                  <a:lnTo>
                    <a:pt x="90" y="128"/>
                  </a:lnTo>
                  <a:lnTo>
                    <a:pt x="92" y="116"/>
                  </a:lnTo>
                  <a:lnTo>
                    <a:pt x="100" y="116"/>
                  </a:lnTo>
                  <a:lnTo>
                    <a:pt x="112" y="124"/>
                  </a:lnTo>
                  <a:lnTo>
                    <a:pt x="120" y="112"/>
                  </a:lnTo>
                  <a:lnTo>
                    <a:pt x="132" y="116"/>
                  </a:lnTo>
                  <a:lnTo>
                    <a:pt x="138" y="114"/>
                  </a:lnTo>
                  <a:lnTo>
                    <a:pt x="140" y="102"/>
                  </a:lnTo>
                  <a:lnTo>
                    <a:pt x="142" y="90"/>
                  </a:lnTo>
                  <a:lnTo>
                    <a:pt x="154" y="82"/>
                  </a:lnTo>
                  <a:lnTo>
                    <a:pt x="148" y="72"/>
                  </a:lnTo>
                  <a:lnTo>
                    <a:pt x="154" y="68"/>
                  </a:lnTo>
                  <a:lnTo>
                    <a:pt x="162" y="68"/>
                  </a:lnTo>
                  <a:lnTo>
                    <a:pt x="160" y="58"/>
                  </a:lnTo>
                  <a:lnTo>
                    <a:pt x="170" y="56"/>
                  </a:lnTo>
                  <a:lnTo>
                    <a:pt x="178" y="46"/>
                  </a:lnTo>
                  <a:lnTo>
                    <a:pt x="182" y="28"/>
                  </a:lnTo>
                  <a:lnTo>
                    <a:pt x="194" y="10"/>
                  </a:lnTo>
                  <a:lnTo>
                    <a:pt x="212" y="0"/>
                  </a:lnTo>
                  <a:lnTo>
                    <a:pt x="216" y="8"/>
                  </a:lnTo>
                  <a:lnTo>
                    <a:pt x="232" y="6"/>
                  </a:lnTo>
                  <a:lnTo>
                    <a:pt x="248" y="18"/>
                  </a:lnTo>
                  <a:lnTo>
                    <a:pt x="256" y="30"/>
                  </a:lnTo>
                  <a:lnTo>
                    <a:pt x="276" y="126"/>
                  </a:lnTo>
                  <a:lnTo>
                    <a:pt x="184" y="278"/>
                  </a:lnTo>
                  <a:lnTo>
                    <a:pt x="132" y="266"/>
                  </a:lnTo>
                  <a:lnTo>
                    <a:pt x="120" y="26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0" name="Freeform 176"/>
            <p:cNvSpPr>
              <a:spLocks/>
            </p:cNvSpPr>
            <p:nvPr/>
          </p:nvSpPr>
          <p:spPr bwMode="blackWhite">
            <a:xfrm>
              <a:off x="4033" y="1903"/>
              <a:ext cx="387" cy="221"/>
            </a:xfrm>
            <a:custGeom>
              <a:avLst/>
              <a:gdLst/>
              <a:ahLst/>
              <a:cxnLst>
                <a:cxn ang="0">
                  <a:pos x="366" y="18"/>
                </a:cxn>
                <a:cxn ang="0">
                  <a:pos x="356" y="6"/>
                </a:cxn>
                <a:cxn ang="0">
                  <a:pos x="354" y="0"/>
                </a:cxn>
                <a:cxn ang="0">
                  <a:pos x="342" y="8"/>
                </a:cxn>
                <a:cxn ang="0">
                  <a:pos x="336" y="8"/>
                </a:cxn>
                <a:cxn ang="0">
                  <a:pos x="332" y="4"/>
                </a:cxn>
                <a:cxn ang="0">
                  <a:pos x="320" y="12"/>
                </a:cxn>
                <a:cxn ang="0">
                  <a:pos x="314" y="22"/>
                </a:cxn>
                <a:cxn ang="0">
                  <a:pos x="308" y="22"/>
                </a:cxn>
                <a:cxn ang="0">
                  <a:pos x="306" y="28"/>
                </a:cxn>
                <a:cxn ang="0">
                  <a:pos x="292" y="32"/>
                </a:cxn>
                <a:cxn ang="0">
                  <a:pos x="288" y="32"/>
                </a:cxn>
                <a:cxn ang="0">
                  <a:pos x="264" y="36"/>
                </a:cxn>
                <a:cxn ang="0">
                  <a:pos x="256" y="32"/>
                </a:cxn>
                <a:cxn ang="0">
                  <a:pos x="250" y="28"/>
                </a:cxn>
                <a:cxn ang="0">
                  <a:pos x="240" y="28"/>
                </a:cxn>
                <a:cxn ang="0">
                  <a:pos x="226" y="22"/>
                </a:cxn>
                <a:cxn ang="0">
                  <a:pos x="216" y="22"/>
                </a:cxn>
                <a:cxn ang="0">
                  <a:pos x="200" y="28"/>
                </a:cxn>
                <a:cxn ang="0">
                  <a:pos x="198" y="34"/>
                </a:cxn>
                <a:cxn ang="0">
                  <a:pos x="186" y="34"/>
                </a:cxn>
                <a:cxn ang="0">
                  <a:pos x="178" y="32"/>
                </a:cxn>
                <a:cxn ang="0">
                  <a:pos x="174" y="26"/>
                </a:cxn>
                <a:cxn ang="0">
                  <a:pos x="174" y="16"/>
                </a:cxn>
                <a:cxn ang="0">
                  <a:pos x="168" y="12"/>
                </a:cxn>
                <a:cxn ang="0">
                  <a:pos x="158" y="8"/>
                </a:cxn>
                <a:cxn ang="0">
                  <a:pos x="146" y="8"/>
                </a:cxn>
                <a:cxn ang="0">
                  <a:pos x="138" y="6"/>
                </a:cxn>
                <a:cxn ang="0">
                  <a:pos x="128" y="4"/>
                </a:cxn>
                <a:cxn ang="0">
                  <a:pos x="128" y="10"/>
                </a:cxn>
                <a:cxn ang="0">
                  <a:pos x="124" y="16"/>
                </a:cxn>
                <a:cxn ang="0">
                  <a:pos x="124" y="28"/>
                </a:cxn>
                <a:cxn ang="0">
                  <a:pos x="130" y="40"/>
                </a:cxn>
                <a:cxn ang="0">
                  <a:pos x="130" y="46"/>
                </a:cxn>
                <a:cxn ang="0">
                  <a:pos x="122" y="52"/>
                </a:cxn>
                <a:cxn ang="0">
                  <a:pos x="110" y="48"/>
                </a:cxn>
                <a:cxn ang="0">
                  <a:pos x="106" y="46"/>
                </a:cxn>
                <a:cxn ang="0">
                  <a:pos x="104" y="46"/>
                </a:cxn>
                <a:cxn ang="0">
                  <a:pos x="98" y="50"/>
                </a:cxn>
                <a:cxn ang="0">
                  <a:pos x="88" y="48"/>
                </a:cxn>
                <a:cxn ang="0">
                  <a:pos x="80" y="46"/>
                </a:cxn>
                <a:cxn ang="0">
                  <a:pos x="82" y="42"/>
                </a:cxn>
                <a:cxn ang="0">
                  <a:pos x="80" y="38"/>
                </a:cxn>
                <a:cxn ang="0">
                  <a:pos x="70" y="38"/>
                </a:cxn>
                <a:cxn ang="0">
                  <a:pos x="62" y="38"/>
                </a:cxn>
                <a:cxn ang="0">
                  <a:pos x="56" y="36"/>
                </a:cxn>
                <a:cxn ang="0">
                  <a:pos x="44" y="42"/>
                </a:cxn>
                <a:cxn ang="0">
                  <a:pos x="36" y="42"/>
                </a:cxn>
                <a:cxn ang="0">
                  <a:pos x="24" y="52"/>
                </a:cxn>
                <a:cxn ang="0">
                  <a:pos x="22" y="58"/>
                </a:cxn>
                <a:cxn ang="0">
                  <a:pos x="14" y="60"/>
                </a:cxn>
                <a:cxn ang="0">
                  <a:pos x="0" y="72"/>
                </a:cxn>
                <a:cxn ang="0">
                  <a:pos x="44" y="154"/>
                </a:cxn>
                <a:cxn ang="0">
                  <a:pos x="134" y="204"/>
                </a:cxn>
                <a:cxn ang="0">
                  <a:pos x="290" y="220"/>
                </a:cxn>
                <a:cxn ang="0">
                  <a:pos x="434" y="36"/>
                </a:cxn>
                <a:cxn ang="0">
                  <a:pos x="366" y="18"/>
                </a:cxn>
              </a:cxnLst>
              <a:rect l="0" t="0" r="r" b="b"/>
              <a:pathLst>
                <a:path w="435" h="221">
                  <a:moveTo>
                    <a:pt x="366" y="18"/>
                  </a:moveTo>
                  <a:lnTo>
                    <a:pt x="356" y="6"/>
                  </a:lnTo>
                  <a:lnTo>
                    <a:pt x="354" y="0"/>
                  </a:lnTo>
                  <a:lnTo>
                    <a:pt x="342" y="8"/>
                  </a:lnTo>
                  <a:lnTo>
                    <a:pt x="336" y="8"/>
                  </a:lnTo>
                  <a:lnTo>
                    <a:pt x="332" y="4"/>
                  </a:lnTo>
                  <a:lnTo>
                    <a:pt x="320" y="12"/>
                  </a:lnTo>
                  <a:lnTo>
                    <a:pt x="314" y="22"/>
                  </a:lnTo>
                  <a:lnTo>
                    <a:pt x="308" y="22"/>
                  </a:lnTo>
                  <a:lnTo>
                    <a:pt x="306" y="28"/>
                  </a:lnTo>
                  <a:lnTo>
                    <a:pt x="292" y="32"/>
                  </a:lnTo>
                  <a:lnTo>
                    <a:pt x="288" y="32"/>
                  </a:lnTo>
                  <a:lnTo>
                    <a:pt x="264" y="36"/>
                  </a:lnTo>
                  <a:lnTo>
                    <a:pt x="256" y="32"/>
                  </a:lnTo>
                  <a:lnTo>
                    <a:pt x="250" y="28"/>
                  </a:lnTo>
                  <a:lnTo>
                    <a:pt x="240" y="28"/>
                  </a:lnTo>
                  <a:lnTo>
                    <a:pt x="226" y="22"/>
                  </a:lnTo>
                  <a:lnTo>
                    <a:pt x="216" y="22"/>
                  </a:lnTo>
                  <a:lnTo>
                    <a:pt x="200" y="28"/>
                  </a:lnTo>
                  <a:lnTo>
                    <a:pt x="198" y="34"/>
                  </a:lnTo>
                  <a:lnTo>
                    <a:pt x="186" y="34"/>
                  </a:lnTo>
                  <a:lnTo>
                    <a:pt x="178" y="32"/>
                  </a:lnTo>
                  <a:lnTo>
                    <a:pt x="174" y="26"/>
                  </a:lnTo>
                  <a:lnTo>
                    <a:pt x="174" y="16"/>
                  </a:lnTo>
                  <a:lnTo>
                    <a:pt x="168" y="12"/>
                  </a:lnTo>
                  <a:lnTo>
                    <a:pt x="158" y="8"/>
                  </a:lnTo>
                  <a:lnTo>
                    <a:pt x="146" y="8"/>
                  </a:lnTo>
                  <a:lnTo>
                    <a:pt x="138" y="6"/>
                  </a:lnTo>
                  <a:lnTo>
                    <a:pt x="128" y="4"/>
                  </a:lnTo>
                  <a:lnTo>
                    <a:pt x="128" y="10"/>
                  </a:lnTo>
                  <a:lnTo>
                    <a:pt x="124" y="16"/>
                  </a:lnTo>
                  <a:lnTo>
                    <a:pt x="124" y="28"/>
                  </a:lnTo>
                  <a:lnTo>
                    <a:pt x="130" y="40"/>
                  </a:lnTo>
                  <a:lnTo>
                    <a:pt x="130" y="46"/>
                  </a:lnTo>
                  <a:lnTo>
                    <a:pt x="122" y="52"/>
                  </a:lnTo>
                  <a:lnTo>
                    <a:pt x="110" y="48"/>
                  </a:lnTo>
                  <a:lnTo>
                    <a:pt x="106" y="46"/>
                  </a:lnTo>
                  <a:lnTo>
                    <a:pt x="104" y="46"/>
                  </a:lnTo>
                  <a:lnTo>
                    <a:pt x="98" y="50"/>
                  </a:lnTo>
                  <a:lnTo>
                    <a:pt x="88" y="48"/>
                  </a:lnTo>
                  <a:lnTo>
                    <a:pt x="80" y="46"/>
                  </a:lnTo>
                  <a:lnTo>
                    <a:pt x="82" y="42"/>
                  </a:lnTo>
                  <a:lnTo>
                    <a:pt x="80" y="38"/>
                  </a:lnTo>
                  <a:lnTo>
                    <a:pt x="70" y="38"/>
                  </a:lnTo>
                  <a:lnTo>
                    <a:pt x="62" y="38"/>
                  </a:lnTo>
                  <a:lnTo>
                    <a:pt x="56" y="36"/>
                  </a:lnTo>
                  <a:lnTo>
                    <a:pt x="44" y="42"/>
                  </a:lnTo>
                  <a:lnTo>
                    <a:pt x="36" y="42"/>
                  </a:lnTo>
                  <a:lnTo>
                    <a:pt x="24" y="52"/>
                  </a:lnTo>
                  <a:lnTo>
                    <a:pt x="22" y="58"/>
                  </a:lnTo>
                  <a:lnTo>
                    <a:pt x="14" y="60"/>
                  </a:lnTo>
                  <a:lnTo>
                    <a:pt x="0" y="72"/>
                  </a:lnTo>
                  <a:lnTo>
                    <a:pt x="44" y="154"/>
                  </a:lnTo>
                  <a:lnTo>
                    <a:pt x="134" y="204"/>
                  </a:lnTo>
                  <a:lnTo>
                    <a:pt x="290" y="220"/>
                  </a:lnTo>
                  <a:lnTo>
                    <a:pt x="434" y="36"/>
                  </a:lnTo>
                  <a:lnTo>
                    <a:pt x="366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1" name="Freeform 177"/>
            <p:cNvSpPr>
              <a:spLocks/>
            </p:cNvSpPr>
            <p:nvPr/>
          </p:nvSpPr>
          <p:spPr bwMode="blackWhite">
            <a:xfrm>
              <a:off x="4518" y="1971"/>
              <a:ext cx="108" cy="161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70" y="6"/>
                </a:cxn>
                <a:cxn ang="0">
                  <a:pos x="70" y="22"/>
                </a:cxn>
                <a:cxn ang="0">
                  <a:pos x="74" y="38"/>
                </a:cxn>
                <a:cxn ang="0">
                  <a:pos x="64" y="54"/>
                </a:cxn>
                <a:cxn ang="0">
                  <a:pos x="58" y="62"/>
                </a:cxn>
                <a:cxn ang="0">
                  <a:pos x="58" y="72"/>
                </a:cxn>
                <a:cxn ang="0">
                  <a:pos x="80" y="78"/>
                </a:cxn>
                <a:cxn ang="0">
                  <a:pos x="88" y="92"/>
                </a:cxn>
                <a:cxn ang="0">
                  <a:pos x="92" y="92"/>
                </a:cxn>
                <a:cxn ang="0">
                  <a:pos x="104" y="104"/>
                </a:cxn>
                <a:cxn ang="0">
                  <a:pos x="110" y="114"/>
                </a:cxn>
                <a:cxn ang="0">
                  <a:pos x="112" y="118"/>
                </a:cxn>
                <a:cxn ang="0">
                  <a:pos x="110" y="120"/>
                </a:cxn>
                <a:cxn ang="0">
                  <a:pos x="120" y="114"/>
                </a:cxn>
                <a:cxn ang="0">
                  <a:pos x="118" y="136"/>
                </a:cxn>
                <a:cxn ang="0">
                  <a:pos x="112" y="140"/>
                </a:cxn>
                <a:cxn ang="0">
                  <a:pos x="108" y="144"/>
                </a:cxn>
                <a:cxn ang="0">
                  <a:pos x="106" y="144"/>
                </a:cxn>
                <a:cxn ang="0">
                  <a:pos x="102" y="144"/>
                </a:cxn>
                <a:cxn ang="0">
                  <a:pos x="100" y="150"/>
                </a:cxn>
                <a:cxn ang="0">
                  <a:pos x="94" y="154"/>
                </a:cxn>
                <a:cxn ang="0">
                  <a:pos x="92" y="152"/>
                </a:cxn>
                <a:cxn ang="0">
                  <a:pos x="88" y="158"/>
                </a:cxn>
                <a:cxn ang="0">
                  <a:pos x="86" y="160"/>
                </a:cxn>
                <a:cxn ang="0">
                  <a:pos x="82" y="158"/>
                </a:cxn>
                <a:cxn ang="0">
                  <a:pos x="76" y="150"/>
                </a:cxn>
                <a:cxn ang="0">
                  <a:pos x="76" y="144"/>
                </a:cxn>
                <a:cxn ang="0">
                  <a:pos x="78" y="134"/>
                </a:cxn>
                <a:cxn ang="0">
                  <a:pos x="74" y="132"/>
                </a:cxn>
                <a:cxn ang="0">
                  <a:pos x="70" y="122"/>
                </a:cxn>
                <a:cxn ang="0">
                  <a:pos x="66" y="126"/>
                </a:cxn>
                <a:cxn ang="0">
                  <a:pos x="62" y="122"/>
                </a:cxn>
                <a:cxn ang="0">
                  <a:pos x="66" y="116"/>
                </a:cxn>
                <a:cxn ang="0">
                  <a:pos x="70" y="112"/>
                </a:cxn>
                <a:cxn ang="0">
                  <a:pos x="68" y="108"/>
                </a:cxn>
                <a:cxn ang="0">
                  <a:pos x="60" y="108"/>
                </a:cxn>
                <a:cxn ang="0">
                  <a:pos x="58" y="106"/>
                </a:cxn>
                <a:cxn ang="0">
                  <a:pos x="56" y="112"/>
                </a:cxn>
                <a:cxn ang="0">
                  <a:pos x="44" y="108"/>
                </a:cxn>
                <a:cxn ang="0">
                  <a:pos x="38" y="104"/>
                </a:cxn>
                <a:cxn ang="0">
                  <a:pos x="34" y="104"/>
                </a:cxn>
                <a:cxn ang="0">
                  <a:pos x="38" y="96"/>
                </a:cxn>
                <a:cxn ang="0">
                  <a:pos x="38" y="86"/>
                </a:cxn>
                <a:cxn ang="0">
                  <a:pos x="32" y="78"/>
                </a:cxn>
                <a:cxn ang="0">
                  <a:pos x="22" y="78"/>
                </a:cxn>
                <a:cxn ang="0">
                  <a:pos x="0" y="62"/>
                </a:cxn>
                <a:cxn ang="0">
                  <a:pos x="16" y="16"/>
                </a:cxn>
                <a:cxn ang="0">
                  <a:pos x="58" y="0"/>
                </a:cxn>
              </a:cxnLst>
              <a:rect l="0" t="0" r="r" b="b"/>
              <a:pathLst>
                <a:path w="121" h="161">
                  <a:moveTo>
                    <a:pt x="58" y="0"/>
                  </a:moveTo>
                  <a:lnTo>
                    <a:pt x="70" y="6"/>
                  </a:lnTo>
                  <a:lnTo>
                    <a:pt x="70" y="22"/>
                  </a:lnTo>
                  <a:lnTo>
                    <a:pt x="74" y="38"/>
                  </a:lnTo>
                  <a:lnTo>
                    <a:pt x="64" y="54"/>
                  </a:lnTo>
                  <a:lnTo>
                    <a:pt x="58" y="62"/>
                  </a:lnTo>
                  <a:lnTo>
                    <a:pt x="58" y="72"/>
                  </a:lnTo>
                  <a:lnTo>
                    <a:pt x="80" y="78"/>
                  </a:lnTo>
                  <a:lnTo>
                    <a:pt x="88" y="92"/>
                  </a:lnTo>
                  <a:lnTo>
                    <a:pt x="92" y="92"/>
                  </a:lnTo>
                  <a:lnTo>
                    <a:pt x="104" y="104"/>
                  </a:lnTo>
                  <a:lnTo>
                    <a:pt x="110" y="114"/>
                  </a:lnTo>
                  <a:lnTo>
                    <a:pt x="112" y="118"/>
                  </a:lnTo>
                  <a:lnTo>
                    <a:pt x="110" y="120"/>
                  </a:lnTo>
                  <a:lnTo>
                    <a:pt x="120" y="114"/>
                  </a:lnTo>
                  <a:lnTo>
                    <a:pt x="118" y="136"/>
                  </a:lnTo>
                  <a:lnTo>
                    <a:pt x="112" y="140"/>
                  </a:lnTo>
                  <a:lnTo>
                    <a:pt x="108" y="144"/>
                  </a:lnTo>
                  <a:lnTo>
                    <a:pt x="106" y="144"/>
                  </a:lnTo>
                  <a:lnTo>
                    <a:pt x="102" y="144"/>
                  </a:lnTo>
                  <a:lnTo>
                    <a:pt x="100" y="150"/>
                  </a:lnTo>
                  <a:lnTo>
                    <a:pt x="94" y="154"/>
                  </a:lnTo>
                  <a:lnTo>
                    <a:pt x="92" y="152"/>
                  </a:lnTo>
                  <a:lnTo>
                    <a:pt x="88" y="158"/>
                  </a:lnTo>
                  <a:lnTo>
                    <a:pt x="86" y="160"/>
                  </a:lnTo>
                  <a:lnTo>
                    <a:pt x="82" y="158"/>
                  </a:lnTo>
                  <a:lnTo>
                    <a:pt x="76" y="150"/>
                  </a:lnTo>
                  <a:lnTo>
                    <a:pt x="76" y="144"/>
                  </a:lnTo>
                  <a:lnTo>
                    <a:pt x="78" y="134"/>
                  </a:lnTo>
                  <a:lnTo>
                    <a:pt x="74" y="132"/>
                  </a:lnTo>
                  <a:lnTo>
                    <a:pt x="70" y="122"/>
                  </a:lnTo>
                  <a:lnTo>
                    <a:pt x="66" y="126"/>
                  </a:lnTo>
                  <a:lnTo>
                    <a:pt x="62" y="122"/>
                  </a:lnTo>
                  <a:lnTo>
                    <a:pt x="66" y="116"/>
                  </a:lnTo>
                  <a:lnTo>
                    <a:pt x="70" y="112"/>
                  </a:lnTo>
                  <a:lnTo>
                    <a:pt x="68" y="108"/>
                  </a:lnTo>
                  <a:lnTo>
                    <a:pt x="60" y="108"/>
                  </a:lnTo>
                  <a:lnTo>
                    <a:pt x="58" y="106"/>
                  </a:lnTo>
                  <a:lnTo>
                    <a:pt x="56" y="112"/>
                  </a:lnTo>
                  <a:lnTo>
                    <a:pt x="44" y="108"/>
                  </a:lnTo>
                  <a:lnTo>
                    <a:pt x="38" y="104"/>
                  </a:lnTo>
                  <a:lnTo>
                    <a:pt x="34" y="104"/>
                  </a:lnTo>
                  <a:lnTo>
                    <a:pt x="38" y="96"/>
                  </a:lnTo>
                  <a:lnTo>
                    <a:pt x="38" y="86"/>
                  </a:lnTo>
                  <a:lnTo>
                    <a:pt x="32" y="78"/>
                  </a:lnTo>
                  <a:lnTo>
                    <a:pt x="22" y="78"/>
                  </a:lnTo>
                  <a:lnTo>
                    <a:pt x="0" y="62"/>
                  </a:lnTo>
                  <a:lnTo>
                    <a:pt x="16" y="16"/>
                  </a:lnTo>
                  <a:lnTo>
                    <a:pt x="5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2" name="Freeform 178"/>
            <p:cNvSpPr>
              <a:spLocks/>
            </p:cNvSpPr>
            <p:nvPr/>
          </p:nvSpPr>
          <p:spPr bwMode="blackWhite">
            <a:xfrm>
              <a:off x="3855" y="1827"/>
              <a:ext cx="716" cy="679"/>
            </a:xfrm>
            <a:custGeom>
              <a:avLst/>
              <a:gdLst/>
              <a:ahLst/>
              <a:cxnLst>
                <a:cxn ang="0">
                  <a:pos x="18" y="360"/>
                </a:cxn>
                <a:cxn ang="0">
                  <a:pos x="10" y="340"/>
                </a:cxn>
                <a:cxn ang="0">
                  <a:pos x="6" y="334"/>
                </a:cxn>
                <a:cxn ang="0">
                  <a:pos x="12" y="310"/>
                </a:cxn>
                <a:cxn ang="0">
                  <a:pos x="30" y="300"/>
                </a:cxn>
                <a:cxn ang="0">
                  <a:pos x="50" y="304"/>
                </a:cxn>
                <a:cxn ang="0">
                  <a:pos x="74" y="298"/>
                </a:cxn>
                <a:cxn ang="0">
                  <a:pos x="88" y="288"/>
                </a:cxn>
                <a:cxn ang="0">
                  <a:pos x="102" y="280"/>
                </a:cxn>
                <a:cxn ang="0">
                  <a:pos x="110" y="228"/>
                </a:cxn>
                <a:cxn ang="0">
                  <a:pos x="122" y="220"/>
                </a:cxn>
                <a:cxn ang="0">
                  <a:pos x="140" y="194"/>
                </a:cxn>
                <a:cxn ang="0">
                  <a:pos x="174" y="180"/>
                </a:cxn>
                <a:cxn ang="0">
                  <a:pos x="188" y="156"/>
                </a:cxn>
                <a:cxn ang="0">
                  <a:pos x="218" y="162"/>
                </a:cxn>
                <a:cxn ang="0">
                  <a:pos x="234" y="162"/>
                </a:cxn>
                <a:cxn ang="0">
                  <a:pos x="242" y="182"/>
                </a:cxn>
                <a:cxn ang="0">
                  <a:pos x="246" y="222"/>
                </a:cxn>
                <a:cxn ang="0">
                  <a:pos x="310" y="236"/>
                </a:cxn>
                <a:cxn ang="0">
                  <a:pos x="342" y="264"/>
                </a:cxn>
                <a:cxn ang="0">
                  <a:pos x="396" y="252"/>
                </a:cxn>
                <a:cxn ang="0">
                  <a:pos x="434" y="268"/>
                </a:cxn>
                <a:cxn ang="0">
                  <a:pos x="456" y="264"/>
                </a:cxn>
                <a:cxn ang="0">
                  <a:pos x="502" y="244"/>
                </a:cxn>
                <a:cxn ang="0">
                  <a:pos x="540" y="216"/>
                </a:cxn>
                <a:cxn ang="0">
                  <a:pos x="536" y="192"/>
                </a:cxn>
                <a:cxn ang="0">
                  <a:pos x="552" y="190"/>
                </a:cxn>
                <a:cxn ang="0">
                  <a:pos x="568" y="180"/>
                </a:cxn>
                <a:cxn ang="0">
                  <a:pos x="590" y="148"/>
                </a:cxn>
                <a:cxn ang="0">
                  <a:pos x="612" y="134"/>
                </a:cxn>
                <a:cxn ang="0">
                  <a:pos x="596" y="110"/>
                </a:cxn>
                <a:cxn ang="0">
                  <a:pos x="560" y="102"/>
                </a:cxn>
                <a:cxn ang="0">
                  <a:pos x="564" y="84"/>
                </a:cxn>
                <a:cxn ang="0">
                  <a:pos x="582" y="70"/>
                </a:cxn>
                <a:cxn ang="0">
                  <a:pos x="584" y="30"/>
                </a:cxn>
                <a:cxn ang="0">
                  <a:pos x="582" y="10"/>
                </a:cxn>
                <a:cxn ang="0">
                  <a:pos x="626" y="2"/>
                </a:cxn>
                <a:cxn ang="0">
                  <a:pos x="668" y="28"/>
                </a:cxn>
                <a:cxn ang="0">
                  <a:pos x="746" y="66"/>
                </a:cxn>
                <a:cxn ang="0">
                  <a:pos x="782" y="36"/>
                </a:cxn>
                <a:cxn ang="0">
                  <a:pos x="782" y="106"/>
                </a:cxn>
                <a:cxn ang="0">
                  <a:pos x="792" y="148"/>
                </a:cxn>
                <a:cxn ang="0">
                  <a:pos x="782" y="192"/>
                </a:cxn>
                <a:cxn ang="0">
                  <a:pos x="758" y="190"/>
                </a:cxn>
                <a:cxn ang="0">
                  <a:pos x="720" y="244"/>
                </a:cxn>
                <a:cxn ang="0">
                  <a:pos x="690" y="226"/>
                </a:cxn>
                <a:cxn ang="0">
                  <a:pos x="648" y="282"/>
                </a:cxn>
                <a:cxn ang="0">
                  <a:pos x="684" y="304"/>
                </a:cxn>
                <a:cxn ang="0">
                  <a:pos x="736" y="296"/>
                </a:cxn>
                <a:cxn ang="0">
                  <a:pos x="720" y="354"/>
                </a:cxn>
                <a:cxn ang="0">
                  <a:pos x="748" y="400"/>
                </a:cxn>
                <a:cxn ang="0">
                  <a:pos x="774" y="440"/>
                </a:cxn>
                <a:cxn ang="0">
                  <a:pos x="760" y="500"/>
                </a:cxn>
                <a:cxn ang="0">
                  <a:pos x="744" y="540"/>
                </a:cxn>
                <a:cxn ang="0">
                  <a:pos x="716" y="580"/>
                </a:cxn>
                <a:cxn ang="0">
                  <a:pos x="656" y="602"/>
                </a:cxn>
                <a:cxn ang="0">
                  <a:pos x="618" y="640"/>
                </a:cxn>
                <a:cxn ang="0">
                  <a:pos x="614" y="656"/>
                </a:cxn>
                <a:cxn ang="0">
                  <a:pos x="604" y="630"/>
                </a:cxn>
                <a:cxn ang="0">
                  <a:pos x="590" y="630"/>
                </a:cxn>
                <a:cxn ang="0">
                  <a:pos x="454" y="678"/>
                </a:cxn>
                <a:cxn ang="0">
                  <a:pos x="4" y="380"/>
                </a:cxn>
              </a:cxnLst>
              <a:rect l="0" t="0" r="r" b="b"/>
              <a:pathLst>
                <a:path w="805" h="679">
                  <a:moveTo>
                    <a:pt x="4" y="380"/>
                  </a:moveTo>
                  <a:lnTo>
                    <a:pt x="8" y="368"/>
                  </a:lnTo>
                  <a:lnTo>
                    <a:pt x="18" y="360"/>
                  </a:lnTo>
                  <a:lnTo>
                    <a:pt x="12" y="356"/>
                  </a:lnTo>
                  <a:lnTo>
                    <a:pt x="14" y="346"/>
                  </a:lnTo>
                  <a:lnTo>
                    <a:pt x="10" y="340"/>
                  </a:lnTo>
                  <a:lnTo>
                    <a:pt x="4" y="342"/>
                  </a:lnTo>
                  <a:lnTo>
                    <a:pt x="0" y="340"/>
                  </a:lnTo>
                  <a:lnTo>
                    <a:pt x="6" y="334"/>
                  </a:lnTo>
                  <a:lnTo>
                    <a:pt x="2" y="326"/>
                  </a:lnTo>
                  <a:lnTo>
                    <a:pt x="12" y="320"/>
                  </a:lnTo>
                  <a:lnTo>
                    <a:pt x="12" y="310"/>
                  </a:lnTo>
                  <a:lnTo>
                    <a:pt x="20" y="308"/>
                  </a:lnTo>
                  <a:lnTo>
                    <a:pt x="22" y="302"/>
                  </a:lnTo>
                  <a:lnTo>
                    <a:pt x="30" y="300"/>
                  </a:lnTo>
                  <a:lnTo>
                    <a:pt x="36" y="308"/>
                  </a:lnTo>
                  <a:lnTo>
                    <a:pt x="44" y="308"/>
                  </a:lnTo>
                  <a:lnTo>
                    <a:pt x="50" y="304"/>
                  </a:lnTo>
                  <a:lnTo>
                    <a:pt x="52" y="292"/>
                  </a:lnTo>
                  <a:lnTo>
                    <a:pt x="56" y="296"/>
                  </a:lnTo>
                  <a:lnTo>
                    <a:pt x="74" y="298"/>
                  </a:lnTo>
                  <a:lnTo>
                    <a:pt x="74" y="290"/>
                  </a:lnTo>
                  <a:lnTo>
                    <a:pt x="82" y="288"/>
                  </a:lnTo>
                  <a:lnTo>
                    <a:pt x="88" y="288"/>
                  </a:lnTo>
                  <a:lnTo>
                    <a:pt x="92" y="288"/>
                  </a:lnTo>
                  <a:lnTo>
                    <a:pt x="98" y="280"/>
                  </a:lnTo>
                  <a:lnTo>
                    <a:pt x="102" y="280"/>
                  </a:lnTo>
                  <a:lnTo>
                    <a:pt x="110" y="256"/>
                  </a:lnTo>
                  <a:lnTo>
                    <a:pt x="108" y="248"/>
                  </a:lnTo>
                  <a:lnTo>
                    <a:pt x="110" y="228"/>
                  </a:lnTo>
                  <a:lnTo>
                    <a:pt x="102" y="228"/>
                  </a:lnTo>
                  <a:lnTo>
                    <a:pt x="106" y="224"/>
                  </a:lnTo>
                  <a:lnTo>
                    <a:pt x="122" y="220"/>
                  </a:lnTo>
                  <a:lnTo>
                    <a:pt x="140" y="218"/>
                  </a:lnTo>
                  <a:lnTo>
                    <a:pt x="134" y="214"/>
                  </a:lnTo>
                  <a:lnTo>
                    <a:pt x="140" y="194"/>
                  </a:lnTo>
                  <a:lnTo>
                    <a:pt x="162" y="196"/>
                  </a:lnTo>
                  <a:lnTo>
                    <a:pt x="172" y="186"/>
                  </a:lnTo>
                  <a:lnTo>
                    <a:pt x="174" y="180"/>
                  </a:lnTo>
                  <a:lnTo>
                    <a:pt x="174" y="164"/>
                  </a:lnTo>
                  <a:lnTo>
                    <a:pt x="180" y="158"/>
                  </a:lnTo>
                  <a:lnTo>
                    <a:pt x="188" y="156"/>
                  </a:lnTo>
                  <a:lnTo>
                    <a:pt x="194" y="142"/>
                  </a:lnTo>
                  <a:lnTo>
                    <a:pt x="204" y="144"/>
                  </a:lnTo>
                  <a:lnTo>
                    <a:pt x="218" y="162"/>
                  </a:lnTo>
                  <a:lnTo>
                    <a:pt x="224" y="160"/>
                  </a:lnTo>
                  <a:lnTo>
                    <a:pt x="230" y="164"/>
                  </a:lnTo>
                  <a:lnTo>
                    <a:pt x="234" y="162"/>
                  </a:lnTo>
                  <a:lnTo>
                    <a:pt x="240" y="170"/>
                  </a:lnTo>
                  <a:lnTo>
                    <a:pt x="238" y="180"/>
                  </a:lnTo>
                  <a:lnTo>
                    <a:pt x="242" y="182"/>
                  </a:lnTo>
                  <a:lnTo>
                    <a:pt x="250" y="196"/>
                  </a:lnTo>
                  <a:lnTo>
                    <a:pt x="250" y="214"/>
                  </a:lnTo>
                  <a:lnTo>
                    <a:pt x="246" y="222"/>
                  </a:lnTo>
                  <a:lnTo>
                    <a:pt x="268" y="220"/>
                  </a:lnTo>
                  <a:lnTo>
                    <a:pt x="280" y="220"/>
                  </a:lnTo>
                  <a:lnTo>
                    <a:pt x="310" y="236"/>
                  </a:lnTo>
                  <a:lnTo>
                    <a:pt x="314" y="250"/>
                  </a:lnTo>
                  <a:lnTo>
                    <a:pt x="328" y="266"/>
                  </a:lnTo>
                  <a:lnTo>
                    <a:pt x="342" y="264"/>
                  </a:lnTo>
                  <a:lnTo>
                    <a:pt x="356" y="254"/>
                  </a:lnTo>
                  <a:lnTo>
                    <a:pt x="376" y="254"/>
                  </a:lnTo>
                  <a:lnTo>
                    <a:pt x="396" y="252"/>
                  </a:lnTo>
                  <a:lnTo>
                    <a:pt x="400" y="256"/>
                  </a:lnTo>
                  <a:lnTo>
                    <a:pt x="416" y="266"/>
                  </a:lnTo>
                  <a:lnTo>
                    <a:pt x="434" y="268"/>
                  </a:lnTo>
                  <a:lnTo>
                    <a:pt x="442" y="266"/>
                  </a:lnTo>
                  <a:lnTo>
                    <a:pt x="444" y="276"/>
                  </a:lnTo>
                  <a:lnTo>
                    <a:pt x="456" y="264"/>
                  </a:lnTo>
                  <a:lnTo>
                    <a:pt x="482" y="248"/>
                  </a:lnTo>
                  <a:lnTo>
                    <a:pt x="492" y="246"/>
                  </a:lnTo>
                  <a:lnTo>
                    <a:pt x="502" y="244"/>
                  </a:lnTo>
                  <a:lnTo>
                    <a:pt x="508" y="244"/>
                  </a:lnTo>
                  <a:lnTo>
                    <a:pt x="524" y="236"/>
                  </a:lnTo>
                  <a:lnTo>
                    <a:pt x="540" y="216"/>
                  </a:lnTo>
                  <a:lnTo>
                    <a:pt x="534" y="204"/>
                  </a:lnTo>
                  <a:lnTo>
                    <a:pt x="534" y="196"/>
                  </a:lnTo>
                  <a:lnTo>
                    <a:pt x="536" y="192"/>
                  </a:lnTo>
                  <a:lnTo>
                    <a:pt x="540" y="190"/>
                  </a:lnTo>
                  <a:lnTo>
                    <a:pt x="548" y="188"/>
                  </a:lnTo>
                  <a:lnTo>
                    <a:pt x="552" y="190"/>
                  </a:lnTo>
                  <a:lnTo>
                    <a:pt x="554" y="196"/>
                  </a:lnTo>
                  <a:lnTo>
                    <a:pt x="564" y="190"/>
                  </a:lnTo>
                  <a:lnTo>
                    <a:pt x="568" y="180"/>
                  </a:lnTo>
                  <a:lnTo>
                    <a:pt x="572" y="172"/>
                  </a:lnTo>
                  <a:lnTo>
                    <a:pt x="586" y="166"/>
                  </a:lnTo>
                  <a:lnTo>
                    <a:pt x="590" y="148"/>
                  </a:lnTo>
                  <a:lnTo>
                    <a:pt x="590" y="138"/>
                  </a:lnTo>
                  <a:lnTo>
                    <a:pt x="604" y="130"/>
                  </a:lnTo>
                  <a:lnTo>
                    <a:pt x="612" y="134"/>
                  </a:lnTo>
                  <a:lnTo>
                    <a:pt x="616" y="122"/>
                  </a:lnTo>
                  <a:lnTo>
                    <a:pt x="610" y="114"/>
                  </a:lnTo>
                  <a:lnTo>
                    <a:pt x="596" y="110"/>
                  </a:lnTo>
                  <a:lnTo>
                    <a:pt x="584" y="118"/>
                  </a:lnTo>
                  <a:lnTo>
                    <a:pt x="564" y="120"/>
                  </a:lnTo>
                  <a:lnTo>
                    <a:pt x="560" y="102"/>
                  </a:lnTo>
                  <a:lnTo>
                    <a:pt x="554" y="88"/>
                  </a:lnTo>
                  <a:lnTo>
                    <a:pt x="556" y="80"/>
                  </a:lnTo>
                  <a:lnTo>
                    <a:pt x="564" y="84"/>
                  </a:lnTo>
                  <a:lnTo>
                    <a:pt x="578" y="84"/>
                  </a:lnTo>
                  <a:lnTo>
                    <a:pt x="578" y="76"/>
                  </a:lnTo>
                  <a:lnTo>
                    <a:pt x="582" y="70"/>
                  </a:lnTo>
                  <a:lnTo>
                    <a:pt x="578" y="66"/>
                  </a:lnTo>
                  <a:lnTo>
                    <a:pt x="582" y="40"/>
                  </a:lnTo>
                  <a:lnTo>
                    <a:pt x="584" y="30"/>
                  </a:lnTo>
                  <a:lnTo>
                    <a:pt x="572" y="22"/>
                  </a:lnTo>
                  <a:lnTo>
                    <a:pt x="574" y="16"/>
                  </a:lnTo>
                  <a:lnTo>
                    <a:pt x="582" y="10"/>
                  </a:lnTo>
                  <a:lnTo>
                    <a:pt x="598" y="4"/>
                  </a:lnTo>
                  <a:lnTo>
                    <a:pt x="616" y="0"/>
                  </a:lnTo>
                  <a:lnTo>
                    <a:pt x="626" y="2"/>
                  </a:lnTo>
                  <a:lnTo>
                    <a:pt x="634" y="6"/>
                  </a:lnTo>
                  <a:lnTo>
                    <a:pt x="656" y="18"/>
                  </a:lnTo>
                  <a:lnTo>
                    <a:pt x="668" y="28"/>
                  </a:lnTo>
                  <a:lnTo>
                    <a:pt x="690" y="46"/>
                  </a:lnTo>
                  <a:lnTo>
                    <a:pt x="730" y="52"/>
                  </a:lnTo>
                  <a:lnTo>
                    <a:pt x="746" y="66"/>
                  </a:lnTo>
                  <a:lnTo>
                    <a:pt x="768" y="56"/>
                  </a:lnTo>
                  <a:lnTo>
                    <a:pt x="768" y="50"/>
                  </a:lnTo>
                  <a:lnTo>
                    <a:pt x="782" y="36"/>
                  </a:lnTo>
                  <a:lnTo>
                    <a:pt x="792" y="42"/>
                  </a:lnTo>
                  <a:lnTo>
                    <a:pt x="798" y="100"/>
                  </a:lnTo>
                  <a:lnTo>
                    <a:pt x="782" y="106"/>
                  </a:lnTo>
                  <a:lnTo>
                    <a:pt x="804" y="144"/>
                  </a:lnTo>
                  <a:lnTo>
                    <a:pt x="798" y="156"/>
                  </a:lnTo>
                  <a:lnTo>
                    <a:pt x="792" y="148"/>
                  </a:lnTo>
                  <a:lnTo>
                    <a:pt x="788" y="164"/>
                  </a:lnTo>
                  <a:lnTo>
                    <a:pt x="778" y="180"/>
                  </a:lnTo>
                  <a:lnTo>
                    <a:pt x="782" y="192"/>
                  </a:lnTo>
                  <a:lnTo>
                    <a:pt x="768" y="188"/>
                  </a:lnTo>
                  <a:lnTo>
                    <a:pt x="758" y="184"/>
                  </a:lnTo>
                  <a:lnTo>
                    <a:pt x="758" y="190"/>
                  </a:lnTo>
                  <a:lnTo>
                    <a:pt x="754" y="204"/>
                  </a:lnTo>
                  <a:lnTo>
                    <a:pt x="742" y="228"/>
                  </a:lnTo>
                  <a:lnTo>
                    <a:pt x="720" y="244"/>
                  </a:lnTo>
                  <a:lnTo>
                    <a:pt x="714" y="260"/>
                  </a:lnTo>
                  <a:lnTo>
                    <a:pt x="702" y="238"/>
                  </a:lnTo>
                  <a:lnTo>
                    <a:pt x="690" y="226"/>
                  </a:lnTo>
                  <a:lnTo>
                    <a:pt x="674" y="250"/>
                  </a:lnTo>
                  <a:lnTo>
                    <a:pt x="666" y="274"/>
                  </a:lnTo>
                  <a:lnTo>
                    <a:pt x="648" y="282"/>
                  </a:lnTo>
                  <a:lnTo>
                    <a:pt x="658" y="294"/>
                  </a:lnTo>
                  <a:lnTo>
                    <a:pt x="670" y="292"/>
                  </a:lnTo>
                  <a:lnTo>
                    <a:pt x="684" y="304"/>
                  </a:lnTo>
                  <a:lnTo>
                    <a:pt x="704" y="292"/>
                  </a:lnTo>
                  <a:lnTo>
                    <a:pt x="724" y="290"/>
                  </a:lnTo>
                  <a:lnTo>
                    <a:pt x="736" y="296"/>
                  </a:lnTo>
                  <a:lnTo>
                    <a:pt x="710" y="316"/>
                  </a:lnTo>
                  <a:lnTo>
                    <a:pt x="698" y="350"/>
                  </a:lnTo>
                  <a:lnTo>
                    <a:pt x="720" y="354"/>
                  </a:lnTo>
                  <a:lnTo>
                    <a:pt x="742" y="380"/>
                  </a:lnTo>
                  <a:lnTo>
                    <a:pt x="760" y="392"/>
                  </a:lnTo>
                  <a:lnTo>
                    <a:pt x="748" y="400"/>
                  </a:lnTo>
                  <a:lnTo>
                    <a:pt x="742" y="412"/>
                  </a:lnTo>
                  <a:lnTo>
                    <a:pt x="772" y="416"/>
                  </a:lnTo>
                  <a:lnTo>
                    <a:pt x="774" y="440"/>
                  </a:lnTo>
                  <a:lnTo>
                    <a:pt x="772" y="464"/>
                  </a:lnTo>
                  <a:lnTo>
                    <a:pt x="762" y="488"/>
                  </a:lnTo>
                  <a:lnTo>
                    <a:pt x="760" y="500"/>
                  </a:lnTo>
                  <a:lnTo>
                    <a:pt x="762" y="502"/>
                  </a:lnTo>
                  <a:lnTo>
                    <a:pt x="758" y="520"/>
                  </a:lnTo>
                  <a:lnTo>
                    <a:pt x="744" y="540"/>
                  </a:lnTo>
                  <a:lnTo>
                    <a:pt x="734" y="560"/>
                  </a:lnTo>
                  <a:lnTo>
                    <a:pt x="720" y="564"/>
                  </a:lnTo>
                  <a:lnTo>
                    <a:pt x="716" y="580"/>
                  </a:lnTo>
                  <a:lnTo>
                    <a:pt x="684" y="594"/>
                  </a:lnTo>
                  <a:lnTo>
                    <a:pt x="668" y="594"/>
                  </a:lnTo>
                  <a:lnTo>
                    <a:pt x="656" y="602"/>
                  </a:lnTo>
                  <a:lnTo>
                    <a:pt x="658" y="616"/>
                  </a:lnTo>
                  <a:lnTo>
                    <a:pt x="618" y="632"/>
                  </a:lnTo>
                  <a:lnTo>
                    <a:pt x="618" y="640"/>
                  </a:lnTo>
                  <a:lnTo>
                    <a:pt x="614" y="644"/>
                  </a:lnTo>
                  <a:lnTo>
                    <a:pt x="618" y="650"/>
                  </a:lnTo>
                  <a:lnTo>
                    <a:pt x="614" y="656"/>
                  </a:lnTo>
                  <a:lnTo>
                    <a:pt x="608" y="652"/>
                  </a:lnTo>
                  <a:lnTo>
                    <a:pt x="602" y="642"/>
                  </a:lnTo>
                  <a:lnTo>
                    <a:pt x="604" y="630"/>
                  </a:lnTo>
                  <a:lnTo>
                    <a:pt x="600" y="630"/>
                  </a:lnTo>
                  <a:lnTo>
                    <a:pt x="594" y="636"/>
                  </a:lnTo>
                  <a:lnTo>
                    <a:pt x="590" y="630"/>
                  </a:lnTo>
                  <a:lnTo>
                    <a:pt x="582" y="632"/>
                  </a:lnTo>
                  <a:lnTo>
                    <a:pt x="572" y="634"/>
                  </a:lnTo>
                  <a:lnTo>
                    <a:pt x="454" y="678"/>
                  </a:lnTo>
                  <a:lnTo>
                    <a:pt x="124" y="560"/>
                  </a:lnTo>
                  <a:lnTo>
                    <a:pt x="34" y="486"/>
                  </a:lnTo>
                  <a:lnTo>
                    <a:pt x="4" y="38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3" name="Freeform 179"/>
            <p:cNvSpPr>
              <a:spLocks/>
            </p:cNvSpPr>
            <p:nvPr/>
          </p:nvSpPr>
          <p:spPr bwMode="blackWhite">
            <a:xfrm>
              <a:off x="4250" y="2773"/>
              <a:ext cx="66" cy="9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10"/>
                </a:cxn>
                <a:cxn ang="0">
                  <a:pos x="2" y="30"/>
                </a:cxn>
                <a:cxn ang="0">
                  <a:pos x="8" y="36"/>
                </a:cxn>
                <a:cxn ang="0">
                  <a:pos x="6" y="42"/>
                </a:cxn>
                <a:cxn ang="0">
                  <a:pos x="14" y="58"/>
                </a:cxn>
                <a:cxn ang="0">
                  <a:pos x="20" y="68"/>
                </a:cxn>
                <a:cxn ang="0">
                  <a:pos x="20" y="72"/>
                </a:cxn>
                <a:cxn ang="0">
                  <a:pos x="30" y="74"/>
                </a:cxn>
                <a:cxn ang="0">
                  <a:pos x="38" y="80"/>
                </a:cxn>
                <a:cxn ang="0">
                  <a:pos x="42" y="84"/>
                </a:cxn>
                <a:cxn ang="0">
                  <a:pos x="54" y="88"/>
                </a:cxn>
                <a:cxn ang="0">
                  <a:pos x="58" y="92"/>
                </a:cxn>
                <a:cxn ang="0">
                  <a:pos x="66" y="94"/>
                </a:cxn>
                <a:cxn ang="0">
                  <a:pos x="74" y="90"/>
                </a:cxn>
                <a:cxn ang="0">
                  <a:pos x="74" y="84"/>
                </a:cxn>
                <a:cxn ang="0">
                  <a:pos x="68" y="68"/>
                </a:cxn>
                <a:cxn ang="0">
                  <a:pos x="62" y="62"/>
                </a:cxn>
                <a:cxn ang="0">
                  <a:pos x="60" y="62"/>
                </a:cxn>
                <a:cxn ang="0">
                  <a:pos x="58" y="50"/>
                </a:cxn>
                <a:cxn ang="0">
                  <a:pos x="62" y="42"/>
                </a:cxn>
                <a:cxn ang="0">
                  <a:pos x="62" y="36"/>
                </a:cxn>
                <a:cxn ang="0">
                  <a:pos x="56" y="22"/>
                </a:cxn>
                <a:cxn ang="0">
                  <a:pos x="36" y="4"/>
                </a:cxn>
                <a:cxn ang="0">
                  <a:pos x="20" y="0"/>
                </a:cxn>
                <a:cxn ang="0">
                  <a:pos x="0" y="2"/>
                </a:cxn>
              </a:cxnLst>
              <a:rect l="0" t="0" r="r" b="b"/>
              <a:pathLst>
                <a:path w="75" h="95">
                  <a:moveTo>
                    <a:pt x="0" y="2"/>
                  </a:moveTo>
                  <a:lnTo>
                    <a:pt x="2" y="10"/>
                  </a:lnTo>
                  <a:lnTo>
                    <a:pt x="2" y="30"/>
                  </a:lnTo>
                  <a:lnTo>
                    <a:pt x="8" y="36"/>
                  </a:lnTo>
                  <a:lnTo>
                    <a:pt x="6" y="42"/>
                  </a:lnTo>
                  <a:lnTo>
                    <a:pt x="14" y="58"/>
                  </a:lnTo>
                  <a:lnTo>
                    <a:pt x="20" y="68"/>
                  </a:lnTo>
                  <a:lnTo>
                    <a:pt x="20" y="72"/>
                  </a:lnTo>
                  <a:lnTo>
                    <a:pt x="30" y="74"/>
                  </a:lnTo>
                  <a:lnTo>
                    <a:pt x="38" y="80"/>
                  </a:lnTo>
                  <a:lnTo>
                    <a:pt x="42" y="84"/>
                  </a:lnTo>
                  <a:lnTo>
                    <a:pt x="54" y="88"/>
                  </a:lnTo>
                  <a:lnTo>
                    <a:pt x="58" y="92"/>
                  </a:lnTo>
                  <a:lnTo>
                    <a:pt x="66" y="94"/>
                  </a:lnTo>
                  <a:lnTo>
                    <a:pt x="74" y="90"/>
                  </a:lnTo>
                  <a:lnTo>
                    <a:pt x="74" y="84"/>
                  </a:lnTo>
                  <a:lnTo>
                    <a:pt x="68" y="68"/>
                  </a:lnTo>
                  <a:lnTo>
                    <a:pt x="62" y="62"/>
                  </a:lnTo>
                  <a:lnTo>
                    <a:pt x="60" y="62"/>
                  </a:lnTo>
                  <a:lnTo>
                    <a:pt x="58" y="50"/>
                  </a:lnTo>
                  <a:lnTo>
                    <a:pt x="62" y="42"/>
                  </a:lnTo>
                  <a:lnTo>
                    <a:pt x="62" y="36"/>
                  </a:lnTo>
                  <a:lnTo>
                    <a:pt x="56" y="22"/>
                  </a:lnTo>
                  <a:lnTo>
                    <a:pt x="36" y="4"/>
                  </a:lnTo>
                  <a:lnTo>
                    <a:pt x="20" y="0"/>
                  </a:lnTo>
                  <a:lnTo>
                    <a:pt x="0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4" name="Freeform 180"/>
            <p:cNvSpPr>
              <a:spLocks/>
            </p:cNvSpPr>
            <p:nvPr/>
          </p:nvSpPr>
          <p:spPr bwMode="blackWhite">
            <a:xfrm>
              <a:off x="4404" y="2707"/>
              <a:ext cx="165" cy="163"/>
            </a:xfrm>
            <a:custGeom>
              <a:avLst/>
              <a:gdLst/>
              <a:ahLst/>
              <a:cxnLst>
                <a:cxn ang="0">
                  <a:pos x="144" y="58"/>
                </a:cxn>
                <a:cxn ang="0">
                  <a:pos x="154" y="50"/>
                </a:cxn>
                <a:cxn ang="0">
                  <a:pos x="156" y="48"/>
                </a:cxn>
                <a:cxn ang="0">
                  <a:pos x="166" y="50"/>
                </a:cxn>
                <a:cxn ang="0">
                  <a:pos x="178" y="42"/>
                </a:cxn>
                <a:cxn ang="0">
                  <a:pos x="168" y="40"/>
                </a:cxn>
                <a:cxn ang="0">
                  <a:pos x="174" y="34"/>
                </a:cxn>
                <a:cxn ang="0">
                  <a:pos x="184" y="30"/>
                </a:cxn>
                <a:cxn ang="0">
                  <a:pos x="184" y="24"/>
                </a:cxn>
                <a:cxn ang="0">
                  <a:pos x="180" y="24"/>
                </a:cxn>
                <a:cxn ang="0">
                  <a:pos x="174" y="20"/>
                </a:cxn>
                <a:cxn ang="0">
                  <a:pos x="164" y="20"/>
                </a:cxn>
                <a:cxn ang="0">
                  <a:pos x="164" y="14"/>
                </a:cxn>
                <a:cxn ang="0">
                  <a:pos x="152" y="8"/>
                </a:cxn>
                <a:cxn ang="0">
                  <a:pos x="150" y="10"/>
                </a:cxn>
                <a:cxn ang="0">
                  <a:pos x="146" y="0"/>
                </a:cxn>
                <a:cxn ang="0">
                  <a:pos x="140" y="8"/>
                </a:cxn>
                <a:cxn ang="0">
                  <a:pos x="136" y="4"/>
                </a:cxn>
                <a:cxn ang="0">
                  <a:pos x="126" y="20"/>
                </a:cxn>
                <a:cxn ang="0">
                  <a:pos x="118" y="36"/>
                </a:cxn>
                <a:cxn ang="0">
                  <a:pos x="112" y="36"/>
                </a:cxn>
                <a:cxn ang="0">
                  <a:pos x="106" y="42"/>
                </a:cxn>
                <a:cxn ang="0">
                  <a:pos x="114" y="48"/>
                </a:cxn>
                <a:cxn ang="0">
                  <a:pos x="108" y="48"/>
                </a:cxn>
                <a:cxn ang="0">
                  <a:pos x="112" y="60"/>
                </a:cxn>
                <a:cxn ang="0">
                  <a:pos x="104" y="52"/>
                </a:cxn>
                <a:cxn ang="0">
                  <a:pos x="102" y="60"/>
                </a:cxn>
                <a:cxn ang="0">
                  <a:pos x="100" y="66"/>
                </a:cxn>
                <a:cxn ang="0">
                  <a:pos x="96" y="66"/>
                </a:cxn>
                <a:cxn ang="0">
                  <a:pos x="90" y="56"/>
                </a:cxn>
                <a:cxn ang="0">
                  <a:pos x="84" y="60"/>
                </a:cxn>
                <a:cxn ang="0">
                  <a:pos x="80" y="70"/>
                </a:cxn>
                <a:cxn ang="0">
                  <a:pos x="68" y="82"/>
                </a:cxn>
                <a:cxn ang="0">
                  <a:pos x="66" y="88"/>
                </a:cxn>
                <a:cxn ang="0">
                  <a:pos x="52" y="100"/>
                </a:cxn>
                <a:cxn ang="0">
                  <a:pos x="38" y="108"/>
                </a:cxn>
                <a:cxn ang="0">
                  <a:pos x="38" y="114"/>
                </a:cxn>
                <a:cxn ang="0">
                  <a:pos x="30" y="134"/>
                </a:cxn>
                <a:cxn ang="0">
                  <a:pos x="18" y="130"/>
                </a:cxn>
                <a:cxn ang="0">
                  <a:pos x="12" y="132"/>
                </a:cxn>
                <a:cxn ang="0">
                  <a:pos x="6" y="134"/>
                </a:cxn>
                <a:cxn ang="0">
                  <a:pos x="4" y="128"/>
                </a:cxn>
                <a:cxn ang="0">
                  <a:pos x="0" y="138"/>
                </a:cxn>
                <a:cxn ang="0">
                  <a:pos x="26" y="162"/>
                </a:cxn>
                <a:cxn ang="0">
                  <a:pos x="76" y="140"/>
                </a:cxn>
                <a:cxn ang="0">
                  <a:pos x="128" y="84"/>
                </a:cxn>
                <a:cxn ang="0">
                  <a:pos x="134" y="60"/>
                </a:cxn>
                <a:cxn ang="0">
                  <a:pos x="144" y="58"/>
                </a:cxn>
              </a:cxnLst>
              <a:rect l="0" t="0" r="r" b="b"/>
              <a:pathLst>
                <a:path w="185" h="163">
                  <a:moveTo>
                    <a:pt x="144" y="58"/>
                  </a:moveTo>
                  <a:lnTo>
                    <a:pt x="154" y="50"/>
                  </a:lnTo>
                  <a:lnTo>
                    <a:pt x="156" y="48"/>
                  </a:lnTo>
                  <a:lnTo>
                    <a:pt x="166" y="50"/>
                  </a:lnTo>
                  <a:lnTo>
                    <a:pt x="178" y="42"/>
                  </a:lnTo>
                  <a:lnTo>
                    <a:pt x="168" y="40"/>
                  </a:lnTo>
                  <a:lnTo>
                    <a:pt x="174" y="34"/>
                  </a:lnTo>
                  <a:lnTo>
                    <a:pt x="184" y="30"/>
                  </a:lnTo>
                  <a:lnTo>
                    <a:pt x="184" y="24"/>
                  </a:lnTo>
                  <a:lnTo>
                    <a:pt x="180" y="24"/>
                  </a:lnTo>
                  <a:lnTo>
                    <a:pt x="174" y="20"/>
                  </a:lnTo>
                  <a:lnTo>
                    <a:pt x="164" y="20"/>
                  </a:lnTo>
                  <a:lnTo>
                    <a:pt x="164" y="14"/>
                  </a:lnTo>
                  <a:lnTo>
                    <a:pt x="152" y="8"/>
                  </a:lnTo>
                  <a:lnTo>
                    <a:pt x="150" y="10"/>
                  </a:lnTo>
                  <a:lnTo>
                    <a:pt x="146" y="0"/>
                  </a:lnTo>
                  <a:lnTo>
                    <a:pt x="140" y="8"/>
                  </a:lnTo>
                  <a:lnTo>
                    <a:pt x="136" y="4"/>
                  </a:lnTo>
                  <a:lnTo>
                    <a:pt x="126" y="20"/>
                  </a:lnTo>
                  <a:lnTo>
                    <a:pt x="118" y="36"/>
                  </a:lnTo>
                  <a:lnTo>
                    <a:pt x="112" y="36"/>
                  </a:lnTo>
                  <a:lnTo>
                    <a:pt x="106" y="42"/>
                  </a:lnTo>
                  <a:lnTo>
                    <a:pt x="114" y="48"/>
                  </a:lnTo>
                  <a:lnTo>
                    <a:pt x="108" y="48"/>
                  </a:lnTo>
                  <a:lnTo>
                    <a:pt x="112" y="60"/>
                  </a:lnTo>
                  <a:lnTo>
                    <a:pt x="104" y="52"/>
                  </a:lnTo>
                  <a:lnTo>
                    <a:pt x="102" y="60"/>
                  </a:lnTo>
                  <a:lnTo>
                    <a:pt x="100" y="66"/>
                  </a:lnTo>
                  <a:lnTo>
                    <a:pt x="96" y="66"/>
                  </a:lnTo>
                  <a:lnTo>
                    <a:pt x="90" y="56"/>
                  </a:lnTo>
                  <a:lnTo>
                    <a:pt x="84" y="60"/>
                  </a:lnTo>
                  <a:lnTo>
                    <a:pt x="80" y="70"/>
                  </a:lnTo>
                  <a:lnTo>
                    <a:pt x="68" y="82"/>
                  </a:lnTo>
                  <a:lnTo>
                    <a:pt x="66" y="88"/>
                  </a:lnTo>
                  <a:lnTo>
                    <a:pt x="52" y="100"/>
                  </a:lnTo>
                  <a:lnTo>
                    <a:pt x="38" y="108"/>
                  </a:lnTo>
                  <a:lnTo>
                    <a:pt x="38" y="114"/>
                  </a:lnTo>
                  <a:lnTo>
                    <a:pt x="30" y="134"/>
                  </a:lnTo>
                  <a:lnTo>
                    <a:pt x="18" y="130"/>
                  </a:lnTo>
                  <a:lnTo>
                    <a:pt x="12" y="132"/>
                  </a:lnTo>
                  <a:lnTo>
                    <a:pt x="6" y="134"/>
                  </a:lnTo>
                  <a:lnTo>
                    <a:pt x="4" y="128"/>
                  </a:lnTo>
                  <a:lnTo>
                    <a:pt x="0" y="138"/>
                  </a:lnTo>
                  <a:lnTo>
                    <a:pt x="26" y="162"/>
                  </a:lnTo>
                  <a:lnTo>
                    <a:pt x="76" y="140"/>
                  </a:lnTo>
                  <a:lnTo>
                    <a:pt x="128" y="84"/>
                  </a:lnTo>
                  <a:lnTo>
                    <a:pt x="134" y="60"/>
                  </a:lnTo>
                  <a:lnTo>
                    <a:pt x="144" y="5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5" name="Freeform 181"/>
            <p:cNvSpPr>
              <a:spLocks/>
            </p:cNvSpPr>
            <p:nvPr/>
          </p:nvSpPr>
          <p:spPr bwMode="blackWhite">
            <a:xfrm>
              <a:off x="4269" y="2437"/>
              <a:ext cx="131" cy="285"/>
            </a:xfrm>
            <a:custGeom>
              <a:avLst/>
              <a:gdLst/>
              <a:ahLst/>
              <a:cxnLst>
                <a:cxn ang="0">
                  <a:pos x="12" y="20"/>
                </a:cxn>
                <a:cxn ang="0">
                  <a:pos x="24" y="20"/>
                </a:cxn>
                <a:cxn ang="0">
                  <a:pos x="26" y="14"/>
                </a:cxn>
                <a:cxn ang="0">
                  <a:pos x="40" y="14"/>
                </a:cxn>
                <a:cxn ang="0">
                  <a:pos x="54" y="8"/>
                </a:cxn>
                <a:cxn ang="0">
                  <a:pos x="52" y="0"/>
                </a:cxn>
                <a:cxn ang="0">
                  <a:pos x="62" y="2"/>
                </a:cxn>
                <a:cxn ang="0">
                  <a:pos x="64" y="8"/>
                </a:cxn>
                <a:cxn ang="0">
                  <a:pos x="80" y="8"/>
                </a:cxn>
                <a:cxn ang="0">
                  <a:pos x="90" y="8"/>
                </a:cxn>
                <a:cxn ang="0">
                  <a:pos x="92" y="12"/>
                </a:cxn>
                <a:cxn ang="0">
                  <a:pos x="88" y="16"/>
                </a:cxn>
                <a:cxn ang="0">
                  <a:pos x="90" y="24"/>
                </a:cxn>
                <a:cxn ang="0">
                  <a:pos x="98" y="22"/>
                </a:cxn>
                <a:cxn ang="0">
                  <a:pos x="108" y="22"/>
                </a:cxn>
                <a:cxn ang="0">
                  <a:pos x="104" y="28"/>
                </a:cxn>
                <a:cxn ang="0">
                  <a:pos x="100" y="36"/>
                </a:cxn>
                <a:cxn ang="0">
                  <a:pos x="90" y="40"/>
                </a:cxn>
                <a:cxn ang="0">
                  <a:pos x="88" y="50"/>
                </a:cxn>
                <a:cxn ang="0">
                  <a:pos x="76" y="68"/>
                </a:cxn>
                <a:cxn ang="0">
                  <a:pos x="74" y="76"/>
                </a:cxn>
                <a:cxn ang="0">
                  <a:pos x="74" y="80"/>
                </a:cxn>
                <a:cxn ang="0">
                  <a:pos x="72" y="84"/>
                </a:cxn>
                <a:cxn ang="0">
                  <a:pos x="88" y="100"/>
                </a:cxn>
                <a:cxn ang="0">
                  <a:pos x="90" y="106"/>
                </a:cxn>
                <a:cxn ang="0">
                  <a:pos x="90" y="108"/>
                </a:cxn>
                <a:cxn ang="0">
                  <a:pos x="102" y="116"/>
                </a:cxn>
                <a:cxn ang="0">
                  <a:pos x="108" y="118"/>
                </a:cxn>
                <a:cxn ang="0">
                  <a:pos x="118" y="124"/>
                </a:cxn>
                <a:cxn ang="0">
                  <a:pos x="128" y="136"/>
                </a:cxn>
                <a:cxn ang="0">
                  <a:pos x="130" y="140"/>
                </a:cxn>
                <a:cxn ang="0">
                  <a:pos x="132" y="144"/>
                </a:cxn>
                <a:cxn ang="0">
                  <a:pos x="134" y="152"/>
                </a:cxn>
                <a:cxn ang="0">
                  <a:pos x="142" y="168"/>
                </a:cxn>
                <a:cxn ang="0">
                  <a:pos x="140" y="174"/>
                </a:cxn>
                <a:cxn ang="0">
                  <a:pos x="146" y="186"/>
                </a:cxn>
                <a:cxn ang="0">
                  <a:pos x="142" y="198"/>
                </a:cxn>
                <a:cxn ang="0">
                  <a:pos x="144" y="202"/>
                </a:cxn>
                <a:cxn ang="0">
                  <a:pos x="144" y="208"/>
                </a:cxn>
                <a:cxn ang="0">
                  <a:pos x="142" y="216"/>
                </a:cxn>
                <a:cxn ang="0">
                  <a:pos x="132" y="226"/>
                </a:cxn>
                <a:cxn ang="0">
                  <a:pos x="126" y="230"/>
                </a:cxn>
                <a:cxn ang="0">
                  <a:pos x="124" y="236"/>
                </a:cxn>
                <a:cxn ang="0">
                  <a:pos x="120" y="246"/>
                </a:cxn>
                <a:cxn ang="0">
                  <a:pos x="100" y="252"/>
                </a:cxn>
                <a:cxn ang="0">
                  <a:pos x="92" y="258"/>
                </a:cxn>
                <a:cxn ang="0">
                  <a:pos x="88" y="266"/>
                </a:cxn>
                <a:cxn ang="0">
                  <a:pos x="78" y="274"/>
                </a:cxn>
                <a:cxn ang="0">
                  <a:pos x="72" y="280"/>
                </a:cxn>
                <a:cxn ang="0">
                  <a:pos x="72" y="282"/>
                </a:cxn>
                <a:cxn ang="0">
                  <a:pos x="60" y="284"/>
                </a:cxn>
                <a:cxn ang="0">
                  <a:pos x="64" y="280"/>
                </a:cxn>
                <a:cxn ang="0">
                  <a:pos x="64" y="262"/>
                </a:cxn>
                <a:cxn ang="0">
                  <a:pos x="64" y="256"/>
                </a:cxn>
                <a:cxn ang="0">
                  <a:pos x="54" y="256"/>
                </a:cxn>
                <a:cxn ang="0">
                  <a:pos x="74" y="200"/>
                </a:cxn>
                <a:cxn ang="0">
                  <a:pos x="84" y="136"/>
                </a:cxn>
                <a:cxn ang="0">
                  <a:pos x="16" y="70"/>
                </a:cxn>
                <a:cxn ang="0">
                  <a:pos x="0" y="38"/>
                </a:cxn>
                <a:cxn ang="0">
                  <a:pos x="8" y="28"/>
                </a:cxn>
                <a:cxn ang="0">
                  <a:pos x="12" y="20"/>
                </a:cxn>
              </a:cxnLst>
              <a:rect l="0" t="0" r="r" b="b"/>
              <a:pathLst>
                <a:path w="147" h="285">
                  <a:moveTo>
                    <a:pt x="12" y="20"/>
                  </a:moveTo>
                  <a:lnTo>
                    <a:pt x="24" y="20"/>
                  </a:lnTo>
                  <a:lnTo>
                    <a:pt x="26" y="14"/>
                  </a:lnTo>
                  <a:lnTo>
                    <a:pt x="40" y="14"/>
                  </a:lnTo>
                  <a:lnTo>
                    <a:pt x="54" y="8"/>
                  </a:lnTo>
                  <a:lnTo>
                    <a:pt x="52" y="0"/>
                  </a:lnTo>
                  <a:lnTo>
                    <a:pt x="62" y="2"/>
                  </a:lnTo>
                  <a:lnTo>
                    <a:pt x="64" y="8"/>
                  </a:lnTo>
                  <a:lnTo>
                    <a:pt x="80" y="8"/>
                  </a:lnTo>
                  <a:lnTo>
                    <a:pt x="90" y="8"/>
                  </a:lnTo>
                  <a:lnTo>
                    <a:pt x="92" y="12"/>
                  </a:lnTo>
                  <a:lnTo>
                    <a:pt x="88" y="16"/>
                  </a:lnTo>
                  <a:lnTo>
                    <a:pt x="90" y="24"/>
                  </a:lnTo>
                  <a:lnTo>
                    <a:pt x="98" y="22"/>
                  </a:lnTo>
                  <a:lnTo>
                    <a:pt x="108" y="22"/>
                  </a:lnTo>
                  <a:lnTo>
                    <a:pt x="104" y="28"/>
                  </a:lnTo>
                  <a:lnTo>
                    <a:pt x="100" y="36"/>
                  </a:lnTo>
                  <a:lnTo>
                    <a:pt x="90" y="40"/>
                  </a:lnTo>
                  <a:lnTo>
                    <a:pt x="88" y="50"/>
                  </a:lnTo>
                  <a:lnTo>
                    <a:pt x="76" y="68"/>
                  </a:lnTo>
                  <a:lnTo>
                    <a:pt x="74" y="76"/>
                  </a:lnTo>
                  <a:lnTo>
                    <a:pt x="74" y="80"/>
                  </a:lnTo>
                  <a:lnTo>
                    <a:pt x="72" y="84"/>
                  </a:lnTo>
                  <a:lnTo>
                    <a:pt x="88" y="100"/>
                  </a:lnTo>
                  <a:lnTo>
                    <a:pt x="90" y="106"/>
                  </a:lnTo>
                  <a:lnTo>
                    <a:pt x="90" y="108"/>
                  </a:lnTo>
                  <a:lnTo>
                    <a:pt x="102" y="116"/>
                  </a:lnTo>
                  <a:lnTo>
                    <a:pt x="108" y="118"/>
                  </a:lnTo>
                  <a:lnTo>
                    <a:pt x="118" y="124"/>
                  </a:lnTo>
                  <a:lnTo>
                    <a:pt x="128" y="136"/>
                  </a:lnTo>
                  <a:lnTo>
                    <a:pt x="130" y="140"/>
                  </a:lnTo>
                  <a:lnTo>
                    <a:pt x="132" y="144"/>
                  </a:lnTo>
                  <a:lnTo>
                    <a:pt x="134" y="152"/>
                  </a:lnTo>
                  <a:lnTo>
                    <a:pt x="142" y="168"/>
                  </a:lnTo>
                  <a:lnTo>
                    <a:pt x="140" y="174"/>
                  </a:lnTo>
                  <a:lnTo>
                    <a:pt x="146" y="186"/>
                  </a:lnTo>
                  <a:lnTo>
                    <a:pt x="142" y="198"/>
                  </a:lnTo>
                  <a:lnTo>
                    <a:pt x="144" y="202"/>
                  </a:lnTo>
                  <a:lnTo>
                    <a:pt x="144" y="208"/>
                  </a:lnTo>
                  <a:lnTo>
                    <a:pt x="142" y="216"/>
                  </a:lnTo>
                  <a:lnTo>
                    <a:pt x="132" y="226"/>
                  </a:lnTo>
                  <a:lnTo>
                    <a:pt x="126" y="230"/>
                  </a:lnTo>
                  <a:lnTo>
                    <a:pt x="124" y="236"/>
                  </a:lnTo>
                  <a:lnTo>
                    <a:pt x="120" y="246"/>
                  </a:lnTo>
                  <a:lnTo>
                    <a:pt x="100" y="252"/>
                  </a:lnTo>
                  <a:lnTo>
                    <a:pt x="92" y="258"/>
                  </a:lnTo>
                  <a:lnTo>
                    <a:pt x="88" y="266"/>
                  </a:lnTo>
                  <a:lnTo>
                    <a:pt x="78" y="274"/>
                  </a:lnTo>
                  <a:lnTo>
                    <a:pt x="72" y="280"/>
                  </a:lnTo>
                  <a:lnTo>
                    <a:pt x="72" y="282"/>
                  </a:lnTo>
                  <a:lnTo>
                    <a:pt x="60" y="284"/>
                  </a:lnTo>
                  <a:lnTo>
                    <a:pt x="64" y="280"/>
                  </a:lnTo>
                  <a:lnTo>
                    <a:pt x="64" y="262"/>
                  </a:lnTo>
                  <a:lnTo>
                    <a:pt x="64" y="256"/>
                  </a:lnTo>
                  <a:lnTo>
                    <a:pt x="54" y="256"/>
                  </a:lnTo>
                  <a:lnTo>
                    <a:pt x="74" y="200"/>
                  </a:lnTo>
                  <a:lnTo>
                    <a:pt x="84" y="136"/>
                  </a:lnTo>
                  <a:lnTo>
                    <a:pt x="16" y="70"/>
                  </a:lnTo>
                  <a:lnTo>
                    <a:pt x="0" y="38"/>
                  </a:lnTo>
                  <a:lnTo>
                    <a:pt x="8" y="28"/>
                  </a:lnTo>
                  <a:lnTo>
                    <a:pt x="12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6" name="Freeform 182"/>
            <p:cNvSpPr>
              <a:spLocks/>
            </p:cNvSpPr>
            <p:nvPr/>
          </p:nvSpPr>
          <p:spPr bwMode="blackWhite">
            <a:xfrm>
              <a:off x="4237" y="2465"/>
              <a:ext cx="131" cy="165"/>
            </a:xfrm>
            <a:custGeom>
              <a:avLst/>
              <a:gdLst/>
              <a:ahLst/>
              <a:cxnLst>
                <a:cxn ang="0">
                  <a:pos x="18" y="20"/>
                </a:cxn>
                <a:cxn ang="0">
                  <a:pos x="30" y="24"/>
                </a:cxn>
                <a:cxn ang="0">
                  <a:pos x="32" y="20"/>
                </a:cxn>
                <a:cxn ang="0">
                  <a:pos x="28" y="16"/>
                </a:cxn>
                <a:cxn ang="0">
                  <a:pos x="30" y="10"/>
                </a:cxn>
                <a:cxn ang="0">
                  <a:pos x="30" y="2"/>
                </a:cxn>
                <a:cxn ang="0">
                  <a:pos x="34" y="0"/>
                </a:cxn>
                <a:cxn ang="0">
                  <a:pos x="38" y="2"/>
                </a:cxn>
                <a:cxn ang="0">
                  <a:pos x="40" y="0"/>
                </a:cxn>
                <a:cxn ang="0">
                  <a:pos x="44" y="0"/>
                </a:cxn>
                <a:cxn ang="0">
                  <a:pos x="44" y="8"/>
                </a:cxn>
                <a:cxn ang="0">
                  <a:pos x="56" y="20"/>
                </a:cxn>
                <a:cxn ang="0">
                  <a:pos x="56" y="24"/>
                </a:cxn>
                <a:cxn ang="0">
                  <a:pos x="64" y="36"/>
                </a:cxn>
                <a:cxn ang="0">
                  <a:pos x="74" y="32"/>
                </a:cxn>
                <a:cxn ang="0">
                  <a:pos x="78" y="32"/>
                </a:cxn>
                <a:cxn ang="0">
                  <a:pos x="80" y="44"/>
                </a:cxn>
                <a:cxn ang="0">
                  <a:pos x="78" y="48"/>
                </a:cxn>
                <a:cxn ang="0">
                  <a:pos x="72" y="48"/>
                </a:cxn>
                <a:cxn ang="0">
                  <a:pos x="96" y="64"/>
                </a:cxn>
                <a:cxn ang="0">
                  <a:pos x="96" y="70"/>
                </a:cxn>
                <a:cxn ang="0">
                  <a:pos x="116" y="90"/>
                </a:cxn>
                <a:cxn ang="0">
                  <a:pos x="124" y="92"/>
                </a:cxn>
                <a:cxn ang="0">
                  <a:pos x="126" y="100"/>
                </a:cxn>
                <a:cxn ang="0">
                  <a:pos x="132" y="100"/>
                </a:cxn>
                <a:cxn ang="0">
                  <a:pos x="134" y="106"/>
                </a:cxn>
                <a:cxn ang="0">
                  <a:pos x="142" y="110"/>
                </a:cxn>
                <a:cxn ang="0">
                  <a:pos x="142" y="112"/>
                </a:cxn>
                <a:cxn ang="0">
                  <a:pos x="138" y="116"/>
                </a:cxn>
                <a:cxn ang="0">
                  <a:pos x="140" y="122"/>
                </a:cxn>
                <a:cxn ang="0">
                  <a:pos x="144" y="126"/>
                </a:cxn>
                <a:cxn ang="0">
                  <a:pos x="144" y="128"/>
                </a:cxn>
                <a:cxn ang="0">
                  <a:pos x="138" y="130"/>
                </a:cxn>
                <a:cxn ang="0">
                  <a:pos x="142" y="134"/>
                </a:cxn>
                <a:cxn ang="0">
                  <a:pos x="146" y="146"/>
                </a:cxn>
                <a:cxn ang="0">
                  <a:pos x="136" y="160"/>
                </a:cxn>
                <a:cxn ang="0">
                  <a:pos x="92" y="164"/>
                </a:cxn>
                <a:cxn ang="0">
                  <a:pos x="18" y="100"/>
                </a:cxn>
                <a:cxn ang="0">
                  <a:pos x="0" y="36"/>
                </a:cxn>
                <a:cxn ang="0">
                  <a:pos x="18" y="20"/>
                </a:cxn>
              </a:cxnLst>
              <a:rect l="0" t="0" r="r" b="b"/>
              <a:pathLst>
                <a:path w="147" h="165">
                  <a:moveTo>
                    <a:pt x="18" y="20"/>
                  </a:moveTo>
                  <a:lnTo>
                    <a:pt x="30" y="24"/>
                  </a:lnTo>
                  <a:lnTo>
                    <a:pt x="32" y="20"/>
                  </a:lnTo>
                  <a:lnTo>
                    <a:pt x="28" y="16"/>
                  </a:lnTo>
                  <a:lnTo>
                    <a:pt x="30" y="10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38" y="2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4" y="8"/>
                  </a:lnTo>
                  <a:lnTo>
                    <a:pt x="56" y="20"/>
                  </a:lnTo>
                  <a:lnTo>
                    <a:pt x="56" y="24"/>
                  </a:lnTo>
                  <a:lnTo>
                    <a:pt x="64" y="36"/>
                  </a:lnTo>
                  <a:lnTo>
                    <a:pt x="74" y="32"/>
                  </a:lnTo>
                  <a:lnTo>
                    <a:pt x="78" y="32"/>
                  </a:lnTo>
                  <a:lnTo>
                    <a:pt x="80" y="44"/>
                  </a:lnTo>
                  <a:lnTo>
                    <a:pt x="78" y="48"/>
                  </a:lnTo>
                  <a:lnTo>
                    <a:pt x="72" y="48"/>
                  </a:lnTo>
                  <a:lnTo>
                    <a:pt x="96" y="64"/>
                  </a:lnTo>
                  <a:lnTo>
                    <a:pt x="96" y="70"/>
                  </a:lnTo>
                  <a:lnTo>
                    <a:pt x="116" y="90"/>
                  </a:lnTo>
                  <a:lnTo>
                    <a:pt x="124" y="92"/>
                  </a:lnTo>
                  <a:lnTo>
                    <a:pt x="126" y="100"/>
                  </a:lnTo>
                  <a:lnTo>
                    <a:pt x="132" y="100"/>
                  </a:lnTo>
                  <a:lnTo>
                    <a:pt x="134" y="106"/>
                  </a:lnTo>
                  <a:lnTo>
                    <a:pt x="142" y="110"/>
                  </a:lnTo>
                  <a:lnTo>
                    <a:pt x="142" y="112"/>
                  </a:lnTo>
                  <a:lnTo>
                    <a:pt x="138" y="116"/>
                  </a:lnTo>
                  <a:lnTo>
                    <a:pt x="140" y="122"/>
                  </a:lnTo>
                  <a:lnTo>
                    <a:pt x="144" y="126"/>
                  </a:lnTo>
                  <a:lnTo>
                    <a:pt x="144" y="128"/>
                  </a:lnTo>
                  <a:lnTo>
                    <a:pt x="138" y="130"/>
                  </a:lnTo>
                  <a:lnTo>
                    <a:pt x="142" y="134"/>
                  </a:lnTo>
                  <a:lnTo>
                    <a:pt x="146" y="146"/>
                  </a:lnTo>
                  <a:lnTo>
                    <a:pt x="136" y="160"/>
                  </a:lnTo>
                  <a:lnTo>
                    <a:pt x="92" y="164"/>
                  </a:lnTo>
                  <a:lnTo>
                    <a:pt x="18" y="100"/>
                  </a:lnTo>
                  <a:lnTo>
                    <a:pt x="0" y="36"/>
                  </a:lnTo>
                  <a:lnTo>
                    <a:pt x="18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7" name="Freeform 183"/>
            <p:cNvSpPr>
              <a:spLocks/>
            </p:cNvSpPr>
            <p:nvPr/>
          </p:nvSpPr>
          <p:spPr bwMode="blackWhite">
            <a:xfrm>
              <a:off x="4275" y="2605"/>
              <a:ext cx="97" cy="89"/>
            </a:xfrm>
            <a:custGeom>
              <a:avLst/>
              <a:gdLst/>
              <a:ahLst/>
              <a:cxnLst>
                <a:cxn ang="0">
                  <a:pos x="100" y="10"/>
                </a:cxn>
                <a:cxn ang="0">
                  <a:pos x="100" y="20"/>
                </a:cxn>
                <a:cxn ang="0">
                  <a:pos x="108" y="26"/>
                </a:cxn>
                <a:cxn ang="0">
                  <a:pos x="108" y="28"/>
                </a:cxn>
                <a:cxn ang="0">
                  <a:pos x="102" y="34"/>
                </a:cxn>
                <a:cxn ang="0">
                  <a:pos x="102" y="42"/>
                </a:cxn>
                <a:cxn ang="0">
                  <a:pos x="98" y="48"/>
                </a:cxn>
                <a:cxn ang="0">
                  <a:pos x="96" y="50"/>
                </a:cxn>
                <a:cxn ang="0">
                  <a:pos x="92" y="46"/>
                </a:cxn>
                <a:cxn ang="0">
                  <a:pos x="90" y="48"/>
                </a:cxn>
                <a:cxn ang="0">
                  <a:pos x="90" y="52"/>
                </a:cxn>
                <a:cxn ang="0">
                  <a:pos x="82" y="52"/>
                </a:cxn>
                <a:cxn ang="0">
                  <a:pos x="84" y="58"/>
                </a:cxn>
                <a:cxn ang="0">
                  <a:pos x="82" y="68"/>
                </a:cxn>
                <a:cxn ang="0">
                  <a:pos x="74" y="66"/>
                </a:cxn>
                <a:cxn ang="0">
                  <a:pos x="72" y="70"/>
                </a:cxn>
                <a:cxn ang="0">
                  <a:pos x="62" y="70"/>
                </a:cxn>
                <a:cxn ang="0">
                  <a:pos x="60" y="78"/>
                </a:cxn>
                <a:cxn ang="0">
                  <a:pos x="56" y="80"/>
                </a:cxn>
                <a:cxn ang="0">
                  <a:pos x="50" y="88"/>
                </a:cxn>
                <a:cxn ang="0">
                  <a:pos x="46" y="86"/>
                </a:cxn>
                <a:cxn ang="0">
                  <a:pos x="36" y="84"/>
                </a:cxn>
                <a:cxn ang="0">
                  <a:pos x="34" y="82"/>
                </a:cxn>
                <a:cxn ang="0">
                  <a:pos x="36" y="74"/>
                </a:cxn>
                <a:cxn ang="0">
                  <a:pos x="36" y="72"/>
                </a:cxn>
                <a:cxn ang="0">
                  <a:pos x="32" y="78"/>
                </a:cxn>
                <a:cxn ang="0">
                  <a:pos x="28" y="76"/>
                </a:cxn>
                <a:cxn ang="0">
                  <a:pos x="24" y="64"/>
                </a:cxn>
                <a:cxn ang="0">
                  <a:pos x="0" y="18"/>
                </a:cxn>
                <a:cxn ang="0">
                  <a:pos x="34" y="0"/>
                </a:cxn>
                <a:cxn ang="0">
                  <a:pos x="58" y="8"/>
                </a:cxn>
                <a:cxn ang="0">
                  <a:pos x="62" y="16"/>
                </a:cxn>
                <a:cxn ang="0">
                  <a:pos x="70" y="14"/>
                </a:cxn>
                <a:cxn ang="0">
                  <a:pos x="74" y="16"/>
                </a:cxn>
                <a:cxn ang="0">
                  <a:pos x="80" y="18"/>
                </a:cxn>
                <a:cxn ang="0">
                  <a:pos x="80" y="10"/>
                </a:cxn>
                <a:cxn ang="0">
                  <a:pos x="88" y="8"/>
                </a:cxn>
                <a:cxn ang="0">
                  <a:pos x="92" y="14"/>
                </a:cxn>
                <a:cxn ang="0">
                  <a:pos x="100" y="10"/>
                </a:cxn>
              </a:cxnLst>
              <a:rect l="0" t="0" r="r" b="b"/>
              <a:pathLst>
                <a:path w="109" h="89">
                  <a:moveTo>
                    <a:pt x="100" y="10"/>
                  </a:moveTo>
                  <a:lnTo>
                    <a:pt x="100" y="20"/>
                  </a:lnTo>
                  <a:lnTo>
                    <a:pt x="108" y="26"/>
                  </a:lnTo>
                  <a:lnTo>
                    <a:pt x="108" y="28"/>
                  </a:lnTo>
                  <a:lnTo>
                    <a:pt x="102" y="34"/>
                  </a:lnTo>
                  <a:lnTo>
                    <a:pt x="102" y="42"/>
                  </a:lnTo>
                  <a:lnTo>
                    <a:pt x="98" y="48"/>
                  </a:lnTo>
                  <a:lnTo>
                    <a:pt x="96" y="50"/>
                  </a:lnTo>
                  <a:lnTo>
                    <a:pt x="92" y="46"/>
                  </a:lnTo>
                  <a:lnTo>
                    <a:pt x="90" y="48"/>
                  </a:lnTo>
                  <a:lnTo>
                    <a:pt x="90" y="52"/>
                  </a:lnTo>
                  <a:lnTo>
                    <a:pt x="82" y="52"/>
                  </a:lnTo>
                  <a:lnTo>
                    <a:pt x="84" y="58"/>
                  </a:lnTo>
                  <a:lnTo>
                    <a:pt x="82" y="68"/>
                  </a:lnTo>
                  <a:lnTo>
                    <a:pt x="74" y="66"/>
                  </a:lnTo>
                  <a:lnTo>
                    <a:pt x="72" y="70"/>
                  </a:lnTo>
                  <a:lnTo>
                    <a:pt x="62" y="70"/>
                  </a:lnTo>
                  <a:lnTo>
                    <a:pt x="60" y="78"/>
                  </a:lnTo>
                  <a:lnTo>
                    <a:pt x="56" y="80"/>
                  </a:lnTo>
                  <a:lnTo>
                    <a:pt x="50" y="88"/>
                  </a:lnTo>
                  <a:lnTo>
                    <a:pt x="46" y="86"/>
                  </a:lnTo>
                  <a:lnTo>
                    <a:pt x="36" y="84"/>
                  </a:lnTo>
                  <a:lnTo>
                    <a:pt x="34" y="82"/>
                  </a:lnTo>
                  <a:lnTo>
                    <a:pt x="36" y="74"/>
                  </a:lnTo>
                  <a:lnTo>
                    <a:pt x="36" y="72"/>
                  </a:lnTo>
                  <a:lnTo>
                    <a:pt x="32" y="78"/>
                  </a:lnTo>
                  <a:lnTo>
                    <a:pt x="28" y="76"/>
                  </a:lnTo>
                  <a:lnTo>
                    <a:pt x="24" y="64"/>
                  </a:lnTo>
                  <a:lnTo>
                    <a:pt x="0" y="18"/>
                  </a:lnTo>
                  <a:lnTo>
                    <a:pt x="34" y="0"/>
                  </a:lnTo>
                  <a:lnTo>
                    <a:pt x="58" y="8"/>
                  </a:lnTo>
                  <a:lnTo>
                    <a:pt x="62" y="16"/>
                  </a:lnTo>
                  <a:lnTo>
                    <a:pt x="70" y="14"/>
                  </a:lnTo>
                  <a:lnTo>
                    <a:pt x="74" y="16"/>
                  </a:lnTo>
                  <a:lnTo>
                    <a:pt x="80" y="18"/>
                  </a:lnTo>
                  <a:lnTo>
                    <a:pt x="80" y="10"/>
                  </a:lnTo>
                  <a:lnTo>
                    <a:pt x="88" y="8"/>
                  </a:lnTo>
                  <a:lnTo>
                    <a:pt x="92" y="14"/>
                  </a:lnTo>
                  <a:lnTo>
                    <a:pt x="100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8" name="Freeform 184"/>
            <p:cNvSpPr>
              <a:spLocks/>
            </p:cNvSpPr>
            <p:nvPr/>
          </p:nvSpPr>
          <p:spPr bwMode="blackWhite">
            <a:xfrm>
              <a:off x="4193" y="2499"/>
              <a:ext cx="145" cy="291"/>
            </a:xfrm>
            <a:custGeom>
              <a:avLst/>
              <a:gdLst/>
              <a:ahLst/>
              <a:cxnLst>
                <a:cxn ang="0">
                  <a:pos x="158" y="110"/>
                </a:cxn>
                <a:cxn ang="0">
                  <a:pos x="156" y="92"/>
                </a:cxn>
                <a:cxn ang="0">
                  <a:pos x="158" y="82"/>
                </a:cxn>
                <a:cxn ang="0">
                  <a:pos x="142" y="72"/>
                </a:cxn>
                <a:cxn ang="0">
                  <a:pos x="140" y="50"/>
                </a:cxn>
                <a:cxn ang="0">
                  <a:pos x="114" y="38"/>
                </a:cxn>
                <a:cxn ang="0">
                  <a:pos x="106" y="46"/>
                </a:cxn>
                <a:cxn ang="0">
                  <a:pos x="102" y="48"/>
                </a:cxn>
                <a:cxn ang="0">
                  <a:pos x="96" y="42"/>
                </a:cxn>
                <a:cxn ang="0">
                  <a:pos x="86" y="50"/>
                </a:cxn>
                <a:cxn ang="0">
                  <a:pos x="82" y="58"/>
                </a:cxn>
                <a:cxn ang="0">
                  <a:pos x="76" y="48"/>
                </a:cxn>
                <a:cxn ang="0">
                  <a:pos x="78" y="40"/>
                </a:cxn>
                <a:cxn ang="0">
                  <a:pos x="80" y="30"/>
                </a:cxn>
                <a:cxn ang="0">
                  <a:pos x="78" y="22"/>
                </a:cxn>
                <a:cxn ang="0">
                  <a:pos x="66" y="26"/>
                </a:cxn>
                <a:cxn ang="0">
                  <a:pos x="66" y="12"/>
                </a:cxn>
                <a:cxn ang="0">
                  <a:pos x="0" y="26"/>
                </a:cxn>
                <a:cxn ang="0">
                  <a:pos x="24" y="132"/>
                </a:cxn>
                <a:cxn ang="0">
                  <a:pos x="34" y="204"/>
                </a:cxn>
                <a:cxn ang="0">
                  <a:pos x="26" y="228"/>
                </a:cxn>
                <a:cxn ang="0">
                  <a:pos x="30" y="248"/>
                </a:cxn>
                <a:cxn ang="0">
                  <a:pos x="48" y="262"/>
                </a:cxn>
                <a:cxn ang="0">
                  <a:pos x="66" y="274"/>
                </a:cxn>
                <a:cxn ang="0">
                  <a:pos x="86" y="290"/>
                </a:cxn>
                <a:cxn ang="0">
                  <a:pos x="100" y="286"/>
                </a:cxn>
                <a:cxn ang="0">
                  <a:pos x="94" y="272"/>
                </a:cxn>
                <a:cxn ang="0">
                  <a:pos x="78" y="266"/>
                </a:cxn>
                <a:cxn ang="0">
                  <a:pos x="70" y="256"/>
                </a:cxn>
                <a:cxn ang="0">
                  <a:pos x="58" y="224"/>
                </a:cxn>
                <a:cxn ang="0">
                  <a:pos x="50" y="216"/>
                </a:cxn>
                <a:cxn ang="0">
                  <a:pos x="60" y="174"/>
                </a:cxn>
                <a:cxn ang="0">
                  <a:pos x="58" y="164"/>
                </a:cxn>
                <a:cxn ang="0">
                  <a:pos x="62" y="144"/>
                </a:cxn>
                <a:cxn ang="0">
                  <a:pos x="68" y="138"/>
                </a:cxn>
                <a:cxn ang="0">
                  <a:pos x="72" y="142"/>
                </a:cxn>
                <a:cxn ang="0">
                  <a:pos x="76" y="154"/>
                </a:cxn>
                <a:cxn ang="0">
                  <a:pos x="88" y="152"/>
                </a:cxn>
                <a:cxn ang="0">
                  <a:pos x="110" y="162"/>
                </a:cxn>
                <a:cxn ang="0">
                  <a:pos x="116" y="164"/>
                </a:cxn>
                <a:cxn ang="0">
                  <a:pos x="112" y="154"/>
                </a:cxn>
                <a:cxn ang="0">
                  <a:pos x="112" y="144"/>
                </a:cxn>
                <a:cxn ang="0">
                  <a:pos x="108" y="130"/>
                </a:cxn>
                <a:cxn ang="0">
                  <a:pos x="116" y="116"/>
                </a:cxn>
                <a:cxn ang="0">
                  <a:pos x="136" y="114"/>
                </a:cxn>
              </a:cxnLst>
              <a:rect l="0" t="0" r="r" b="b"/>
              <a:pathLst>
                <a:path w="163" h="291">
                  <a:moveTo>
                    <a:pt x="150" y="114"/>
                  </a:moveTo>
                  <a:lnTo>
                    <a:pt x="158" y="110"/>
                  </a:lnTo>
                  <a:lnTo>
                    <a:pt x="160" y="98"/>
                  </a:lnTo>
                  <a:lnTo>
                    <a:pt x="156" y="92"/>
                  </a:lnTo>
                  <a:lnTo>
                    <a:pt x="162" y="82"/>
                  </a:lnTo>
                  <a:lnTo>
                    <a:pt x="158" y="82"/>
                  </a:lnTo>
                  <a:lnTo>
                    <a:pt x="154" y="76"/>
                  </a:lnTo>
                  <a:lnTo>
                    <a:pt x="142" y="72"/>
                  </a:lnTo>
                  <a:lnTo>
                    <a:pt x="142" y="58"/>
                  </a:lnTo>
                  <a:lnTo>
                    <a:pt x="140" y="50"/>
                  </a:lnTo>
                  <a:lnTo>
                    <a:pt x="128" y="40"/>
                  </a:lnTo>
                  <a:lnTo>
                    <a:pt x="114" y="38"/>
                  </a:lnTo>
                  <a:lnTo>
                    <a:pt x="114" y="44"/>
                  </a:lnTo>
                  <a:lnTo>
                    <a:pt x="106" y="46"/>
                  </a:lnTo>
                  <a:lnTo>
                    <a:pt x="104" y="52"/>
                  </a:lnTo>
                  <a:lnTo>
                    <a:pt x="102" y="48"/>
                  </a:lnTo>
                  <a:lnTo>
                    <a:pt x="100" y="46"/>
                  </a:lnTo>
                  <a:lnTo>
                    <a:pt x="96" y="42"/>
                  </a:lnTo>
                  <a:lnTo>
                    <a:pt x="90" y="42"/>
                  </a:lnTo>
                  <a:lnTo>
                    <a:pt x="86" y="50"/>
                  </a:lnTo>
                  <a:lnTo>
                    <a:pt x="84" y="56"/>
                  </a:lnTo>
                  <a:lnTo>
                    <a:pt x="82" y="58"/>
                  </a:lnTo>
                  <a:lnTo>
                    <a:pt x="74" y="54"/>
                  </a:lnTo>
                  <a:lnTo>
                    <a:pt x="76" y="48"/>
                  </a:lnTo>
                  <a:lnTo>
                    <a:pt x="76" y="44"/>
                  </a:lnTo>
                  <a:lnTo>
                    <a:pt x="78" y="40"/>
                  </a:lnTo>
                  <a:lnTo>
                    <a:pt x="76" y="36"/>
                  </a:lnTo>
                  <a:lnTo>
                    <a:pt x="80" y="30"/>
                  </a:lnTo>
                  <a:lnTo>
                    <a:pt x="80" y="26"/>
                  </a:lnTo>
                  <a:lnTo>
                    <a:pt x="78" y="22"/>
                  </a:lnTo>
                  <a:lnTo>
                    <a:pt x="72" y="20"/>
                  </a:lnTo>
                  <a:lnTo>
                    <a:pt x="66" y="26"/>
                  </a:lnTo>
                  <a:lnTo>
                    <a:pt x="62" y="16"/>
                  </a:lnTo>
                  <a:lnTo>
                    <a:pt x="66" y="12"/>
                  </a:lnTo>
                  <a:lnTo>
                    <a:pt x="48" y="0"/>
                  </a:lnTo>
                  <a:lnTo>
                    <a:pt x="0" y="26"/>
                  </a:lnTo>
                  <a:lnTo>
                    <a:pt x="12" y="80"/>
                  </a:lnTo>
                  <a:lnTo>
                    <a:pt x="24" y="132"/>
                  </a:lnTo>
                  <a:lnTo>
                    <a:pt x="46" y="170"/>
                  </a:lnTo>
                  <a:lnTo>
                    <a:pt x="34" y="204"/>
                  </a:lnTo>
                  <a:lnTo>
                    <a:pt x="32" y="214"/>
                  </a:lnTo>
                  <a:lnTo>
                    <a:pt x="26" y="228"/>
                  </a:lnTo>
                  <a:lnTo>
                    <a:pt x="26" y="240"/>
                  </a:lnTo>
                  <a:lnTo>
                    <a:pt x="30" y="248"/>
                  </a:lnTo>
                  <a:lnTo>
                    <a:pt x="36" y="244"/>
                  </a:lnTo>
                  <a:lnTo>
                    <a:pt x="48" y="262"/>
                  </a:lnTo>
                  <a:lnTo>
                    <a:pt x="62" y="278"/>
                  </a:lnTo>
                  <a:lnTo>
                    <a:pt x="66" y="274"/>
                  </a:lnTo>
                  <a:lnTo>
                    <a:pt x="84" y="284"/>
                  </a:lnTo>
                  <a:lnTo>
                    <a:pt x="86" y="290"/>
                  </a:lnTo>
                  <a:lnTo>
                    <a:pt x="92" y="284"/>
                  </a:lnTo>
                  <a:lnTo>
                    <a:pt x="100" y="286"/>
                  </a:lnTo>
                  <a:lnTo>
                    <a:pt x="102" y="276"/>
                  </a:lnTo>
                  <a:lnTo>
                    <a:pt x="94" y="272"/>
                  </a:lnTo>
                  <a:lnTo>
                    <a:pt x="88" y="266"/>
                  </a:lnTo>
                  <a:lnTo>
                    <a:pt x="78" y="266"/>
                  </a:lnTo>
                  <a:lnTo>
                    <a:pt x="74" y="260"/>
                  </a:lnTo>
                  <a:lnTo>
                    <a:pt x="70" y="256"/>
                  </a:lnTo>
                  <a:lnTo>
                    <a:pt x="66" y="246"/>
                  </a:lnTo>
                  <a:lnTo>
                    <a:pt x="58" y="224"/>
                  </a:lnTo>
                  <a:lnTo>
                    <a:pt x="52" y="222"/>
                  </a:lnTo>
                  <a:lnTo>
                    <a:pt x="50" y="216"/>
                  </a:lnTo>
                  <a:lnTo>
                    <a:pt x="50" y="204"/>
                  </a:lnTo>
                  <a:lnTo>
                    <a:pt x="60" y="174"/>
                  </a:lnTo>
                  <a:lnTo>
                    <a:pt x="62" y="168"/>
                  </a:lnTo>
                  <a:lnTo>
                    <a:pt x="58" y="164"/>
                  </a:lnTo>
                  <a:lnTo>
                    <a:pt x="62" y="150"/>
                  </a:lnTo>
                  <a:lnTo>
                    <a:pt x="62" y="144"/>
                  </a:lnTo>
                  <a:lnTo>
                    <a:pt x="62" y="140"/>
                  </a:lnTo>
                  <a:lnTo>
                    <a:pt x="68" y="138"/>
                  </a:lnTo>
                  <a:lnTo>
                    <a:pt x="72" y="140"/>
                  </a:lnTo>
                  <a:lnTo>
                    <a:pt x="72" y="142"/>
                  </a:lnTo>
                  <a:lnTo>
                    <a:pt x="72" y="152"/>
                  </a:lnTo>
                  <a:lnTo>
                    <a:pt x="76" y="154"/>
                  </a:lnTo>
                  <a:lnTo>
                    <a:pt x="80" y="154"/>
                  </a:lnTo>
                  <a:lnTo>
                    <a:pt x="88" y="152"/>
                  </a:lnTo>
                  <a:lnTo>
                    <a:pt x="100" y="164"/>
                  </a:lnTo>
                  <a:lnTo>
                    <a:pt x="110" y="162"/>
                  </a:lnTo>
                  <a:lnTo>
                    <a:pt x="116" y="172"/>
                  </a:lnTo>
                  <a:lnTo>
                    <a:pt x="116" y="164"/>
                  </a:lnTo>
                  <a:lnTo>
                    <a:pt x="114" y="156"/>
                  </a:lnTo>
                  <a:lnTo>
                    <a:pt x="112" y="154"/>
                  </a:lnTo>
                  <a:lnTo>
                    <a:pt x="112" y="148"/>
                  </a:lnTo>
                  <a:lnTo>
                    <a:pt x="112" y="144"/>
                  </a:lnTo>
                  <a:lnTo>
                    <a:pt x="112" y="138"/>
                  </a:lnTo>
                  <a:lnTo>
                    <a:pt x="108" y="130"/>
                  </a:lnTo>
                  <a:lnTo>
                    <a:pt x="106" y="120"/>
                  </a:lnTo>
                  <a:lnTo>
                    <a:pt x="116" y="116"/>
                  </a:lnTo>
                  <a:lnTo>
                    <a:pt x="126" y="116"/>
                  </a:lnTo>
                  <a:lnTo>
                    <a:pt x="136" y="114"/>
                  </a:lnTo>
                  <a:lnTo>
                    <a:pt x="150" y="1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69" name="Freeform 185"/>
            <p:cNvSpPr>
              <a:spLocks/>
            </p:cNvSpPr>
            <p:nvPr/>
          </p:nvSpPr>
          <p:spPr bwMode="blackWhite">
            <a:xfrm>
              <a:off x="4113" y="2361"/>
              <a:ext cx="145" cy="345"/>
            </a:xfrm>
            <a:custGeom>
              <a:avLst/>
              <a:gdLst/>
              <a:ahLst/>
              <a:cxnLst>
                <a:cxn ang="0">
                  <a:pos x="130" y="336"/>
                </a:cxn>
                <a:cxn ang="0">
                  <a:pos x="134" y="326"/>
                </a:cxn>
                <a:cxn ang="0">
                  <a:pos x="144" y="308"/>
                </a:cxn>
                <a:cxn ang="0">
                  <a:pos x="134" y="288"/>
                </a:cxn>
                <a:cxn ang="0">
                  <a:pos x="122" y="262"/>
                </a:cxn>
                <a:cxn ang="0">
                  <a:pos x="116" y="248"/>
                </a:cxn>
                <a:cxn ang="0">
                  <a:pos x="126" y="232"/>
                </a:cxn>
                <a:cxn ang="0">
                  <a:pos x="116" y="216"/>
                </a:cxn>
                <a:cxn ang="0">
                  <a:pos x="108" y="206"/>
                </a:cxn>
                <a:cxn ang="0">
                  <a:pos x="98" y="190"/>
                </a:cxn>
                <a:cxn ang="0">
                  <a:pos x="106" y="178"/>
                </a:cxn>
                <a:cxn ang="0">
                  <a:pos x="120" y="162"/>
                </a:cxn>
                <a:cxn ang="0">
                  <a:pos x="124" y="152"/>
                </a:cxn>
                <a:cxn ang="0">
                  <a:pos x="134" y="150"/>
                </a:cxn>
                <a:cxn ang="0">
                  <a:pos x="142" y="146"/>
                </a:cxn>
                <a:cxn ang="0">
                  <a:pos x="148" y="142"/>
                </a:cxn>
                <a:cxn ang="0">
                  <a:pos x="154" y="130"/>
                </a:cxn>
                <a:cxn ang="0">
                  <a:pos x="162" y="120"/>
                </a:cxn>
                <a:cxn ang="0">
                  <a:pos x="154" y="122"/>
                </a:cxn>
                <a:cxn ang="0">
                  <a:pos x="146" y="126"/>
                </a:cxn>
                <a:cxn ang="0">
                  <a:pos x="140" y="114"/>
                </a:cxn>
                <a:cxn ang="0">
                  <a:pos x="130" y="98"/>
                </a:cxn>
                <a:cxn ang="0">
                  <a:pos x="120" y="82"/>
                </a:cxn>
                <a:cxn ang="0">
                  <a:pos x="106" y="80"/>
                </a:cxn>
                <a:cxn ang="0">
                  <a:pos x="106" y="62"/>
                </a:cxn>
                <a:cxn ang="0">
                  <a:pos x="108" y="50"/>
                </a:cxn>
                <a:cxn ang="0">
                  <a:pos x="116" y="28"/>
                </a:cxn>
                <a:cxn ang="0">
                  <a:pos x="108" y="16"/>
                </a:cxn>
                <a:cxn ang="0">
                  <a:pos x="100" y="0"/>
                </a:cxn>
                <a:cxn ang="0">
                  <a:pos x="86" y="10"/>
                </a:cxn>
                <a:cxn ang="0">
                  <a:pos x="0" y="132"/>
                </a:cxn>
                <a:cxn ang="0">
                  <a:pos x="14" y="164"/>
                </a:cxn>
                <a:cxn ang="0">
                  <a:pos x="26" y="168"/>
                </a:cxn>
                <a:cxn ang="0">
                  <a:pos x="30" y="188"/>
                </a:cxn>
                <a:cxn ang="0">
                  <a:pos x="46" y="208"/>
                </a:cxn>
                <a:cxn ang="0">
                  <a:pos x="52" y="242"/>
                </a:cxn>
                <a:cxn ang="0">
                  <a:pos x="84" y="224"/>
                </a:cxn>
                <a:cxn ang="0">
                  <a:pos x="86" y="216"/>
                </a:cxn>
                <a:cxn ang="0">
                  <a:pos x="100" y="232"/>
                </a:cxn>
                <a:cxn ang="0">
                  <a:pos x="114" y="276"/>
                </a:cxn>
                <a:cxn ang="0">
                  <a:pos x="128" y="310"/>
                </a:cxn>
              </a:cxnLst>
              <a:rect l="0" t="0" r="r" b="b"/>
              <a:pathLst>
                <a:path w="163" h="345">
                  <a:moveTo>
                    <a:pt x="124" y="344"/>
                  </a:moveTo>
                  <a:lnTo>
                    <a:pt x="130" y="336"/>
                  </a:lnTo>
                  <a:lnTo>
                    <a:pt x="136" y="332"/>
                  </a:lnTo>
                  <a:lnTo>
                    <a:pt x="134" y="326"/>
                  </a:lnTo>
                  <a:lnTo>
                    <a:pt x="140" y="324"/>
                  </a:lnTo>
                  <a:lnTo>
                    <a:pt x="144" y="308"/>
                  </a:lnTo>
                  <a:lnTo>
                    <a:pt x="140" y="298"/>
                  </a:lnTo>
                  <a:lnTo>
                    <a:pt x="134" y="288"/>
                  </a:lnTo>
                  <a:lnTo>
                    <a:pt x="134" y="276"/>
                  </a:lnTo>
                  <a:lnTo>
                    <a:pt x="122" y="262"/>
                  </a:lnTo>
                  <a:lnTo>
                    <a:pt x="118" y="258"/>
                  </a:lnTo>
                  <a:lnTo>
                    <a:pt x="116" y="248"/>
                  </a:lnTo>
                  <a:lnTo>
                    <a:pt x="124" y="240"/>
                  </a:lnTo>
                  <a:lnTo>
                    <a:pt x="126" y="232"/>
                  </a:lnTo>
                  <a:lnTo>
                    <a:pt x="124" y="222"/>
                  </a:lnTo>
                  <a:lnTo>
                    <a:pt x="116" y="216"/>
                  </a:lnTo>
                  <a:lnTo>
                    <a:pt x="114" y="210"/>
                  </a:lnTo>
                  <a:lnTo>
                    <a:pt x="108" y="206"/>
                  </a:lnTo>
                  <a:lnTo>
                    <a:pt x="106" y="200"/>
                  </a:lnTo>
                  <a:lnTo>
                    <a:pt x="98" y="190"/>
                  </a:lnTo>
                  <a:lnTo>
                    <a:pt x="108" y="186"/>
                  </a:lnTo>
                  <a:lnTo>
                    <a:pt x="106" y="178"/>
                  </a:lnTo>
                  <a:lnTo>
                    <a:pt x="108" y="162"/>
                  </a:lnTo>
                  <a:lnTo>
                    <a:pt x="120" y="162"/>
                  </a:lnTo>
                  <a:lnTo>
                    <a:pt x="122" y="158"/>
                  </a:lnTo>
                  <a:lnTo>
                    <a:pt x="124" y="152"/>
                  </a:lnTo>
                  <a:lnTo>
                    <a:pt x="132" y="152"/>
                  </a:lnTo>
                  <a:lnTo>
                    <a:pt x="134" y="150"/>
                  </a:lnTo>
                  <a:lnTo>
                    <a:pt x="142" y="150"/>
                  </a:lnTo>
                  <a:lnTo>
                    <a:pt x="142" y="146"/>
                  </a:lnTo>
                  <a:lnTo>
                    <a:pt x="152" y="148"/>
                  </a:lnTo>
                  <a:lnTo>
                    <a:pt x="148" y="142"/>
                  </a:lnTo>
                  <a:lnTo>
                    <a:pt x="154" y="140"/>
                  </a:lnTo>
                  <a:lnTo>
                    <a:pt x="154" y="130"/>
                  </a:lnTo>
                  <a:lnTo>
                    <a:pt x="162" y="124"/>
                  </a:lnTo>
                  <a:lnTo>
                    <a:pt x="162" y="120"/>
                  </a:lnTo>
                  <a:lnTo>
                    <a:pt x="158" y="118"/>
                  </a:lnTo>
                  <a:lnTo>
                    <a:pt x="154" y="122"/>
                  </a:lnTo>
                  <a:lnTo>
                    <a:pt x="148" y="122"/>
                  </a:lnTo>
                  <a:lnTo>
                    <a:pt x="146" y="126"/>
                  </a:lnTo>
                  <a:lnTo>
                    <a:pt x="142" y="122"/>
                  </a:lnTo>
                  <a:lnTo>
                    <a:pt x="140" y="114"/>
                  </a:lnTo>
                  <a:lnTo>
                    <a:pt x="128" y="116"/>
                  </a:lnTo>
                  <a:lnTo>
                    <a:pt x="130" y="98"/>
                  </a:lnTo>
                  <a:lnTo>
                    <a:pt x="126" y="98"/>
                  </a:lnTo>
                  <a:lnTo>
                    <a:pt x="120" y="82"/>
                  </a:lnTo>
                  <a:lnTo>
                    <a:pt x="112" y="82"/>
                  </a:lnTo>
                  <a:lnTo>
                    <a:pt x="106" y="80"/>
                  </a:lnTo>
                  <a:lnTo>
                    <a:pt x="102" y="76"/>
                  </a:lnTo>
                  <a:lnTo>
                    <a:pt x="106" y="62"/>
                  </a:lnTo>
                  <a:lnTo>
                    <a:pt x="108" y="56"/>
                  </a:lnTo>
                  <a:lnTo>
                    <a:pt x="108" y="50"/>
                  </a:lnTo>
                  <a:lnTo>
                    <a:pt x="114" y="48"/>
                  </a:lnTo>
                  <a:lnTo>
                    <a:pt x="116" y="28"/>
                  </a:lnTo>
                  <a:lnTo>
                    <a:pt x="114" y="18"/>
                  </a:lnTo>
                  <a:lnTo>
                    <a:pt x="108" y="16"/>
                  </a:lnTo>
                  <a:lnTo>
                    <a:pt x="106" y="8"/>
                  </a:lnTo>
                  <a:lnTo>
                    <a:pt x="100" y="0"/>
                  </a:lnTo>
                  <a:lnTo>
                    <a:pt x="96" y="0"/>
                  </a:lnTo>
                  <a:lnTo>
                    <a:pt x="86" y="10"/>
                  </a:lnTo>
                  <a:lnTo>
                    <a:pt x="30" y="36"/>
                  </a:lnTo>
                  <a:lnTo>
                    <a:pt x="0" y="132"/>
                  </a:lnTo>
                  <a:lnTo>
                    <a:pt x="6" y="154"/>
                  </a:lnTo>
                  <a:lnTo>
                    <a:pt x="14" y="164"/>
                  </a:lnTo>
                  <a:lnTo>
                    <a:pt x="20" y="170"/>
                  </a:lnTo>
                  <a:lnTo>
                    <a:pt x="26" y="168"/>
                  </a:lnTo>
                  <a:lnTo>
                    <a:pt x="32" y="184"/>
                  </a:lnTo>
                  <a:lnTo>
                    <a:pt x="30" y="188"/>
                  </a:lnTo>
                  <a:lnTo>
                    <a:pt x="36" y="190"/>
                  </a:lnTo>
                  <a:lnTo>
                    <a:pt x="46" y="208"/>
                  </a:lnTo>
                  <a:lnTo>
                    <a:pt x="40" y="238"/>
                  </a:lnTo>
                  <a:lnTo>
                    <a:pt x="52" y="242"/>
                  </a:lnTo>
                  <a:lnTo>
                    <a:pt x="62" y="242"/>
                  </a:lnTo>
                  <a:lnTo>
                    <a:pt x="84" y="224"/>
                  </a:lnTo>
                  <a:lnTo>
                    <a:pt x="86" y="218"/>
                  </a:lnTo>
                  <a:lnTo>
                    <a:pt x="86" y="216"/>
                  </a:lnTo>
                  <a:lnTo>
                    <a:pt x="90" y="220"/>
                  </a:lnTo>
                  <a:lnTo>
                    <a:pt x="100" y="232"/>
                  </a:lnTo>
                  <a:lnTo>
                    <a:pt x="106" y="254"/>
                  </a:lnTo>
                  <a:lnTo>
                    <a:pt x="114" y="276"/>
                  </a:lnTo>
                  <a:lnTo>
                    <a:pt x="124" y="294"/>
                  </a:lnTo>
                  <a:lnTo>
                    <a:pt x="128" y="310"/>
                  </a:lnTo>
                  <a:lnTo>
                    <a:pt x="124" y="3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0" name="Freeform 186"/>
            <p:cNvSpPr>
              <a:spLocks/>
            </p:cNvSpPr>
            <p:nvPr/>
          </p:nvSpPr>
          <p:spPr bwMode="blackWhite">
            <a:xfrm>
              <a:off x="4042" y="2397"/>
              <a:ext cx="86" cy="125"/>
            </a:xfrm>
            <a:custGeom>
              <a:avLst/>
              <a:gdLst/>
              <a:ahLst/>
              <a:cxnLst>
                <a:cxn ang="0">
                  <a:pos x="28" y="98"/>
                </a:cxn>
                <a:cxn ang="0">
                  <a:pos x="0" y="36"/>
                </a:cxn>
                <a:cxn ang="0">
                  <a:pos x="18" y="0"/>
                </a:cxn>
                <a:cxn ang="0">
                  <a:pos x="82" y="22"/>
                </a:cxn>
                <a:cxn ang="0">
                  <a:pos x="96" y="26"/>
                </a:cxn>
                <a:cxn ang="0">
                  <a:pos x="94" y="94"/>
                </a:cxn>
                <a:cxn ang="0">
                  <a:pos x="90" y="94"/>
                </a:cxn>
                <a:cxn ang="0">
                  <a:pos x="90" y="104"/>
                </a:cxn>
                <a:cxn ang="0">
                  <a:pos x="92" y="108"/>
                </a:cxn>
                <a:cxn ang="0">
                  <a:pos x="92" y="110"/>
                </a:cxn>
                <a:cxn ang="0">
                  <a:pos x="88" y="110"/>
                </a:cxn>
                <a:cxn ang="0">
                  <a:pos x="86" y="112"/>
                </a:cxn>
                <a:cxn ang="0">
                  <a:pos x="90" y="124"/>
                </a:cxn>
                <a:cxn ang="0">
                  <a:pos x="82" y="110"/>
                </a:cxn>
                <a:cxn ang="0">
                  <a:pos x="74" y="88"/>
                </a:cxn>
                <a:cxn ang="0">
                  <a:pos x="72" y="80"/>
                </a:cxn>
                <a:cxn ang="0">
                  <a:pos x="70" y="80"/>
                </a:cxn>
                <a:cxn ang="0">
                  <a:pos x="66" y="82"/>
                </a:cxn>
                <a:cxn ang="0">
                  <a:pos x="62" y="82"/>
                </a:cxn>
                <a:cxn ang="0">
                  <a:pos x="58" y="86"/>
                </a:cxn>
                <a:cxn ang="0">
                  <a:pos x="46" y="94"/>
                </a:cxn>
                <a:cxn ang="0">
                  <a:pos x="34" y="96"/>
                </a:cxn>
                <a:cxn ang="0">
                  <a:pos x="28" y="98"/>
                </a:cxn>
              </a:cxnLst>
              <a:rect l="0" t="0" r="r" b="b"/>
              <a:pathLst>
                <a:path w="97" h="125">
                  <a:moveTo>
                    <a:pt x="28" y="98"/>
                  </a:moveTo>
                  <a:lnTo>
                    <a:pt x="0" y="36"/>
                  </a:lnTo>
                  <a:lnTo>
                    <a:pt x="18" y="0"/>
                  </a:lnTo>
                  <a:lnTo>
                    <a:pt x="82" y="22"/>
                  </a:lnTo>
                  <a:lnTo>
                    <a:pt x="96" y="26"/>
                  </a:lnTo>
                  <a:lnTo>
                    <a:pt x="94" y="94"/>
                  </a:lnTo>
                  <a:lnTo>
                    <a:pt x="90" y="94"/>
                  </a:lnTo>
                  <a:lnTo>
                    <a:pt x="90" y="104"/>
                  </a:lnTo>
                  <a:lnTo>
                    <a:pt x="92" y="108"/>
                  </a:lnTo>
                  <a:lnTo>
                    <a:pt x="92" y="110"/>
                  </a:lnTo>
                  <a:lnTo>
                    <a:pt x="88" y="110"/>
                  </a:lnTo>
                  <a:lnTo>
                    <a:pt x="86" y="112"/>
                  </a:lnTo>
                  <a:lnTo>
                    <a:pt x="90" y="124"/>
                  </a:lnTo>
                  <a:lnTo>
                    <a:pt x="82" y="110"/>
                  </a:lnTo>
                  <a:lnTo>
                    <a:pt x="74" y="88"/>
                  </a:lnTo>
                  <a:lnTo>
                    <a:pt x="72" y="80"/>
                  </a:lnTo>
                  <a:lnTo>
                    <a:pt x="70" y="80"/>
                  </a:lnTo>
                  <a:lnTo>
                    <a:pt x="66" y="82"/>
                  </a:lnTo>
                  <a:lnTo>
                    <a:pt x="62" y="82"/>
                  </a:lnTo>
                  <a:lnTo>
                    <a:pt x="58" y="86"/>
                  </a:lnTo>
                  <a:lnTo>
                    <a:pt x="46" y="94"/>
                  </a:lnTo>
                  <a:lnTo>
                    <a:pt x="34" y="96"/>
                  </a:lnTo>
                  <a:lnTo>
                    <a:pt x="28" y="9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1" name="Freeform 187"/>
            <p:cNvSpPr>
              <a:spLocks/>
            </p:cNvSpPr>
            <p:nvPr/>
          </p:nvSpPr>
          <p:spPr bwMode="blackWhite">
            <a:xfrm>
              <a:off x="4061" y="2371"/>
              <a:ext cx="49" cy="37"/>
            </a:xfrm>
            <a:custGeom>
              <a:avLst/>
              <a:gdLst/>
              <a:ahLst/>
              <a:cxnLst>
                <a:cxn ang="0">
                  <a:pos x="54" y="22"/>
                </a:cxn>
                <a:cxn ang="0">
                  <a:pos x="20" y="36"/>
                </a:cxn>
                <a:cxn ang="0">
                  <a:pos x="0" y="24"/>
                </a:cxn>
                <a:cxn ang="0">
                  <a:pos x="8" y="10"/>
                </a:cxn>
                <a:cxn ang="0">
                  <a:pos x="10" y="8"/>
                </a:cxn>
                <a:cxn ang="0">
                  <a:pos x="12" y="6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26" y="4"/>
                </a:cxn>
                <a:cxn ang="0">
                  <a:pos x="32" y="4"/>
                </a:cxn>
                <a:cxn ang="0">
                  <a:pos x="38" y="8"/>
                </a:cxn>
                <a:cxn ang="0">
                  <a:pos x="40" y="10"/>
                </a:cxn>
                <a:cxn ang="0">
                  <a:pos x="46" y="6"/>
                </a:cxn>
                <a:cxn ang="0">
                  <a:pos x="52" y="8"/>
                </a:cxn>
                <a:cxn ang="0">
                  <a:pos x="52" y="16"/>
                </a:cxn>
                <a:cxn ang="0">
                  <a:pos x="54" y="22"/>
                </a:cxn>
              </a:cxnLst>
              <a:rect l="0" t="0" r="r" b="b"/>
              <a:pathLst>
                <a:path w="55" h="37">
                  <a:moveTo>
                    <a:pt x="54" y="22"/>
                  </a:moveTo>
                  <a:lnTo>
                    <a:pt x="20" y="36"/>
                  </a:lnTo>
                  <a:lnTo>
                    <a:pt x="0" y="24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6" y="4"/>
                  </a:lnTo>
                  <a:lnTo>
                    <a:pt x="32" y="4"/>
                  </a:lnTo>
                  <a:lnTo>
                    <a:pt x="38" y="8"/>
                  </a:lnTo>
                  <a:lnTo>
                    <a:pt x="40" y="10"/>
                  </a:lnTo>
                  <a:lnTo>
                    <a:pt x="46" y="6"/>
                  </a:lnTo>
                  <a:lnTo>
                    <a:pt x="52" y="8"/>
                  </a:lnTo>
                  <a:lnTo>
                    <a:pt x="52" y="16"/>
                  </a:lnTo>
                  <a:lnTo>
                    <a:pt x="54" y="2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2" name="Freeform 188"/>
            <p:cNvSpPr>
              <a:spLocks/>
            </p:cNvSpPr>
            <p:nvPr/>
          </p:nvSpPr>
          <p:spPr bwMode="blackWhite">
            <a:xfrm>
              <a:off x="3930" y="2337"/>
              <a:ext cx="123" cy="7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4"/>
                </a:cxn>
                <a:cxn ang="0">
                  <a:pos x="78" y="74"/>
                </a:cxn>
                <a:cxn ang="0">
                  <a:pos x="138" y="74"/>
                </a:cxn>
                <a:cxn ang="0">
                  <a:pos x="138" y="44"/>
                </a:cxn>
                <a:cxn ang="0">
                  <a:pos x="128" y="44"/>
                </a:cxn>
                <a:cxn ang="0">
                  <a:pos x="126" y="46"/>
                </a:cxn>
                <a:cxn ang="0">
                  <a:pos x="122" y="42"/>
                </a:cxn>
                <a:cxn ang="0">
                  <a:pos x="112" y="40"/>
                </a:cxn>
                <a:cxn ang="0">
                  <a:pos x="112" y="44"/>
                </a:cxn>
                <a:cxn ang="0">
                  <a:pos x="102" y="42"/>
                </a:cxn>
                <a:cxn ang="0">
                  <a:pos x="100" y="38"/>
                </a:cxn>
                <a:cxn ang="0">
                  <a:pos x="98" y="38"/>
                </a:cxn>
                <a:cxn ang="0">
                  <a:pos x="92" y="40"/>
                </a:cxn>
                <a:cxn ang="0">
                  <a:pos x="88" y="38"/>
                </a:cxn>
                <a:cxn ang="0">
                  <a:pos x="80" y="26"/>
                </a:cxn>
                <a:cxn ang="0">
                  <a:pos x="76" y="26"/>
                </a:cxn>
                <a:cxn ang="0">
                  <a:pos x="42" y="2"/>
                </a:cxn>
                <a:cxn ang="0">
                  <a:pos x="28" y="0"/>
                </a:cxn>
                <a:cxn ang="0">
                  <a:pos x="26" y="4"/>
                </a:cxn>
                <a:cxn ang="0">
                  <a:pos x="4" y="0"/>
                </a:cxn>
              </a:cxnLst>
              <a:rect l="0" t="0" r="r" b="b"/>
              <a:pathLst>
                <a:path w="139" h="75">
                  <a:moveTo>
                    <a:pt x="4" y="0"/>
                  </a:moveTo>
                  <a:lnTo>
                    <a:pt x="0" y="34"/>
                  </a:lnTo>
                  <a:lnTo>
                    <a:pt x="78" y="74"/>
                  </a:lnTo>
                  <a:lnTo>
                    <a:pt x="138" y="74"/>
                  </a:lnTo>
                  <a:lnTo>
                    <a:pt x="138" y="44"/>
                  </a:lnTo>
                  <a:lnTo>
                    <a:pt x="128" y="44"/>
                  </a:lnTo>
                  <a:lnTo>
                    <a:pt x="126" y="46"/>
                  </a:lnTo>
                  <a:lnTo>
                    <a:pt x="122" y="42"/>
                  </a:lnTo>
                  <a:lnTo>
                    <a:pt x="112" y="40"/>
                  </a:lnTo>
                  <a:lnTo>
                    <a:pt x="112" y="44"/>
                  </a:lnTo>
                  <a:lnTo>
                    <a:pt x="102" y="42"/>
                  </a:lnTo>
                  <a:lnTo>
                    <a:pt x="100" y="38"/>
                  </a:lnTo>
                  <a:lnTo>
                    <a:pt x="98" y="38"/>
                  </a:lnTo>
                  <a:lnTo>
                    <a:pt x="92" y="40"/>
                  </a:lnTo>
                  <a:lnTo>
                    <a:pt x="88" y="38"/>
                  </a:lnTo>
                  <a:lnTo>
                    <a:pt x="80" y="26"/>
                  </a:lnTo>
                  <a:lnTo>
                    <a:pt x="76" y="26"/>
                  </a:lnTo>
                  <a:lnTo>
                    <a:pt x="42" y="2"/>
                  </a:lnTo>
                  <a:lnTo>
                    <a:pt x="28" y="0"/>
                  </a:lnTo>
                  <a:lnTo>
                    <a:pt x="26" y="4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3" name="Freeform 189"/>
            <p:cNvSpPr>
              <a:spLocks/>
            </p:cNvSpPr>
            <p:nvPr/>
          </p:nvSpPr>
          <p:spPr bwMode="blackWhite">
            <a:xfrm>
              <a:off x="3738" y="2193"/>
              <a:ext cx="456" cy="561"/>
            </a:xfrm>
            <a:custGeom>
              <a:avLst/>
              <a:gdLst/>
              <a:ahLst/>
              <a:cxnLst>
                <a:cxn ang="0">
                  <a:pos x="22" y="238"/>
                </a:cxn>
                <a:cxn ang="0">
                  <a:pos x="52" y="230"/>
                </a:cxn>
                <a:cxn ang="0">
                  <a:pos x="44" y="202"/>
                </a:cxn>
                <a:cxn ang="0">
                  <a:pos x="50" y="174"/>
                </a:cxn>
                <a:cxn ang="0">
                  <a:pos x="68" y="178"/>
                </a:cxn>
                <a:cxn ang="0">
                  <a:pos x="86" y="164"/>
                </a:cxn>
                <a:cxn ang="0">
                  <a:pos x="124" y="118"/>
                </a:cxn>
                <a:cxn ang="0">
                  <a:pos x="140" y="102"/>
                </a:cxn>
                <a:cxn ang="0">
                  <a:pos x="120" y="72"/>
                </a:cxn>
                <a:cxn ang="0">
                  <a:pos x="130" y="48"/>
                </a:cxn>
                <a:cxn ang="0">
                  <a:pos x="120" y="32"/>
                </a:cxn>
                <a:cxn ang="0">
                  <a:pos x="108" y="20"/>
                </a:cxn>
                <a:cxn ang="0">
                  <a:pos x="122" y="8"/>
                </a:cxn>
                <a:cxn ang="0">
                  <a:pos x="142" y="4"/>
                </a:cxn>
                <a:cxn ang="0">
                  <a:pos x="164" y="16"/>
                </a:cxn>
                <a:cxn ang="0">
                  <a:pos x="202" y="32"/>
                </a:cxn>
                <a:cxn ang="0">
                  <a:pos x="222" y="60"/>
                </a:cxn>
                <a:cxn ang="0">
                  <a:pos x="202" y="76"/>
                </a:cxn>
                <a:cxn ang="0">
                  <a:pos x="198" y="100"/>
                </a:cxn>
                <a:cxn ang="0">
                  <a:pos x="210" y="128"/>
                </a:cxn>
                <a:cxn ang="0">
                  <a:pos x="222" y="166"/>
                </a:cxn>
                <a:cxn ang="0">
                  <a:pos x="246" y="190"/>
                </a:cxn>
                <a:cxn ang="0">
                  <a:pos x="286" y="196"/>
                </a:cxn>
                <a:cxn ang="0">
                  <a:pos x="324" y="212"/>
                </a:cxn>
                <a:cxn ang="0">
                  <a:pos x="352" y="208"/>
                </a:cxn>
                <a:cxn ang="0">
                  <a:pos x="372" y="190"/>
                </a:cxn>
                <a:cxn ang="0">
                  <a:pos x="390" y="204"/>
                </a:cxn>
                <a:cxn ang="0">
                  <a:pos x="434" y="182"/>
                </a:cxn>
                <a:cxn ang="0">
                  <a:pos x="474" y="156"/>
                </a:cxn>
                <a:cxn ang="0">
                  <a:pos x="502" y="184"/>
                </a:cxn>
                <a:cxn ang="0">
                  <a:pos x="484" y="204"/>
                </a:cxn>
                <a:cxn ang="0">
                  <a:pos x="462" y="232"/>
                </a:cxn>
                <a:cxn ang="0">
                  <a:pos x="456" y="262"/>
                </a:cxn>
                <a:cxn ang="0">
                  <a:pos x="436" y="298"/>
                </a:cxn>
                <a:cxn ang="0">
                  <a:pos x="424" y="262"/>
                </a:cxn>
                <a:cxn ang="0">
                  <a:pos x="410" y="264"/>
                </a:cxn>
                <a:cxn ang="0">
                  <a:pos x="434" y="232"/>
                </a:cxn>
                <a:cxn ang="0">
                  <a:pos x="386" y="238"/>
                </a:cxn>
                <a:cxn ang="0">
                  <a:pos x="366" y="214"/>
                </a:cxn>
                <a:cxn ang="0">
                  <a:pos x="362" y="240"/>
                </a:cxn>
                <a:cxn ang="0">
                  <a:pos x="370" y="274"/>
                </a:cxn>
                <a:cxn ang="0">
                  <a:pos x="336" y="308"/>
                </a:cxn>
                <a:cxn ang="0">
                  <a:pos x="304" y="344"/>
                </a:cxn>
                <a:cxn ang="0">
                  <a:pos x="242" y="404"/>
                </a:cxn>
                <a:cxn ang="0">
                  <a:pos x="212" y="418"/>
                </a:cxn>
                <a:cxn ang="0">
                  <a:pos x="206" y="478"/>
                </a:cxn>
                <a:cxn ang="0">
                  <a:pos x="184" y="522"/>
                </a:cxn>
                <a:cxn ang="0">
                  <a:pos x="160" y="550"/>
                </a:cxn>
                <a:cxn ang="0">
                  <a:pos x="126" y="520"/>
                </a:cxn>
                <a:cxn ang="0">
                  <a:pos x="90" y="422"/>
                </a:cxn>
                <a:cxn ang="0">
                  <a:pos x="72" y="348"/>
                </a:cxn>
                <a:cxn ang="0">
                  <a:pos x="74" y="284"/>
                </a:cxn>
                <a:cxn ang="0">
                  <a:pos x="18" y="280"/>
                </a:cxn>
                <a:cxn ang="0">
                  <a:pos x="24" y="264"/>
                </a:cxn>
              </a:cxnLst>
              <a:rect l="0" t="0" r="r" b="b"/>
              <a:pathLst>
                <a:path w="513" h="561">
                  <a:moveTo>
                    <a:pt x="4" y="244"/>
                  </a:moveTo>
                  <a:lnTo>
                    <a:pt x="8" y="240"/>
                  </a:lnTo>
                  <a:lnTo>
                    <a:pt x="14" y="240"/>
                  </a:lnTo>
                  <a:lnTo>
                    <a:pt x="18" y="236"/>
                  </a:lnTo>
                  <a:lnTo>
                    <a:pt x="22" y="238"/>
                  </a:lnTo>
                  <a:lnTo>
                    <a:pt x="32" y="240"/>
                  </a:lnTo>
                  <a:lnTo>
                    <a:pt x="44" y="238"/>
                  </a:lnTo>
                  <a:lnTo>
                    <a:pt x="48" y="244"/>
                  </a:lnTo>
                  <a:lnTo>
                    <a:pt x="56" y="234"/>
                  </a:lnTo>
                  <a:lnTo>
                    <a:pt x="52" y="230"/>
                  </a:lnTo>
                  <a:lnTo>
                    <a:pt x="50" y="220"/>
                  </a:lnTo>
                  <a:lnTo>
                    <a:pt x="52" y="216"/>
                  </a:lnTo>
                  <a:lnTo>
                    <a:pt x="42" y="214"/>
                  </a:lnTo>
                  <a:lnTo>
                    <a:pt x="42" y="212"/>
                  </a:lnTo>
                  <a:lnTo>
                    <a:pt x="44" y="202"/>
                  </a:lnTo>
                  <a:lnTo>
                    <a:pt x="44" y="196"/>
                  </a:lnTo>
                  <a:lnTo>
                    <a:pt x="38" y="196"/>
                  </a:lnTo>
                  <a:lnTo>
                    <a:pt x="34" y="194"/>
                  </a:lnTo>
                  <a:lnTo>
                    <a:pt x="36" y="188"/>
                  </a:lnTo>
                  <a:lnTo>
                    <a:pt x="50" y="174"/>
                  </a:lnTo>
                  <a:lnTo>
                    <a:pt x="54" y="174"/>
                  </a:lnTo>
                  <a:lnTo>
                    <a:pt x="56" y="176"/>
                  </a:lnTo>
                  <a:lnTo>
                    <a:pt x="60" y="184"/>
                  </a:lnTo>
                  <a:lnTo>
                    <a:pt x="64" y="180"/>
                  </a:lnTo>
                  <a:lnTo>
                    <a:pt x="68" y="178"/>
                  </a:lnTo>
                  <a:lnTo>
                    <a:pt x="72" y="182"/>
                  </a:lnTo>
                  <a:lnTo>
                    <a:pt x="78" y="180"/>
                  </a:lnTo>
                  <a:lnTo>
                    <a:pt x="78" y="174"/>
                  </a:lnTo>
                  <a:lnTo>
                    <a:pt x="84" y="170"/>
                  </a:lnTo>
                  <a:lnTo>
                    <a:pt x="86" y="164"/>
                  </a:lnTo>
                  <a:lnTo>
                    <a:pt x="100" y="160"/>
                  </a:lnTo>
                  <a:lnTo>
                    <a:pt x="108" y="144"/>
                  </a:lnTo>
                  <a:lnTo>
                    <a:pt x="114" y="138"/>
                  </a:lnTo>
                  <a:lnTo>
                    <a:pt x="114" y="130"/>
                  </a:lnTo>
                  <a:lnTo>
                    <a:pt x="124" y="118"/>
                  </a:lnTo>
                  <a:lnTo>
                    <a:pt x="128" y="120"/>
                  </a:lnTo>
                  <a:lnTo>
                    <a:pt x="130" y="112"/>
                  </a:lnTo>
                  <a:lnTo>
                    <a:pt x="132" y="110"/>
                  </a:lnTo>
                  <a:lnTo>
                    <a:pt x="132" y="104"/>
                  </a:lnTo>
                  <a:lnTo>
                    <a:pt x="140" y="102"/>
                  </a:lnTo>
                  <a:lnTo>
                    <a:pt x="138" y="96"/>
                  </a:lnTo>
                  <a:lnTo>
                    <a:pt x="134" y="94"/>
                  </a:lnTo>
                  <a:lnTo>
                    <a:pt x="132" y="94"/>
                  </a:lnTo>
                  <a:lnTo>
                    <a:pt x="120" y="84"/>
                  </a:lnTo>
                  <a:lnTo>
                    <a:pt x="120" y="72"/>
                  </a:lnTo>
                  <a:lnTo>
                    <a:pt x="118" y="68"/>
                  </a:lnTo>
                  <a:lnTo>
                    <a:pt x="120" y="64"/>
                  </a:lnTo>
                  <a:lnTo>
                    <a:pt x="116" y="58"/>
                  </a:lnTo>
                  <a:lnTo>
                    <a:pt x="124" y="50"/>
                  </a:lnTo>
                  <a:lnTo>
                    <a:pt x="130" y="48"/>
                  </a:lnTo>
                  <a:lnTo>
                    <a:pt x="132" y="44"/>
                  </a:lnTo>
                  <a:lnTo>
                    <a:pt x="130" y="42"/>
                  </a:lnTo>
                  <a:lnTo>
                    <a:pt x="126" y="42"/>
                  </a:lnTo>
                  <a:lnTo>
                    <a:pt x="126" y="36"/>
                  </a:lnTo>
                  <a:lnTo>
                    <a:pt x="120" y="32"/>
                  </a:lnTo>
                  <a:lnTo>
                    <a:pt x="118" y="32"/>
                  </a:lnTo>
                  <a:lnTo>
                    <a:pt x="118" y="28"/>
                  </a:lnTo>
                  <a:lnTo>
                    <a:pt x="112" y="26"/>
                  </a:lnTo>
                  <a:lnTo>
                    <a:pt x="108" y="26"/>
                  </a:lnTo>
                  <a:lnTo>
                    <a:pt x="108" y="20"/>
                  </a:lnTo>
                  <a:lnTo>
                    <a:pt x="110" y="20"/>
                  </a:lnTo>
                  <a:lnTo>
                    <a:pt x="116" y="18"/>
                  </a:lnTo>
                  <a:lnTo>
                    <a:pt x="118" y="12"/>
                  </a:lnTo>
                  <a:lnTo>
                    <a:pt x="118" y="10"/>
                  </a:lnTo>
                  <a:lnTo>
                    <a:pt x="122" y="8"/>
                  </a:lnTo>
                  <a:lnTo>
                    <a:pt x="126" y="8"/>
                  </a:lnTo>
                  <a:lnTo>
                    <a:pt x="132" y="8"/>
                  </a:lnTo>
                  <a:lnTo>
                    <a:pt x="138" y="4"/>
                  </a:lnTo>
                  <a:lnTo>
                    <a:pt x="138" y="0"/>
                  </a:lnTo>
                  <a:lnTo>
                    <a:pt x="142" y="4"/>
                  </a:lnTo>
                  <a:lnTo>
                    <a:pt x="146" y="6"/>
                  </a:lnTo>
                  <a:lnTo>
                    <a:pt x="154" y="8"/>
                  </a:lnTo>
                  <a:lnTo>
                    <a:pt x="154" y="14"/>
                  </a:lnTo>
                  <a:lnTo>
                    <a:pt x="158" y="12"/>
                  </a:lnTo>
                  <a:lnTo>
                    <a:pt x="164" y="16"/>
                  </a:lnTo>
                  <a:lnTo>
                    <a:pt x="170" y="30"/>
                  </a:lnTo>
                  <a:lnTo>
                    <a:pt x="178" y="30"/>
                  </a:lnTo>
                  <a:lnTo>
                    <a:pt x="186" y="36"/>
                  </a:lnTo>
                  <a:lnTo>
                    <a:pt x="192" y="38"/>
                  </a:lnTo>
                  <a:lnTo>
                    <a:pt x="202" y="32"/>
                  </a:lnTo>
                  <a:lnTo>
                    <a:pt x="206" y="30"/>
                  </a:lnTo>
                  <a:lnTo>
                    <a:pt x="220" y="38"/>
                  </a:lnTo>
                  <a:lnTo>
                    <a:pt x="230" y="42"/>
                  </a:lnTo>
                  <a:lnTo>
                    <a:pt x="230" y="50"/>
                  </a:lnTo>
                  <a:lnTo>
                    <a:pt x="222" y="60"/>
                  </a:lnTo>
                  <a:lnTo>
                    <a:pt x="218" y="64"/>
                  </a:lnTo>
                  <a:lnTo>
                    <a:pt x="210" y="66"/>
                  </a:lnTo>
                  <a:lnTo>
                    <a:pt x="210" y="74"/>
                  </a:lnTo>
                  <a:lnTo>
                    <a:pt x="198" y="72"/>
                  </a:lnTo>
                  <a:lnTo>
                    <a:pt x="202" y="76"/>
                  </a:lnTo>
                  <a:lnTo>
                    <a:pt x="208" y="90"/>
                  </a:lnTo>
                  <a:lnTo>
                    <a:pt x="206" y="100"/>
                  </a:lnTo>
                  <a:lnTo>
                    <a:pt x="202" y="100"/>
                  </a:lnTo>
                  <a:lnTo>
                    <a:pt x="200" y="98"/>
                  </a:lnTo>
                  <a:lnTo>
                    <a:pt x="198" y="100"/>
                  </a:lnTo>
                  <a:lnTo>
                    <a:pt x="196" y="104"/>
                  </a:lnTo>
                  <a:lnTo>
                    <a:pt x="196" y="118"/>
                  </a:lnTo>
                  <a:lnTo>
                    <a:pt x="198" y="124"/>
                  </a:lnTo>
                  <a:lnTo>
                    <a:pt x="200" y="126"/>
                  </a:lnTo>
                  <a:lnTo>
                    <a:pt x="210" y="128"/>
                  </a:lnTo>
                  <a:lnTo>
                    <a:pt x="214" y="132"/>
                  </a:lnTo>
                  <a:lnTo>
                    <a:pt x="220" y="130"/>
                  </a:lnTo>
                  <a:lnTo>
                    <a:pt x="234" y="142"/>
                  </a:lnTo>
                  <a:lnTo>
                    <a:pt x="224" y="154"/>
                  </a:lnTo>
                  <a:lnTo>
                    <a:pt x="222" y="166"/>
                  </a:lnTo>
                  <a:lnTo>
                    <a:pt x="228" y="174"/>
                  </a:lnTo>
                  <a:lnTo>
                    <a:pt x="236" y="174"/>
                  </a:lnTo>
                  <a:lnTo>
                    <a:pt x="240" y="182"/>
                  </a:lnTo>
                  <a:lnTo>
                    <a:pt x="242" y="184"/>
                  </a:lnTo>
                  <a:lnTo>
                    <a:pt x="246" y="190"/>
                  </a:lnTo>
                  <a:lnTo>
                    <a:pt x="258" y="190"/>
                  </a:lnTo>
                  <a:lnTo>
                    <a:pt x="262" y="196"/>
                  </a:lnTo>
                  <a:lnTo>
                    <a:pt x="272" y="198"/>
                  </a:lnTo>
                  <a:lnTo>
                    <a:pt x="282" y="198"/>
                  </a:lnTo>
                  <a:lnTo>
                    <a:pt x="286" y="196"/>
                  </a:lnTo>
                  <a:lnTo>
                    <a:pt x="292" y="204"/>
                  </a:lnTo>
                  <a:lnTo>
                    <a:pt x="302" y="206"/>
                  </a:lnTo>
                  <a:lnTo>
                    <a:pt x="308" y="212"/>
                  </a:lnTo>
                  <a:lnTo>
                    <a:pt x="314" y="208"/>
                  </a:lnTo>
                  <a:lnTo>
                    <a:pt x="324" y="212"/>
                  </a:lnTo>
                  <a:lnTo>
                    <a:pt x="334" y="210"/>
                  </a:lnTo>
                  <a:lnTo>
                    <a:pt x="340" y="216"/>
                  </a:lnTo>
                  <a:lnTo>
                    <a:pt x="346" y="214"/>
                  </a:lnTo>
                  <a:lnTo>
                    <a:pt x="352" y="216"/>
                  </a:lnTo>
                  <a:lnTo>
                    <a:pt x="352" y="208"/>
                  </a:lnTo>
                  <a:lnTo>
                    <a:pt x="350" y="200"/>
                  </a:lnTo>
                  <a:lnTo>
                    <a:pt x="354" y="188"/>
                  </a:lnTo>
                  <a:lnTo>
                    <a:pt x="364" y="186"/>
                  </a:lnTo>
                  <a:lnTo>
                    <a:pt x="370" y="182"/>
                  </a:lnTo>
                  <a:lnTo>
                    <a:pt x="372" y="190"/>
                  </a:lnTo>
                  <a:lnTo>
                    <a:pt x="368" y="198"/>
                  </a:lnTo>
                  <a:lnTo>
                    <a:pt x="372" y="206"/>
                  </a:lnTo>
                  <a:lnTo>
                    <a:pt x="382" y="206"/>
                  </a:lnTo>
                  <a:lnTo>
                    <a:pt x="388" y="208"/>
                  </a:lnTo>
                  <a:lnTo>
                    <a:pt x="390" y="204"/>
                  </a:lnTo>
                  <a:lnTo>
                    <a:pt x="402" y="204"/>
                  </a:lnTo>
                  <a:lnTo>
                    <a:pt x="418" y="194"/>
                  </a:lnTo>
                  <a:lnTo>
                    <a:pt x="424" y="188"/>
                  </a:lnTo>
                  <a:lnTo>
                    <a:pt x="430" y="184"/>
                  </a:lnTo>
                  <a:lnTo>
                    <a:pt x="434" y="182"/>
                  </a:lnTo>
                  <a:lnTo>
                    <a:pt x="446" y="168"/>
                  </a:lnTo>
                  <a:lnTo>
                    <a:pt x="458" y="156"/>
                  </a:lnTo>
                  <a:lnTo>
                    <a:pt x="460" y="154"/>
                  </a:lnTo>
                  <a:lnTo>
                    <a:pt x="462" y="156"/>
                  </a:lnTo>
                  <a:lnTo>
                    <a:pt x="474" y="156"/>
                  </a:lnTo>
                  <a:lnTo>
                    <a:pt x="490" y="150"/>
                  </a:lnTo>
                  <a:lnTo>
                    <a:pt x="492" y="156"/>
                  </a:lnTo>
                  <a:lnTo>
                    <a:pt x="498" y="170"/>
                  </a:lnTo>
                  <a:lnTo>
                    <a:pt x="512" y="176"/>
                  </a:lnTo>
                  <a:lnTo>
                    <a:pt x="502" y="184"/>
                  </a:lnTo>
                  <a:lnTo>
                    <a:pt x="508" y="194"/>
                  </a:lnTo>
                  <a:lnTo>
                    <a:pt x="506" y="198"/>
                  </a:lnTo>
                  <a:lnTo>
                    <a:pt x="498" y="194"/>
                  </a:lnTo>
                  <a:lnTo>
                    <a:pt x="488" y="196"/>
                  </a:lnTo>
                  <a:lnTo>
                    <a:pt x="484" y="204"/>
                  </a:lnTo>
                  <a:lnTo>
                    <a:pt x="478" y="204"/>
                  </a:lnTo>
                  <a:lnTo>
                    <a:pt x="470" y="214"/>
                  </a:lnTo>
                  <a:lnTo>
                    <a:pt x="470" y="224"/>
                  </a:lnTo>
                  <a:lnTo>
                    <a:pt x="464" y="224"/>
                  </a:lnTo>
                  <a:lnTo>
                    <a:pt x="462" y="232"/>
                  </a:lnTo>
                  <a:lnTo>
                    <a:pt x="464" y="236"/>
                  </a:lnTo>
                  <a:lnTo>
                    <a:pt x="462" y="248"/>
                  </a:lnTo>
                  <a:lnTo>
                    <a:pt x="460" y="256"/>
                  </a:lnTo>
                  <a:lnTo>
                    <a:pt x="458" y="260"/>
                  </a:lnTo>
                  <a:lnTo>
                    <a:pt x="456" y="262"/>
                  </a:lnTo>
                  <a:lnTo>
                    <a:pt x="448" y="262"/>
                  </a:lnTo>
                  <a:lnTo>
                    <a:pt x="444" y="272"/>
                  </a:lnTo>
                  <a:lnTo>
                    <a:pt x="442" y="290"/>
                  </a:lnTo>
                  <a:lnTo>
                    <a:pt x="440" y="296"/>
                  </a:lnTo>
                  <a:lnTo>
                    <a:pt x="436" y="298"/>
                  </a:lnTo>
                  <a:lnTo>
                    <a:pt x="430" y="288"/>
                  </a:lnTo>
                  <a:lnTo>
                    <a:pt x="430" y="280"/>
                  </a:lnTo>
                  <a:lnTo>
                    <a:pt x="432" y="266"/>
                  </a:lnTo>
                  <a:lnTo>
                    <a:pt x="430" y="254"/>
                  </a:lnTo>
                  <a:lnTo>
                    <a:pt x="424" y="262"/>
                  </a:lnTo>
                  <a:lnTo>
                    <a:pt x="422" y="268"/>
                  </a:lnTo>
                  <a:lnTo>
                    <a:pt x="420" y="280"/>
                  </a:lnTo>
                  <a:lnTo>
                    <a:pt x="418" y="278"/>
                  </a:lnTo>
                  <a:lnTo>
                    <a:pt x="412" y="274"/>
                  </a:lnTo>
                  <a:lnTo>
                    <a:pt x="410" y="264"/>
                  </a:lnTo>
                  <a:lnTo>
                    <a:pt x="416" y="254"/>
                  </a:lnTo>
                  <a:lnTo>
                    <a:pt x="424" y="248"/>
                  </a:lnTo>
                  <a:lnTo>
                    <a:pt x="430" y="240"/>
                  </a:lnTo>
                  <a:lnTo>
                    <a:pt x="434" y="238"/>
                  </a:lnTo>
                  <a:lnTo>
                    <a:pt x="434" y="232"/>
                  </a:lnTo>
                  <a:lnTo>
                    <a:pt x="422" y="232"/>
                  </a:lnTo>
                  <a:lnTo>
                    <a:pt x="418" y="236"/>
                  </a:lnTo>
                  <a:lnTo>
                    <a:pt x="412" y="234"/>
                  </a:lnTo>
                  <a:lnTo>
                    <a:pt x="408" y="240"/>
                  </a:lnTo>
                  <a:lnTo>
                    <a:pt x="386" y="238"/>
                  </a:lnTo>
                  <a:lnTo>
                    <a:pt x="386" y="228"/>
                  </a:lnTo>
                  <a:lnTo>
                    <a:pt x="380" y="214"/>
                  </a:lnTo>
                  <a:lnTo>
                    <a:pt x="374" y="222"/>
                  </a:lnTo>
                  <a:lnTo>
                    <a:pt x="374" y="216"/>
                  </a:lnTo>
                  <a:lnTo>
                    <a:pt x="366" y="214"/>
                  </a:lnTo>
                  <a:lnTo>
                    <a:pt x="360" y="208"/>
                  </a:lnTo>
                  <a:lnTo>
                    <a:pt x="358" y="218"/>
                  </a:lnTo>
                  <a:lnTo>
                    <a:pt x="356" y="224"/>
                  </a:lnTo>
                  <a:lnTo>
                    <a:pt x="360" y="234"/>
                  </a:lnTo>
                  <a:lnTo>
                    <a:pt x="362" y="240"/>
                  </a:lnTo>
                  <a:lnTo>
                    <a:pt x="352" y="242"/>
                  </a:lnTo>
                  <a:lnTo>
                    <a:pt x="358" y="258"/>
                  </a:lnTo>
                  <a:lnTo>
                    <a:pt x="366" y="258"/>
                  </a:lnTo>
                  <a:lnTo>
                    <a:pt x="364" y="272"/>
                  </a:lnTo>
                  <a:lnTo>
                    <a:pt x="370" y="274"/>
                  </a:lnTo>
                  <a:lnTo>
                    <a:pt x="374" y="284"/>
                  </a:lnTo>
                  <a:lnTo>
                    <a:pt x="368" y="302"/>
                  </a:lnTo>
                  <a:lnTo>
                    <a:pt x="354" y="302"/>
                  </a:lnTo>
                  <a:lnTo>
                    <a:pt x="344" y="304"/>
                  </a:lnTo>
                  <a:lnTo>
                    <a:pt x="336" y="308"/>
                  </a:lnTo>
                  <a:lnTo>
                    <a:pt x="330" y="312"/>
                  </a:lnTo>
                  <a:lnTo>
                    <a:pt x="330" y="324"/>
                  </a:lnTo>
                  <a:lnTo>
                    <a:pt x="328" y="330"/>
                  </a:lnTo>
                  <a:lnTo>
                    <a:pt x="322" y="336"/>
                  </a:lnTo>
                  <a:lnTo>
                    <a:pt x="304" y="344"/>
                  </a:lnTo>
                  <a:lnTo>
                    <a:pt x="294" y="354"/>
                  </a:lnTo>
                  <a:lnTo>
                    <a:pt x="274" y="372"/>
                  </a:lnTo>
                  <a:lnTo>
                    <a:pt x="246" y="394"/>
                  </a:lnTo>
                  <a:lnTo>
                    <a:pt x="246" y="400"/>
                  </a:lnTo>
                  <a:lnTo>
                    <a:pt x="242" y="404"/>
                  </a:lnTo>
                  <a:lnTo>
                    <a:pt x="234" y="406"/>
                  </a:lnTo>
                  <a:lnTo>
                    <a:pt x="224" y="410"/>
                  </a:lnTo>
                  <a:lnTo>
                    <a:pt x="226" y="412"/>
                  </a:lnTo>
                  <a:lnTo>
                    <a:pt x="222" y="418"/>
                  </a:lnTo>
                  <a:lnTo>
                    <a:pt x="212" y="418"/>
                  </a:lnTo>
                  <a:lnTo>
                    <a:pt x="206" y="424"/>
                  </a:lnTo>
                  <a:lnTo>
                    <a:pt x="206" y="434"/>
                  </a:lnTo>
                  <a:lnTo>
                    <a:pt x="204" y="458"/>
                  </a:lnTo>
                  <a:lnTo>
                    <a:pt x="208" y="468"/>
                  </a:lnTo>
                  <a:lnTo>
                    <a:pt x="206" y="478"/>
                  </a:lnTo>
                  <a:lnTo>
                    <a:pt x="200" y="480"/>
                  </a:lnTo>
                  <a:lnTo>
                    <a:pt x="196" y="486"/>
                  </a:lnTo>
                  <a:lnTo>
                    <a:pt x="194" y="494"/>
                  </a:lnTo>
                  <a:lnTo>
                    <a:pt x="196" y="522"/>
                  </a:lnTo>
                  <a:lnTo>
                    <a:pt x="184" y="522"/>
                  </a:lnTo>
                  <a:lnTo>
                    <a:pt x="180" y="538"/>
                  </a:lnTo>
                  <a:lnTo>
                    <a:pt x="174" y="538"/>
                  </a:lnTo>
                  <a:lnTo>
                    <a:pt x="164" y="542"/>
                  </a:lnTo>
                  <a:lnTo>
                    <a:pt x="160" y="546"/>
                  </a:lnTo>
                  <a:lnTo>
                    <a:pt x="160" y="550"/>
                  </a:lnTo>
                  <a:lnTo>
                    <a:pt x="160" y="554"/>
                  </a:lnTo>
                  <a:lnTo>
                    <a:pt x="150" y="560"/>
                  </a:lnTo>
                  <a:lnTo>
                    <a:pt x="140" y="558"/>
                  </a:lnTo>
                  <a:lnTo>
                    <a:pt x="132" y="546"/>
                  </a:lnTo>
                  <a:lnTo>
                    <a:pt x="126" y="520"/>
                  </a:lnTo>
                  <a:lnTo>
                    <a:pt x="116" y="494"/>
                  </a:lnTo>
                  <a:lnTo>
                    <a:pt x="106" y="474"/>
                  </a:lnTo>
                  <a:lnTo>
                    <a:pt x="102" y="452"/>
                  </a:lnTo>
                  <a:lnTo>
                    <a:pt x="100" y="432"/>
                  </a:lnTo>
                  <a:lnTo>
                    <a:pt x="90" y="422"/>
                  </a:lnTo>
                  <a:lnTo>
                    <a:pt x="90" y="412"/>
                  </a:lnTo>
                  <a:lnTo>
                    <a:pt x="82" y="402"/>
                  </a:lnTo>
                  <a:lnTo>
                    <a:pt x="80" y="392"/>
                  </a:lnTo>
                  <a:lnTo>
                    <a:pt x="80" y="376"/>
                  </a:lnTo>
                  <a:lnTo>
                    <a:pt x="72" y="348"/>
                  </a:lnTo>
                  <a:lnTo>
                    <a:pt x="74" y="342"/>
                  </a:lnTo>
                  <a:lnTo>
                    <a:pt x="80" y="320"/>
                  </a:lnTo>
                  <a:lnTo>
                    <a:pt x="82" y="298"/>
                  </a:lnTo>
                  <a:lnTo>
                    <a:pt x="84" y="288"/>
                  </a:lnTo>
                  <a:lnTo>
                    <a:pt x="74" y="284"/>
                  </a:lnTo>
                  <a:lnTo>
                    <a:pt x="68" y="300"/>
                  </a:lnTo>
                  <a:lnTo>
                    <a:pt x="54" y="308"/>
                  </a:lnTo>
                  <a:lnTo>
                    <a:pt x="42" y="310"/>
                  </a:lnTo>
                  <a:lnTo>
                    <a:pt x="32" y="300"/>
                  </a:lnTo>
                  <a:lnTo>
                    <a:pt x="18" y="280"/>
                  </a:lnTo>
                  <a:lnTo>
                    <a:pt x="14" y="276"/>
                  </a:lnTo>
                  <a:lnTo>
                    <a:pt x="28" y="274"/>
                  </a:lnTo>
                  <a:lnTo>
                    <a:pt x="42" y="264"/>
                  </a:lnTo>
                  <a:lnTo>
                    <a:pt x="32" y="266"/>
                  </a:lnTo>
                  <a:lnTo>
                    <a:pt x="24" y="264"/>
                  </a:lnTo>
                  <a:lnTo>
                    <a:pt x="12" y="256"/>
                  </a:lnTo>
                  <a:lnTo>
                    <a:pt x="0" y="244"/>
                  </a:lnTo>
                  <a:lnTo>
                    <a:pt x="4" y="2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4" name="Freeform 190"/>
            <p:cNvSpPr>
              <a:spLocks/>
            </p:cNvSpPr>
            <p:nvPr/>
          </p:nvSpPr>
          <p:spPr bwMode="blackWhite">
            <a:xfrm>
              <a:off x="4449" y="2999"/>
              <a:ext cx="20" cy="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0" y="8"/>
                </a:cxn>
                <a:cxn ang="0">
                  <a:pos x="22" y="0"/>
                </a:cxn>
                <a:cxn ang="0">
                  <a:pos x="8" y="2"/>
                </a:cxn>
                <a:cxn ang="0">
                  <a:pos x="0" y="6"/>
                </a:cxn>
              </a:cxnLst>
              <a:rect l="0" t="0" r="r" b="b"/>
              <a:pathLst>
                <a:path w="23" h="9">
                  <a:moveTo>
                    <a:pt x="0" y="6"/>
                  </a:moveTo>
                  <a:lnTo>
                    <a:pt x="10" y="8"/>
                  </a:lnTo>
                  <a:lnTo>
                    <a:pt x="22" y="0"/>
                  </a:lnTo>
                  <a:lnTo>
                    <a:pt x="8" y="2"/>
                  </a:lnTo>
                  <a:lnTo>
                    <a:pt x="0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5" name="Freeform 191"/>
            <p:cNvSpPr>
              <a:spLocks/>
            </p:cNvSpPr>
            <p:nvPr/>
          </p:nvSpPr>
          <p:spPr bwMode="blackWhite">
            <a:xfrm>
              <a:off x="4607" y="3029"/>
              <a:ext cx="10" cy="1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2" y="6"/>
                </a:cxn>
                <a:cxn ang="0">
                  <a:pos x="0" y="10"/>
                </a:cxn>
              </a:cxnLst>
              <a:rect l="0" t="0" r="r" b="b"/>
              <a:pathLst>
                <a:path w="11" h="11">
                  <a:moveTo>
                    <a:pt x="0" y="10"/>
                  </a:moveTo>
                  <a:lnTo>
                    <a:pt x="8" y="6"/>
                  </a:lnTo>
                  <a:lnTo>
                    <a:pt x="10" y="0"/>
                  </a:lnTo>
                  <a:lnTo>
                    <a:pt x="2" y="6"/>
                  </a:lnTo>
                  <a:lnTo>
                    <a:pt x="0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6" name="Freeform 192"/>
            <p:cNvSpPr>
              <a:spLocks/>
            </p:cNvSpPr>
            <p:nvPr/>
          </p:nvSpPr>
          <p:spPr bwMode="blackWhite">
            <a:xfrm>
              <a:off x="4639" y="2557"/>
              <a:ext cx="28" cy="27"/>
            </a:xfrm>
            <a:custGeom>
              <a:avLst/>
              <a:gdLst/>
              <a:ahLst/>
              <a:cxnLst>
                <a:cxn ang="0">
                  <a:pos x="16" y="26"/>
                </a:cxn>
                <a:cxn ang="0">
                  <a:pos x="24" y="26"/>
                </a:cxn>
                <a:cxn ang="0">
                  <a:pos x="30" y="26"/>
                </a:cxn>
                <a:cxn ang="0">
                  <a:pos x="24" y="18"/>
                </a:cxn>
                <a:cxn ang="0">
                  <a:pos x="22" y="10"/>
                </a:cxn>
                <a:cxn ang="0">
                  <a:pos x="20" y="2"/>
                </a:cxn>
                <a:cxn ang="0">
                  <a:pos x="16" y="0"/>
                </a:cxn>
                <a:cxn ang="0">
                  <a:pos x="0" y="4"/>
                </a:cxn>
                <a:cxn ang="0">
                  <a:pos x="8" y="14"/>
                </a:cxn>
                <a:cxn ang="0">
                  <a:pos x="16" y="26"/>
                </a:cxn>
              </a:cxnLst>
              <a:rect l="0" t="0" r="r" b="b"/>
              <a:pathLst>
                <a:path w="31" h="27">
                  <a:moveTo>
                    <a:pt x="16" y="26"/>
                  </a:moveTo>
                  <a:lnTo>
                    <a:pt x="24" y="26"/>
                  </a:lnTo>
                  <a:lnTo>
                    <a:pt x="30" y="26"/>
                  </a:lnTo>
                  <a:lnTo>
                    <a:pt x="24" y="18"/>
                  </a:lnTo>
                  <a:lnTo>
                    <a:pt x="22" y="10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0" y="4"/>
                  </a:lnTo>
                  <a:lnTo>
                    <a:pt x="8" y="14"/>
                  </a:lnTo>
                  <a:lnTo>
                    <a:pt x="16" y="2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7" name="Freeform 193"/>
            <p:cNvSpPr>
              <a:spLocks/>
            </p:cNvSpPr>
            <p:nvPr/>
          </p:nvSpPr>
          <p:spPr bwMode="blackWhite">
            <a:xfrm>
              <a:off x="4621" y="2565"/>
              <a:ext cx="17" cy="1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16"/>
                </a:cxn>
                <a:cxn ang="0">
                  <a:pos x="8" y="10"/>
                </a:cxn>
                <a:cxn ang="0">
                  <a:pos x="18" y="14"/>
                </a:cxn>
                <a:cxn ang="0">
                  <a:pos x="14" y="6"/>
                </a:cxn>
                <a:cxn ang="0">
                  <a:pos x="12" y="0"/>
                </a:cxn>
                <a:cxn ang="0">
                  <a:pos x="8" y="4"/>
                </a:cxn>
                <a:cxn ang="0">
                  <a:pos x="0" y="4"/>
                </a:cxn>
              </a:cxnLst>
              <a:rect l="0" t="0" r="r" b="b"/>
              <a:pathLst>
                <a:path w="19" h="17">
                  <a:moveTo>
                    <a:pt x="0" y="4"/>
                  </a:moveTo>
                  <a:lnTo>
                    <a:pt x="2" y="16"/>
                  </a:lnTo>
                  <a:lnTo>
                    <a:pt x="8" y="10"/>
                  </a:lnTo>
                  <a:lnTo>
                    <a:pt x="18" y="14"/>
                  </a:lnTo>
                  <a:lnTo>
                    <a:pt x="14" y="6"/>
                  </a:lnTo>
                  <a:lnTo>
                    <a:pt x="12" y="0"/>
                  </a:lnTo>
                  <a:lnTo>
                    <a:pt x="8" y="4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8" name="Freeform 194"/>
            <p:cNvSpPr>
              <a:spLocks/>
            </p:cNvSpPr>
            <p:nvPr/>
          </p:nvSpPr>
          <p:spPr bwMode="blackWhite">
            <a:xfrm>
              <a:off x="4378" y="2483"/>
              <a:ext cx="38" cy="4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4" y="2"/>
                </a:cxn>
                <a:cxn ang="0">
                  <a:pos x="18" y="6"/>
                </a:cxn>
                <a:cxn ang="0">
                  <a:pos x="12" y="8"/>
                </a:cxn>
                <a:cxn ang="0">
                  <a:pos x="0" y="20"/>
                </a:cxn>
                <a:cxn ang="0">
                  <a:pos x="0" y="34"/>
                </a:cxn>
                <a:cxn ang="0">
                  <a:pos x="8" y="42"/>
                </a:cxn>
                <a:cxn ang="0">
                  <a:pos x="20" y="40"/>
                </a:cxn>
                <a:cxn ang="0">
                  <a:pos x="20" y="36"/>
                </a:cxn>
                <a:cxn ang="0">
                  <a:pos x="26" y="36"/>
                </a:cxn>
                <a:cxn ang="0">
                  <a:pos x="28" y="30"/>
                </a:cxn>
                <a:cxn ang="0">
                  <a:pos x="36" y="28"/>
                </a:cxn>
                <a:cxn ang="0">
                  <a:pos x="32" y="18"/>
                </a:cxn>
                <a:cxn ang="0">
                  <a:pos x="38" y="18"/>
                </a:cxn>
                <a:cxn ang="0">
                  <a:pos x="36" y="10"/>
                </a:cxn>
                <a:cxn ang="0">
                  <a:pos x="42" y="8"/>
                </a:cxn>
                <a:cxn ang="0">
                  <a:pos x="36" y="2"/>
                </a:cxn>
                <a:cxn ang="0">
                  <a:pos x="32" y="0"/>
                </a:cxn>
              </a:cxnLst>
              <a:rect l="0" t="0" r="r" b="b"/>
              <a:pathLst>
                <a:path w="43" h="43">
                  <a:moveTo>
                    <a:pt x="32" y="0"/>
                  </a:moveTo>
                  <a:lnTo>
                    <a:pt x="24" y="2"/>
                  </a:lnTo>
                  <a:lnTo>
                    <a:pt x="18" y="6"/>
                  </a:lnTo>
                  <a:lnTo>
                    <a:pt x="12" y="8"/>
                  </a:lnTo>
                  <a:lnTo>
                    <a:pt x="0" y="20"/>
                  </a:lnTo>
                  <a:lnTo>
                    <a:pt x="0" y="34"/>
                  </a:lnTo>
                  <a:lnTo>
                    <a:pt x="8" y="42"/>
                  </a:lnTo>
                  <a:lnTo>
                    <a:pt x="20" y="40"/>
                  </a:lnTo>
                  <a:lnTo>
                    <a:pt x="20" y="36"/>
                  </a:lnTo>
                  <a:lnTo>
                    <a:pt x="26" y="36"/>
                  </a:lnTo>
                  <a:lnTo>
                    <a:pt x="28" y="30"/>
                  </a:lnTo>
                  <a:lnTo>
                    <a:pt x="36" y="28"/>
                  </a:lnTo>
                  <a:lnTo>
                    <a:pt x="32" y="18"/>
                  </a:lnTo>
                  <a:lnTo>
                    <a:pt x="38" y="18"/>
                  </a:lnTo>
                  <a:lnTo>
                    <a:pt x="36" y="10"/>
                  </a:lnTo>
                  <a:lnTo>
                    <a:pt x="42" y="8"/>
                  </a:lnTo>
                  <a:lnTo>
                    <a:pt x="36" y="2"/>
                  </a:lnTo>
                  <a:lnTo>
                    <a:pt x="3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79" name="Freeform 195"/>
            <p:cNvSpPr>
              <a:spLocks/>
            </p:cNvSpPr>
            <p:nvPr/>
          </p:nvSpPr>
          <p:spPr bwMode="blackWhite">
            <a:xfrm>
              <a:off x="4547" y="2337"/>
              <a:ext cx="18" cy="5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0" y="4"/>
                </a:cxn>
                <a:cxn ang="0">
                  <a:pos x="4" y="14"/>
                </a:cxn>
                <a:cxn ang="0">
                  <a:pos x="0" y="24"/>
                </a:cxn>
                <a:cxn ang="0">
                  <a:pos x="0" y="30"/>
                </a:cxn>
                <a:cxn ang="0">
                  <a:pos x="0" y="48"/>
                </a:cxn>
                <a:cxn ang="0">
                  <a:pos x="4" y="54"/>
                </a:cxn>
                <a:cxn ang="0">
                  <a:pos x="10" y="54"/>
                </a:cxn>
                <a:cxn ang="0">
                  <a:pos x="18" y="46"/>
                </a:cxn>
                <a:cxn ang="0">
                  <a:pos x="20" y="10"/>
                </a:cxn>
                <a:cxn ang="0">
                  <a:pos x="18" y="6"/>
                </a:cxn>
                <a:cxn ang="0">
                  <a:pos x="16" y="0"/>
                </a:cxn>
              </a:cxnLst>
              <a:rect l="0" t="0" r="r" b="b"/>
              <a:pathLst>
                <a:path w="21" h="55">
                  <a:moveTo>
                    <a:pt x="16" y="0"/>
                  </a:moveTo>
                  <a:lnTo>
                    <a:pt x="10" y="4"/>
                  </a:lnTo>
                  <a:lnTo>
                    <a:pt x="4" y="14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48"/>
                  </a:lnTo>
                  <a:lnTo>
                    <a:pt x="4" y="54"/>
                  </a:lnTo>
                  <a:lnTo>
                    <a:pt x="10" y="54"/>
                  </a:lnTo>
                  <a:lnTo>
                    <a:pt x="18" y="46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0" name="Freeform 196"/>
            <p:cNvSpPr>
              <a:spLocks/>
            </p:cNvSpPr>
            <p:nvPr/>
          </p:nvSpPr>
          <p:spPr bwMode="blackWhite">
            <a:xfrm>
              <a:off x="4534" y="2609"/>
              <a:ext cx="38" cy="7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8" y="64"/>
                </a:cxn>
                <a:cxn ang="0">
                  <a:pos x="16" y="54"/>
                </a:cxn>
                <a:cxn ang="0">
                  <a:pos x="24" y="44"/>
                </a:cxn>
                <a:cxn ang="0">
                  <a:pos x="24" y="34"/>
                </a:cxn>
                <a:cxn ang="0">
                  <a:pos x="36" y="30"/>
                </a:cxn>
                <a:cxn ang="0">
                  <a:pos x="36" y="26"/>
                </a:cxn>
                <a:cxn ang="0">
                  <a:pos x="42" y="16"/>
                </a:cxn>
                <a:cxn ang="0">
                  <a:pos x="40" y="8"/>
                </a:cxn>
                <a:cxn ang="0">
                  <a:pos x="36" y="0"/>
                </a:cxn>
                <a:cxn ang="0">
                  <a:pos x="36" y="12"/>
                </a:cxn>
                <a:cxn ang="0">
                  <a:pos x="32" y="14"/>
                </a:cxn>
                <a:cxn ang="0">
                  <a:pos x="32" y="20"/>
                </a:cxn>
                <a:cxn ang="0">
                  <a:pos x="26" y="26"/>
                </a:cxn>
                <a:cxn ang="0">
                  <a:pos x="24" y="30"/>
                </a:cxn>
                <a:cxn ang="0">
                  <a:pos x="20" y="40"/>
                </a:cxn>
                <a:cxn ang="0">
                  <a:pos x="0" y="62"/>
                </a:cxn>
                <a:cxn ang="0">
                  <a:pos x="0" y="70"/>
                </a:cxn>
              </a:cxnLst>
              <a:rect l="0" t="0" r="r" b="b"/>
              <a:pathLst>
                <a:path w="43" h="71">
                  <a:moveTo>
                    <a:pt x="0" y="70"/>
                  </a:moveTo>
                  <a:lnTo>
                    <a:pt x="8" y="64"/>
                  </a:lnTo>
                  <a:lnTo>
                    <a:pt x="16" y="54"/>
                  </a:lnTo>
                  <a:lnTo>
                    <a:pt x="24" y="44"/>
                  </a:lnTo>
                  <a:lnTo>
                    <a:pt x="24" y="34"/>
                  </a:lnTo>
                  <a:lnTo>
                    <a:pt x="36" y="30"/>
                  </a:lnTo>
                  <a:lnTo>
                    <a:pt x="36" y="26"/>
                  </a:lnTo>
                  <a:lnTo>
                    <a:pt x="42" y="16"/>
                  </a:lnTo>
                  <a:lnTo>
                    <a:pt x="40" y="8"/>
                  </a:lnTo>
                  <a:lnTo>
                    <a:pt x="36" y="0"/>
                  </a:lnTo>
                  <a:lnTo>
                    <a:pt x="36" y="12"/>
                  </a:lnTo>
                  <a:lnTo>
                    <a:pt x="32" y="14"/>
                  </a:lnTo>
                  <a:lnTo>
                    <a:pt x="32" y="20"/>
                  </a:lnTo>
                  <a:lnTo>
                    <a:pt x="26" y="26"/>
                  </a:lnTo>
                  <a:lnTo>
                    <a:pt x="24" y="30"/>
                  </a:lnTo>
                  <a:lnTo>
                    <a:pt x="20" y="40"/>
                  </a:lnTo>
                  <a:lnTo>
                    <a:pt x="0" y="62"/>
                  </a:lnTo>
                  <a:lnTo>
                    <a:pt x="0" y="7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1" name="Freeform 197"/>
            <p:cNvSpPr>
              <a:spLocks/>
            </p:cNvSpPr>
            <p:nvPr/>
          </p:nvSpPr>
          <p:spPr bwMode="blackWhite">
            <a:xfrm>
              <a:off x="4611" y="2607"/>
              <a:ext cx="77" cy="91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4" y="76"/>
                </a:cxn>
                <a:cxn ang="0">
                  <a:pos x="10" y="64"/>
                </a:cxn>
                <a:cxn ang="0">
                  <a:pos x="10" y="62"/>
                </a:cxn>
                <a:cxn ang="0">
                  <a:pos x="14" y="62"/>
                </a:cxn>
                <a:cxn ang="0">
                  <a:pos x="18" y="58"/>
                </a:cxn>
                <a:cxn ang="0">
                  <a:pos x="20" y="64"/>
                </a:cxn>
                <a:cxn ang="0">
                  <a:pos x="26" y="66"/>
                </a:cxn>
                <a:cxn ang="0">
                  <a:pos x="26" y="60"/>
                </a:cxn>
                <a:cxn ang="0">
                  <a:pos x="28" y="58"/>
                </a:cxn>
                <a:cxn ang="0">
                  <a:pos x="38" y="58"/>
                </a:cxn>
                <a:cxn ang="0">
                  <a:pos x="36" y="68"/>
                </a:cxn>
                <a:cxn ang="0">
                  <a:pos x="38" y="76"/>
                </a:cxn>
                <a:cxn ang="0">
                  <a:pos x="38" y="82"/>
                </a:cxn>
                <a:cxn ang="0">
                  <a:pos x="50" y="86"/>
                </a:cxn>
                <a:cxn ang="0">
                  <a:pos x="56" y="80"/>
                </a:cxn>
                <a:cxn ang="0">
                  <a:pos x="60" y="78"/>
                </a:cxn>
                <a:cxn ang="0">
                  <a:pos x="60" y="86"/>
                </a:cxn>
                <a:cxn ang="0">
                  <a:pos x="64" y="90"/>
                </a:cxn>
                <a:cxn ang="0">
                  <a:pos x="66" y="80"/>
                </a:cxn>
                <a:cxn ang="0">
                  <a:pos x="68" y="72"/>
                </a:cxn>
                <a:cxn ang="0">
                  <a:pos x="66" y="62"/>
                </a:cxn>
                <a:cxn ang="0">
                  <a:pos x="72" y="54"/>
                </a:cxn>
                <a:cxn ang="0">
                  <a:pos x="80" y="68"/>
                </a:cxn>
                <a:cxn ang="0">
                  <a:pos x="80" y="60"/>
                </a:cxn>
                <a:cxn ang="0">
                  <a:pos x="78" y="56"/>
                </a:cxn>
                <a:cxn ang="0">
                  <a:pos x="84" y="52"/>
                </a:cxn>
                <a:cxn ang="0">
                  <a:pos x="86" y="48"/>
                </a:cxn>
                <a:cxn ang="0">
                  <a:pos x="86" y="42"/>
                </a:cxn>
                <a:cxn ang="0">
                  <a:pos x="80" y="30"/>
                </a:cxn>
                <a:cxn ang="0">
                  <a:pos x="78" y="24"/>
                </a:cxn>
                <a:cxn ang="0">
                  <a:pos x="74" y="10"/>
                </a:cxn>
                <a:cxn ang="0">
                  <a:pos x="70" y="8"/>
                </a:cxn>
                <a:cxn ang="0">
                  <a:pos x="66" y="8"/>
                </a:cxn>
                <a:cxn ang="0">
                  <a:pos x="60" y="0"/>
                </a:cxn>
                <a:cxn ang="0">
                  <a:pos x="56" y="4"/>
                </a:cxn>
                <a:cxn ang="0">
                  <a:pos x="62" y="18"/>
                </a:cxn>
                <a:cxn ang="0">
                  <a:pos x="54" y="18"/>
                </a:cxn>
                <a:cxn ang="0">
                  <a:pos x="56" y="22"/>
                </a:cxn>
                <a:cxn ang="0">
                  <a:pos x="50" y="22"/>
                </a:cxn>
                <a:cxn ang="0">
                  <a:pos x="48" y="24"/>
                </a:cxn>
                <a:cxn ang="0">
                  <a:pos x="50" y="34"/>
                </a:cxn>
                <a:cxn ang="0">
                  <a:pos x="42" y="32"/>
                </a:cxn>
                <a:cxn ang="0">
                  <a:pos x="40" y="40"/>
                </a:cxn>
                <a:cxn ang="0">
                  <a:pos x="38" y="42"/>
                </a:cxn>
                <a:cxn ang="0">
                  <a:pos x="32" y="44"/>
                </a:cxn>
                <a:cxn ang="0">
                  <a:pos x="30" y="40"/>
                </a:cxn>
                <a:cxn ang="0">
                  <a:pos x="24" y="36"/>
                </a:cxn>
                <a:cxn ang="0">
                  <a:pos x="18" y="42"/>
                </a:cxn>
                <a:cxn ang="0">
                  <a:pos x="18" y="52"/>
                </a:cxn>
                <a:cxn ang="0">
                  <a:pos x="6" y="54"/>
                </a:cxn>
                <a:cxn ang="0">
                  <a:pos x="2" y="62"/>
                </a:cxn>
                <a:cxn ang="0">
                  <a:pos x="2" y="70"/>
                </a:cxn>
                <a:cxn ang="0">
                  <a:pos x="0" y="78"/>
                </a:cxn>
              </a:cxnLst>
              <a:rect l="0" t="0" r="r" b="b"/>
              <a:pathLst>
                <a:path w="87" h="91">
                  <a:moveTo>
                    <a:pt x="0" y="78"/>
                  </a:moveTo>
                  <a:lnTo>
                    <a:pt x="4" y="76"/>
                  </a:lnTo>
                  <a:lnTo>
                    <a:pt x="10" y="64"/>
                  </a:lnTo>
                  <a:lnTo>
                    <a:pt x="10" y="62"/>
                  </a:lnTo>
                  <a:lnTo>
                    <a:pt x="14" y="62"/>
                  </a:lnTo>
                  <a:lnTo>
                    <a:pt x="18" y="58"/>
                  </a:lnTo>
                  <a:lnTo>
                    <a:pt x="20" y="64"/>
                  </a:lnTo>
                  <a:lnTo>
                    <a:pt x="26" y="66"/>
                  </a:lnTo>
                  <a:lnTo>
                    <a:pt x="26" y="60"/>
                  </a:lnTo>
                  <a:lnTo>
                    <a:pt x="28" y="58"/>
                  </a:lnTo>
                  <a:lnTo>
                    <a:pt x="38" y="58"/>
                  </a:lnTo>
                  <a:lnTo>
                    <a:pt x="36" y="68"/>
                  </a:lnTo>
                  <a:lnTo>
                    <a:pt x="38" y="76"/>
                  </a:lnTo>
                  <a:lnTo>
                    <a:pt x="38" y="82"/>
                  </a:lnTo>
                  <a:lnTo>
                    <a:pt x="50" y="86"/>
                  </a:lnTo>
                  <a:lnTo>
                    <a:pt x="56" y="80"/>
                  </a:lnTo>
                  <a:lnTo>
                    <a:pt x="60" y="78"/>
                  </a:lnTo>
                  <a:lnTo>
                    <a:pt x="60" y="86"/>
                  </a:lnTo>
                  <a:lnTo>
                    <a:pt x="64" y="90"/>
                  </a:lnTo>
                  <a:lnTo>
                    <a:pt x="66" y="80"/>
                  </a:lnTo>
                  <a:lnTo>
                    <a:pt x="68" y="72"/>
                  </a:lnTo>
                  <a:lnTo>
                    <a:pt x="66" y="62"/>
                  </a:lnTo>
                  <a:lnTo>
                    <a:pt x="72" y="54"/>
                  </a:lnTo>
                  <a:lnTo>
                    <a:pt x="80" y="68"/>
                  </a:lnTo>
                  <a:lnTo>
                    <a:pt x="80" y="60"/>
                  </a:lnTo>
                  <a:lnTo>
                    <a:pt x="78" y="56"/>
                  </a:lnTo>
                  <a:lnTo>
                    <a:pt x="84" y="52"/>
                  </a:lnTo>
                  <a:lnTo>
                    <a:pt x="86" y="48"/>
                  </a:lnTo>
                  <a:lnTo>
                    <a:pt x="86" y="42"/>
                  </a:lnTo>
                  <a:lnTo>
                    <a:pt x="80" y="30"/>
                  </a:lnTo>
                  <a:lnTo>
                    <a:pt x="78" y="24"/>
                  </a:lnTo>
                  <a:lnTo>
                    <a:pt x="74" y="10"/>
                  </a:lnTo>
                  <a:lnTo>
                    <a:pt x="70" y="8"/>
                  </a:lnTo>
                  <a:lnTo>
                    <a:pt x="66" y="8"/>
                  </a:lnTo>
                  <a:lnTo>
                    <a:pt x="60" y="0"/>
                  </a:lnTo>
                  <a:lnTo>
                    <a:pt x="56" y="4"/>
                  </a:lnTo>
                  <a:lnTo>
                    <a:pt x="62" y="18"/>
                  </a:lnTo>
                  <a:lnTo>
                    <a:pt x="54" y="18"/>
                  </a:lnTo>
                  <a:lnTo>
                    <a:pt x="56" y="22"/>
                  </a:lnTo>
                  <a:lnTo>
                    <a:pt x="50" y="22"/>
                  </a:lnTo>
                  <a:lnTo>
                    <a:pt x="48" y="24"/>
                  </a:lnTo>
                  <a:lnTo>
                    <a:pt x="50" y="34"/>
                  </a:lnTo>
                  <a:lnTo>
                    <a:pt x="42" y="32"/>
                  </a:lnTo>
                  <a:lnTo>
                    <a:pt x="40" y="40"/>
                  </a:lnTo>
                  <a:lnTo>
                    <a:pt x="38" y="42"/>
                  </a:lnTo>
                  <a:lnTo>
                    <a:pt x="32" y="44"/>
                  </a:lnTo>
                  <a:lnTo>
                    <a:pt x="30" y="40"/>
                  </a:lnTo>
                  <a:lnTo>
                    <a:pt x="24" y="36"/>
                  </a:lnTo>
                  <a:lnTo>
                    <a:pt x="18" y="42"/>
                  </a:lnTo>
                  <a:lnTo>
                    <a:pt x="18" y="52"/>
                  </a:lnTo>
                  <a:lnTo>
                    <a:pt x="6" y="54"/>
                  </a:lnTo>
                  <a:lnTo>
                    <a:pt x="2" y="62"/>
                  </a:lnTo>
                  <a:lnTo>
                    <a:pt x="2" y="70"/>
                  </a:lnTo>
                  <a:lnTo>
                    <a:pt x="0" y="7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2" name="Freeform 198"/>
            <p:cNvSpPr>
              <a:spLocks/>
            </p:cNvSpPr>
            <p:nvPr/>
          </p:nvSpPr>
          <p:spPr bwMode="blackWhite">
            <a:xfrm>
              <a:off x="4616" y="2599"/>
              <a:ext cx="17" cy="3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0" y="0"/>
                </a:cxn>
                <a:cxn ang="0">
                  <a:pos x="6" y="12"/>
                </a:cxn>
                <a:cxn ang="0">
                  <a:pos x="6" y="18"/>
                </a:cxn>
                <a:cxn ang="0">
                  <a:pos x="2" y="24"/>
                </a:cxn>
                <a:cxn ang="0">
                  <a:pos x="0" y="30"/>
                </a:cxn>
                <a:cxn ang="0">
                  <a:pos x="12" y="36"/>
                </a:cxn>
                <a:cxn ang="0">
                  <a:pos x="16" y="32"/>
                </a:cxn>
                <a:cxn ang="0">
                  <a:pos x="12" y="26"/>
                </a:cxn>
                <a:cxn ang="0">
                  <a:pos x="14" y="16"/>
                </a:cxn>
                <a:cxn ang="0">
                  <a:pos x="18" y="8"/>
                </a:cxn>
                <a:cxn ang="0">
                  <a:pos x="16" y="0"/>
                </a:cxn>
              </a:cxnLst>
              <a:rect l="0" t="0" r="r" b="b"/>
              <a:pathLst>
                <a:path w="19" h="37">
                  <a:moveTo>
                    <a:pt x="16" y="0"/>
                  </a:moveTo>
                  <a:lnTo>
                    <a:pt x="10" y="0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12" y="36"/>
                  </a:lnTo>
                  <a:lnTo>
                    <a:pt x="16" y="32"/>
                  </a:lnTo>
                  <a:lnTo>
                    <a:pt x="12" y="26"/>
                  </a:lnTo>
                  <a:lnTo>
                    <a:pt x="14" y="16"/>
                  </a:lnTo>
                  <a:lnTo>
                    <a:pt x="18" y="8"/>
                  </a:lnTo>
                  <a:lnTo>
                    <a:pt x="1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3" name="Freeform 199"/>
            <p:cNvSpPr>
              <a:spLocks/>
            </p:cNvSpPr>
            <p:nvPr/>
          </p:nvSpPr>
          <p:spPr bwMode="blackWhite">
            <a:xfrm>
              <a:off x="4641" y="2611"/>
              <a:ext cx="17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8" y="10"/>
                </a:cxn>
                <a:cxn ang="0">
                  <a:pos x="12" y="14"/>
                </a:cxn>
                <a:cxn ang="0">
                  <a:pos x="18" y="8"/>
                </a:cxn>
                <a:cxn ang="0">
                  <a:pos x="12" y="2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4"/>
                </a:cxn>
              </a:cxnLst>
              <a:rect l="0" t="0" r="r" b="b"/>
              <a:pathLst>
                <a:path w="19" h="15">
                  <a:moveTo>
                    <a:pt x="0" y="14"/>
                  </a:moveTo>
                  <a:lnTo>
                    <a:pt x="8" y="10"/>
                  </a:lnTo>
                  <a:lnTo>
                    <a:pt x="12" y="14"/>
                  </a:lnTo>
                  <a:lnTo>
                    <a:pt x="18" y="8"/>
                  </a:lnTo>
                  <a:lnTo>
                    <a:pt x="12" y="2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4" name="Freeform 200"/>
            <p:cNvSpPr>
              <a:spLocks/>
            </p:cNvSpPr>
            <p:nvPr/>
          </p:nvSpPr>
          <p:spPr bwMode="blackWhite">
            <a:xfrm>
              <a:off x="4632" y="2589"/>
              <a:ext cx="10" cy="3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14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4" y="28"/>
                </a:cxn>
                <a:cxn ang="0">
                  <a:pos x="8" y="20"/>
                </a:cxn>
                <a:cxn ang="0">
                  <a:pos x="10" y="10"/>
                </a:cxn>
                <a:cxn ang="0">
                  <a:pos x="4" y="0"/>
                </a:cxn>
              </a:cxnLst>
              <a:rect l="0" t="0" r="r" b="b"/>
              <a:pathLst>
                <a:path w="11" h="39">
                  <a:moveTo>
                    <a:pt x="4" y="0"/>
                  </a:moveTo>
                  <a:lnTo>
                    <a:pt x="6" y="14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4" y="28"/>
                  </a:lnTo>
                  <a:lnTo>
                    <a:pt x="8" y="20"/>
                  </a:lnTo>
                  <a:lnTo>
                    <a:pt x="10" y="10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5" name="Freeform 201"/>
            <p:cNvSpPr>
              <a:spLocks/>
            </p:cNvSpPr>
            <p:nvPr/>
          </p:nvSpPr>
          <p:spPr bwMode="blackWhite">
            <a:xfrm>
              <a:off x="4641" y="2581"/>
              <a:ext cx="19" cy="2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4"/>
                </a:cxn>
                <a:cxn ang="0">
                  <a:pos x="2" y="12"/>
                </a:cxn>
                <a:cxn ang="0">
                  <a:pos x="8" y="14"/>
                </a:cxn>
                <a:cxn ang="0">
                  <a:pos x="12" y="20"/>
                </a:cxn>
                <a:cxn ang="0">
                  <a:pos x="14" y="28"/>
                </a:cxn>
                <a:cxn ang="0">
                  <a:pos x="20" y="22"/>
                </a:cxn>
                <a:cxn ang="0">
                  <a:pos x="20" y="14"/>
                </a:cxn>
                <a:cxn ang="0">
                  <a:pos x="16" y="12"/>
                </a:cxn>
                <a:cxn ang="0">
                  <a:pos x="12" y="4"/>
                </a:cxn>
                <a:cxn ang="0">
                  <a:pos x="8" y="0"/>
                </a:cxn>
              </a:cxnLst>
              <a:rect l="0" t="0" r="r" b="b"/>
              <a:pathLst>
                <a:path w="21" h="29">
                  <a:moveTo>
                    <a:pt x="8" y="0"/>
                  </a:moveTo>
                  <a:lnTo>
                    <a:pt x="0" y="4"/>
                  </a:lnTo>
                  <a:lnTo>
                    <a:pt x="2" y="12"/>
                  </a:lnTo>
                  <a:lnTo>
                    <a:pt x="8" y="14"/>
                  </a:lnTo>
                  <a:lnTo>
                    <a:pt x="12" y="20"/>
                  </a:lnTo>
                  <a:lnTo>
                    <a:pt x="14" y="28"/>
                  </a:lnTo>
                  <a:lnTo>
                    <a:pt x="20" y="22"/>
                  </a:lnTo>
                  <a:lnTo>
                    <a:pt x="20" y="14"/>
                  </a:lnTo>
                  <a:lnTo>
                    <a:pt x="16" y="12"/>
                  </a:lnTo>
                  <a:lnTo>
                    <a:pt x="12" y="4"/>
                  </a:lnTo>
                  <a:lnTo>
                    <a:pt x="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6" name="Freeform 202"/>
            <p:cNvSpPr>
              <a:spLocks/>
            </p:cNvSpPr>
            <p:nvPr/>
          </p:nvSpPr>
          <p:spPr bwMode="blackWhite">
            <a:xfrm>
              <a:off x="4602" y="2587"/>
              <a:ext cx="20" cy="3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10" y="4"/>
                </a:cxn>
                <a:cxn ang="0">
                  <a:pos x="22" y="4"/>
                </a:cxn>
                <a:cxn ang="0">
                  <a:pos x="22" y="8"/>
                </a:cxn>
                <a:cxn ang="0">
                  <a:pos x="18" y="16"/>
                </a:cxn>
                <a:cxn ang="0">
                  <a:pos x="16" y="28"/>
                </a:cxn>
                <a:cxn ang="0">
                  <a:pos x="14" y="22"/>
                </a:cxn>
                <a:cxn ang="0">
                  <a:pos x="4" y="30"/>
                </a:cxn>
                <a:cxn ang="0">
                  <a:pos x="4" y="16"/>
                </a:cxn>
                <a:cxn ang="0">
                  <a:pos x="2" y="8"/>
                </a:cxn>
                <a:cxn ang="0">
                  <a:pos x="0" y="2"/>
                </a:cxn>
              </a:cxnLst>
              <a:rect l="0" t="0" r="r" b="b"/>
              <a:pathLst>
                <a:path w="23" h="31">
                  <a:moveTo>
                    <a:pt x="0" y="2"/>
                  </a:moveTo>
                  <a:lnTo>
                    <a:pt x="4" y="0"/>
                  </a:lnTo>
                  <a:lnTo>
                    <a:pt x="10" y="4"/>
                  </a:lnTo>
                  <a:lnTo>
                    <a:pt x="22" y="4"/>
                  </a:lnTo>
                  <a:lnTo>
                    <a:pt x="22" y="8"/>
                  </a:lnTo>
                  <a:lnTo>
                    <a:pt x="18" y="16"/>
                  </a:lnTo>
                  <a:lnTo>
                    <a:pt x="16" y="28"/>
                  </a:lnTo>
                  <a:lnTo>
                    <a:pt x="14" y="22"/>
                  </a:lnTo>
                  <a:lnTo>
                    <a:pt x="4" y="30"/>
                  </a:lnTo>
                  <a:lnTo>
                    <a:pt x="4" y="16"/>
                  </a:lnTo>
                  <a:lnTo>
                    <a:pt x="2" y="8"/>
                  </a:lnTo>
                  <a:lnTo>
                    <a:pt x="0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7" name="Freeform 203"/>
            <p:cNvSpPr>
              <a:spLocks/>
            </p:cNvSpPr>
            <p:nvPr/>
          </p:nvSpPr>
          <p:spPr bwMode="blackWhite">
            <a:xfrm>
              <a:off x="4575" y="2563"/>
              <a:ext cx="21" cy="2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8" y="10"/>
                </a:cxn>
                <a:cxn ang="0">
                  <a:pos x="10" y="16"/>
                </a:cxn>
                <a:cxn ang="0">
                  <a:pos x="18" y="22"/>
                </a:cxn>
                <a:cxn ang="0">
                  <a:pos x="20" y="14"/>
                </a:cxn>
                <a:cxn ang="0">
                  <a:pos x="20" y="10"/>
                </a:cxn>
                <a:cxn ang="0">
                  <a:pos x="22" y="4"/>
                </a:cxn>
                <a:cxn ang="0">
                  <a:pos x="20" y="2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8" y="4"/>
                </a:cxn>
                <a:cxn ang="0">
                  <a:pos x="0" y="4"/>
                </a:cxn>
              </a:cxnLst>
              <a:rect l="0" t="0" r="r" b="b"/>
              <a:pathLst>
                <a:path w="23" h="23">
                  <a:moveTo>
                    <a:pt x="0" y="4"/>
                  </a:moveTo>
                  <a:lnTo>
                    <a:pt x="8" y="10"/>
                  </a:lnTo>
                  <a:lnTo>
                    <a:pt x="10" y="16"/>
                  </a:lnTo>
                  <a:lnTo>
                    <a:pt x="18" y="22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8" name="Freeform 204"/>
            <p:cNvSpPr>
              <a:spLocks/>
            </p:cNvSpPr>
            <p:nvPr/>
          </p:nvSpPr>
          <p:spPr bwMode="blackWhite">
            <a:xfrm>
              <a:off x="4559" y="2465"/>
              <a:ext cx="77" cy="9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8" y="6"/>
                </a:cxn>
                <a:cxn ang="0">
                  <a:pos x="16" y="0"/>
                </a:cxn>
                <a:cxn ang="0">
                  <a:pos x="8" y="6"/>
                </a:cxn>
                <a:cxn ang="0">
                  <a:pos x="6" y="14"/>
                </a:cxn>
                <a:cxn ang="0">
                  <a:pos x="6" y="26"/>
                </a:cxn>
                <a:cxn ang="0">
                  <a:pos x="8" y="32"/>
                </a:cxn>
                <a:cxn ang="0">
                  <a:pos x="6" y="40"/>
                </a:cxn>
                <a:cxn ang="0">
                  <a:pos x="8" y="46"/>
                </a:cxn>
                <a:cxn ang="0">
                  <a:pos x="8" y="54"/>
                </a:cxn>
                <a:cxn ang="0">
                  <a:pos x="0" y="48"/>
                </a:cxn>
                <a:cxn ang="0">
                  <a:pos x="0" y="58"/>
                </a:cxn>
                <a:cxn ang="0">
                  <a:pos x="4" y="60"/>
                </a:cxn>
                <a:cxn ang="0">
                  <a:pos x="16" y="84"/>
                </a:cxn>
                <a:cxn ang="0">
                  <a:pos x="20" y="94"/>
                </a:cxn>
                <a:cxn ang="0">
                  <a:pos x="36" y="94"/>
                </a:cxn>
                <a:cxn ang="0">
                  <a:pos x="38" y="88"/>
                </a:cxn>
                <a:cxn ang="0">
                  <a:pos x="50" y="88"/>
                </a:cxn>
                <a:cxn ang="0">
                  <a:pos x="60" y="96"/>
                </a:cxn>
                <a:cxn ang="0">
                  <a:pos x="60" y="90"/>
                </a:cxn>
                <a:cxn ang="0">
                  <a:pos x="54" y="82"/>
                </a:cxn>
                <a:cxn ang="0">
                  <a:pos x="66" y="90"/>
                </a:cxn>
                <a:cxn ang="0">
                  <a:pos x="76" y="94"/>
                </a:cxn>
                <a:cxn ang="0">
                  <a:pos x="86" y="96"/>
                </a:cxn>
                <a:cxn ang="0">
                  <a:pos x="86" y="86"/>
                </a:cxn>
                <a:cxn ang="0">
                  <a:pos x="80" y="82"/>
                </a:cxn>
                <a:cxn ang="0">
                  <a:pos x="78" y="76"/>
                </a:cxn>
                <a:cxn ang="0">
                  <a:pos x="80" y="74"/>
                </a:cxn>
                <a:cxn ang="0">
                  <a:pos x="70" y="70"/>
                </a:cxn>
                <a:cxn ang="0">
                  <a:pos x="70" y="80"/>
                </a:cxn>
                <a:cxn ang="0">
                  <a:pos x="62" y="70"/>
                </a:cxn>
                <a:cxn ang="0">
                  <a:pos x="48" y="76"/>
                </a:cxn>
                <a:cxn ang="0">
                  <a:pos x="46" y="82"/>
                </a:cxn>
                <a:cxn ang="0">
                  <a:pos x="40" y="74"/>
                </a:cxn>
                <a:cxn ang="0">
                  <a:pos x="34" y="66"/>
                </a:cxn>
                <a:cxn ang="0">
                  <a:pos x="36" y="56"/>
                </a:cxn>
                <a:cxn ang="0">
                  <a:pos x="34" y="52"/>
                </a:cxn>
                <a:cxn ang="0">
                  <a:pos x="36" y="44"/>
                </a:cxn>
                <a:cxn ang="0">
                  <a:pos x="42" y="42"/>
                </a:cxn>
                <a:cxn ang="0">
                  <a:pos x="46" y="24"/>
                </a:cxn>
                <a:cxn ang="0">
                  <a:pos x="36" y="14"/>
                </a:cxn>
                <a:cxn ang="0">
                  <a:pos x="38" y="0"/>
                </a:cxn>
              </a:cxnLst>
              <a:rect l="0" t="0" r="r" b="b"/>
              <a:pathLst>
                <a:path w="87" h="97">
                  <a:moveTo>
                    <a:pt x="38" y="0"/>
                  </a:moveTo>
                  <a:lnTo>
                    <a:pt x="28" y="6"/>
                  </a:lnTo>
                  <a:lnTo>
                    <a:pt x="16" y="0"/>
                  </a:lnTo>
                  <a:lnTo>
                    <a:pt x="8" y="6"/>
                  </a:lnTo>
                  <a:lnTo>
                    <a:pt x="6" y="14"/>
                  </a:lnTo>
                  <a:lnTo>
                    <a:pt x="6" y="26"/>
                  </a:lnTo>
                  <a:lnTo>
                    <a:pt x="8" y="32"/>
                  </a:lnTo>
                  <a:lnTo>
                    <a:pt x="6" y="40"/>
                  </a:lnTo>
                  <a:lnTo>
                    <a:pt x="8" y="46"/>
                  </a:lnTo>
                  <a:lnTo>
                    <a:pt x="8" y="54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4" y="60"/>
                  </a:lnTo>
                  <a:lnTo>
                    <a:pt x="16" y="84"/>
                  </a:lnTo>
                  <a:lnTo>
                    <a:pt x="20" y="94"/>
                  </a:lnTo>
                  <a:lnTo>
                    <a:pt x="36" y="94"/>
                  </a:lnTo>
                  <a:lnTo>
                    <a:pt x="38" y="88"/>
                  </a:lnTo>
                  <a:lnTo>
                    <a:pt x="50" y="88"/>
                  </a:lnTo>
                  <a:lnTo>
                    <a:pt x="60" y="96"/>
                  </a:lnTo>
                  <a:lnTo>
                    <a:pt x="60" y="90"/>
                  </a:lnTo>
                  <a:lnTo>
                    <a:pt x="54" y="82"/>
                  </a:lnTo>
                  <a:lnTo>
                    <a:pt x="66" y="90"/>
                  </a:lnTo>
                  <a:lnTo>
                    <a:pt x="76" y="94"/>
                  </a:lnTo>
                  <a:lnTo>
                    <a:pt x="86" y="96"/>
                  </a:lnTo>
                  <a:lnTo>
                    <a:pt x="86" y="86"/>
                  </a:lnTo>
                  <a:lnTo>
                    <a:pt x="80" y="82"/>
                  </a:lnTo>
                  <a:lnTo>
                    <a:pt x="78" y="76"/>
                  </a:lnTo>
                  <a:lnTo>
                    <a:pt x="80" y="74"/>
                  </a:lnTo>
                  <a:lnTo>
                    <a:pt x="70" y="70"/>
                  </a:lnTo>
                  <a:lnTo>
                    <a:pt x="70" y="80"/>
                  </a:lnTo>
                  <a:lnTo>
                    <a:pt x="62" y="70"/>
                  </a:lnTo>
                  <a:lnTo>
                    <a:pt x="48" y="76"/>
                  </a:lnTo>
                  <a:lnTo>
                    <a:pt x="46" y="82"/>
                  </a:lnTo>
                  <a:lnTo>
                    <a:pt x="40" y="74"/>
                  </a:lnTo>
                  <a:lnTo>
                    <a:pt x="34" y="66"/>
                  </a:lnTo>
                  <a:lnTo>
                    <a:pt x="36" y="56"/>
                  </a:lnTo>
                  <a:lnTo>
                    <a:pt x="34" y="52"/>
                  </a:lnTo>
                  <a:lnTo>
                    <a:pt x="36" y="44"/>
                  </a:lnTo>
                  <a:lnTo>
                    <a:pt x="42" y="42"/>
                  </a:lnTo>
                  <a:lnTo>
                    <a:pt x="46" y="24"/>
                  </a:lnTo>
                  <a:lnTo>
                    <a:pt x="36" y="14"/>
                  </a:lnTo>
                  <a:lnTo>
                    <a:pt x="3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89" name="Freeform 205"/>
            <p:cNvSpPr>
              <a:spLocks/>
            </p:cNvSpPr>
            <p:nvPr/>
          </p:nvSpPr>
          <p:spPr bwMode="blackWhite">
            <a:xfrm>
              <a:off x="3905" y="2717"/>
              <a:ext cx="38" cy="81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8" y="16"/>
                </a:cxn>
                <a:cxn ang="0">
                  <a:pos x="28" y="24"/>
                </a:cxn>
                <a:cxn ang="0">
                  <a:pos x="38" y="44"/>
                </a:cxn>
                <a:cxn ang="0">
                  <a:pos x="42" y="54"/>
                </a:cxn>
                <a:cxn ang="0">
                  <a:pos x="40" y="64"/>
                </a:cxn>
                <a:cxn ang="0">
                  <a:pos x="38" y="68"/>
                </a:cxn>
                <a:cxn ang="0">
                  <a:pos x="34" y="72"/>
                </a:cxn>
                <a:cxn ang="0">
                  <a:pos x="26" y="78"/>
                </a:cxn>
                <a:cxn ang="0">
                  <a:pos x="20" y="80"/>
                </a:cxn>
                <a:cxn ang="0">
                  <a:pos x="8" y="78"/>
                </a:cxn>
                <a:cxn ang="0">
                  <a:pos x="2" y="70"/>
                </a:cxn>
                <a:cxn ang="0">
                  <a:pos x="0" y="64"/>
                </a:cxn>
                <a:cxn ang="0">
                  <a:pos x="0" y="54"/>
                </a:cxn>
                <a:cxn ang="0">
                  <a:pos x="0" y="40"/>
                </a:cxn>
                <a:cxn ang="0">
                  <a:pos x="4" y="26"/>
                </a:cxn>
                <a:cxn ang="0">
                  <a:pos x="0" y="18"/>
                </a:cxn>
                <a:cxn ang="0">
                  <a:pos x="6" y="6"/>
                </a:cxn>
                <a:cxn ang="0">
                  <a:pos x="10" y="0"/>
                </a:cxn>
              </a:cxnLst>
              <a:rect l="0" t="0" r="r" b="b"/>
              <a:pathLst>
                <a:path w="43" h="81">
                  <a:moveTo>
                    <a:pt x="10" y="0"/>
                  </a:moveTo>
                  <a:lnTo>
                    <a:pt x="18" y="16"/>
                  </a:lnTo>
                  <a:lnTo>
                    <a:pt x="28" y="24"/>
                  </a:lnTo>
                  <a:lnTo>
                    <a:pt x="38" y="44"/>
                  </a:lnTo>
                  <a:lnTo>
                    <a:pt x="42" y="54"/>
                  </a:lnTo>
                  <a:lnTo>
                    <a:pt x="40" y="64"/>
                  </a:lnTo>
                  <a:lnTo>
                    <a:pt x="38" y="68"/>
                  </a:lnTo>
                  <a:lnTo>
                    <a:pt x="34" y="72"/>
                  </a:lnTo>
                  <a:lnTo>
                    <a:pt x="26" y="78"/>
                  </a:lnTo>
                  <a:lnTo>
                    <a:pt x="20" y="80"/>
                  </a:lnTo>
                  <a:lnTo>
                    <a:pt x="8" y="78"/>
                  </a:lnTo>
                  <a:lnTo>
                    <a:pt x="2" y="70"/>
                  </a:lnTo>
                  <a:lnTo>
                    <a:pt x="0" y="64"/>
                  </a:lnTo>
                  <a:lnTo>
                    <a:pt x="0" y="54"/>
                  </a:lnTo>
                  <a:lnTo>
                    <a:pt x="0" y="40"/>
                  </a:lnTo>
                  <a:lnTo>
                    <a:pt x="4" y="26"/>
                  </a:lnTo>
                  <a:lnTo>
                    <a:pt x="0" y="18"/>
                  </a:lnTo>
                  <a:lnTo>
                    <a:pt x="6" y="6"/>
                  </a:lnTo>
                  <a:lnTo>
                    <a:pt x="1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0" name="Freeform 206"/>
            <p:cNvSpPr>
              <a:spLocks/>
            </p:cNvSpPr>
            <p:nvPr/>
          </p:nvSpPr>
          <p:spPr bwMode="blackWhite">
            <a:xfrm>
              <a:off x="4644" y="2131"/>
              <a:ext cx="40" cy="55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4" y="22"/>
                </a:cxn>
                <a:cxn ang="0">
                  <a:pos x="6" y="32"/>
                </a:cxn>
                <a:cxn ang="0">
                  <a:pos x="16" y="26"/>
                </a:cxn>
                <a:cxn ang="0">
                  <a:pos x="14" y="20"/>
                </a:cxn>
                <a:cxn ang="0">
                  <a:pos x="22" y="24"/>
                </a:cxn>
                <a:cxn ang="0">
                  <a:pos x="22" y="34"/>
                </a:cxn>
                <a:cxn ang="0">
                  <a:pos x="24" y="48"/>
                </a:cxn>
                <a:cxn ang="0">
                  <a:pos x="30" y="52"/>
                </a:cxn>
                <a:cxn ang="0">
                  <a:pos x="32" y="42"/>
                </a:cxn>
                <a:cxn ang="0">
                  <a:pos x="36" y="54"/>
                </a:cxn>
                <a:cxn ang="0">
                  <a:pos x="42" y="48"/>
                </a:cxn>
                <a:cxn ang="0">
                  <a:pos x="38" y="42"/>
                </a:cxn>
                <a:cxn ang="0">
                  <a:pos x="44" y="40"/>
                </a:cxn>
                <a:cxn ang="0">
                  <a:pos x="42" y="24"/>
                </a:cxn>
                <a:cxn ang="0">
                  <a:pos x="40" y="20"/>
                </a:cxn>
                <a:cxn ang="0">
                  <a:pos x="42" y="14"/>
                </a:cxn>
                <a:cxn ang="0">
                  <a:pos x="34" y="6"/>
                </a:cxn>
                <a:cxn ang="0">
                  <a:pos x="32" y="8"/>
                </a:cxn>
                <a:cxn ang="0">
                  <a:pos x="32" y="2"/>
                </a:cxn>
                <a:cxn ang="0">
                  <a:pos x="30" y="0"/>
                </a:cxn>
                <a:cxn ang="0">
                  <a:pos x="26" y="6"/>
                </a:cxn>
                <a:cxn ang="0">
                  <a:pos x="12" y="4"/>
                </a:cxn>
                <a:cxn ang="0">
                  <a:pos x="8" y="4"/>
                </a:cxn>
                <a:cxn ang="0">
                  <a:pos x="8" y="12"/>
                </a:cxn>
                <a:cxn ang="0">
                  <a:pos x="0" y="20"/>
                </a:cxn>
              </a:cxnLst>
              <a:rect l="0" t="0" r="r" b="b"/>
              <a:pathLst>
                <a:path w="45" h="55">
                  <a:moveTo>
                    <a:pt x="0" y="20"/>
                  </a:moveTo>
                  <a:lnTo>
                    <a:pt x="4" y="22"/>
                  </a:lnTo>
                  <a:lnTo>
                    <a:pt x="6" y="32"/>
                  </a:lnTo>
                  <a:lnTo>
                    <a:pt x="16" y="26"/>
                  </a:lnTo>
                  <a:lnTo>
                    <a:pt x="14" y="20"/>
                  </a:lnTo>
                  <a:lnTo>
                    <a:pt x="22" y="24"/>
                  </a:lnTo>
                  <a:lnTo>
                    <a:pt x="22" y="34"/>
                  </a:lnTo>
                  <a:lnTo>
                    <a:pt x="24" y="48"/>
                  </a:lnTo>
                  <a:lnTo>
                    <a:pt x="30" y="52"/>
                  </a:lnTo>
                  <a:lnTo>
                    <a:pt x="32" y="42"/>
                  </a:lnTo>
                  <a:lnTo>
                    <a:pt x="36" y="54"/>
                  </a:lnTo>
                  <a:lnTo>
                    <a:pt x="42" y="48"/>
                  </a:lnTo>
                  <a:lnTo>
                    <a:pt x="38" y="42"/>
                  </a:lnTo>
                  <a:lnTo>
                    <a:pt x="44" y="40"/>
                  </a:lnTo>
                  <a:lnTo>
                    <a:pt x="42" y="24"/>
                  </a:lnTo>
                  <a:lnTo>
                    <a:pt x="40" y="20"/>
                  </a:lnTo>
                  <a:lnTo>
                    <a:pt x="42" y="14"/>
                  </a:lnTo>
                  <a:lnTo>
                    <a:pt x="34" y="6"/>
                  </a:lnTo>
                  <a:lnTo>
                    <a:pt x="32" y="8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6" y="6"/>
                  </a:lnTo>
                  <a:lnTo>
                    <a:pt x="12" y="4"/>
                  </a:lnTo>
                  <a:lnTo>
                    <a:pt x="8" y="4"/>
                  </a:lnTo>
                  <a:lnTo>
                    <a:pt x="8" y="12"/>
                  </a:lnTo>
                  <a:lnTo>
                    <a:pt x="0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1" name="Freeform 207"/>
            <p:cNvSpPr>
              <a:spLocks/>
            </p:cNvSpPr>
            <p:nvPr/>
          </p:nvSpPr>
          <p:spPr bwMode="blackWhite">
            <a:xfrm>
              <a:off x="4680" y="2101"/>
              <a:ext cx="31" cy="43"/>
            </a:xfrm>
            <a:custGeom>
              <a:avLst/>
              <a:gdLst/>
              <a:ahLst/>
              <a:cxnLst>
                <a:cxn ang="0">
                  <a:pos x="34" y="1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26" y="6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8"/>
                </a:cxn>
                <a:cxn ang="0">
                  <a:pos x="14" y="12"/>
                </a:cxn>
                <a:cxn ang="0">
                  <a:pos x="16" y="14"/>
                </a:cxn>
                <a:cxn ang="0">
                  <a:pos x="10" y="20"/>
                </a:cxn>
                <a:cxn ang="0">
                  <a:pos x="8" y="18"/>
                </a:cxn>
                <a:cxn ang="0">
                  <a:pos x="6" y="26"/>
                </a:cxn>
                <a:cxn ang="0">
                  <a:pos x="0" y="34"/>
                </a:cxn>
                <a:cxn ang="0">
                  <a:pos x="6" y="34"/>
                </a:cxn>
                <a:cxn ang="0">
                  <a:pos x="8" y="42"/>
                </a:cxn>
                <a:cxn ang="0">
                  <a:pos x="20" y="42"/>
                </a:cxn>
                <a:cxn ang="0">
                  <a:pos x="18" y="30"/>
                </a:cxn>
                <a:cxn ang="0">
                  <a:pos x="24" y="20"/>
                </a:cxn>
                <a:cxn ang="0">
                  <a:pos x="28" y="26"/>
                </a:cxn>
                <a:cxn ang="0">
                  <a:pos x="30" y="16"/>
                </a:cxn>
                <a:cxn ang="0">
                  <a:pos x="34" y="12"/>
                </a:cxn>
              </a:cxnLst>
              <a:rect l="0" t="0" r="r" b="b"/>
              <a:pathLst>
                <a:path w="35" h="43">
                  <a:moveTo>
                    <a:pt x="34" y="12"/>
                  </a:moveTo>
                  <a:lnTo>
                    <a:pt x="30" y="8"/>
                  </a:lnTo>
                  <a:lnTo>
                    <a:pt x="30" y="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8"/>
                  </a:lnTo>
                  <a:lnTo>
                    <a:pt x="14" y="12"/>
                  </a:lnTo>
                  <a:lnTo>
                    <a:pt x="16" y="14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6" y="26"/>
                  </a:lnTo>
                  <a:lnTo>
                    <a:pt x="0" y="34"/>
                  </a:lnTo>
                  <a:lnTo>
                    <a:pt x="6" y="34"/>
                  </a:lnTo>
                  <a:lnTo>
                    <a:pt x="8" y="42"/>
                  </a:lnTo>
                  <a:lnTo>
                    <a:pt x="20" y="42"/>
                  </a:lnTo>
                  <a:lnTo>
                    <a:pt x="18" y="30"/>
                  </a:lnTo>
                  <a:lnTo>
                    <a:pt x="24" y="20"/>
                  </a:lnTo>
                  <a:lnTo>
                    <a:pt x="28" y="26"/>
                  </a:lnTo>
                  <a:lnTo>
                    <a:pt x="30" y="16"/>
                  </a:lnTo>
                  <a:lnTo>
                    <a:pt x="34" y="1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2" name="Freeform 208"/>
            <p:cNvSpPr>
              <a:spLocks/>
            </p:cNvSpPr>
            <p:nvPr/>
          </p:nvSpPr>
          <p:spPr bwMode="blackWhite">
            <a:xfrm>
              <a:off x="4655" y="1937"/>
              <a:ext cx="117" cy="195"/>
            </a:xfrm>
            <a:custGeom>
              <a:avLst/>
              <a:gdLst/>
              <a:ahLst/>
              <a:cxnLst>
                <a:cxn ang="0">
                  <a:pos x="4" y="194"/>
                </a:cxn>
                <a:cxn ang="0">
                  <a:pos x="20" y="188"/>
                </a:cxn>
                <a:cxn ang="0">
                  <a:pos x="30" y="178"/>
                </a:cxn>
                <a:cxn ang="0">
                  <a:pos x="58" y="156"/>
                </a:cxn>
                <a:cxn ang="0">
                  <a:pos x="62" y="158"/>
                </a:cxn>
                <a:cxn ang="0">
                  <a:pos x="72" y="174"/>
                </a:cxn>
                <a:cxn ang="0">
                  <a:pos x="80" y="162"/>
                </a:cxn>
                <a:cxn ang="0">
                  <a:pos x="90" y="154"/>
                </a:cxn>
                <a:cxn ang="0">
                  <a:pos x="76" y="146"/>
                </a:cxn>
                <a:cxn ang="0">
                  <a:pos x="82" y="142"/>
                </a:cxn>
                <a:cxn ang="0">
                  <a:pos x="90" y="144"/>
                </a:cxn>
                <a:cxn ang="0">
                  <a:pos x="112" y="130"/>
                </a:cxn>
                <a:cxn ang="0">
                  <a:pos x="122" y="112"/>
                </a:cxn>
                <a:cxn ang="0">
                  <a:pos x="128" y="104"/>
                </a:cxn>
                <a:cxn ang="0">
                  <a:pos x="124" y="86"/>
                </a:cxn>
                <a:cxn ang="0">
                  <a:pos x="106" y="60"/>
                </a:cxn>
                <a:cxn ang="0">
                  <a:pos x="108" y="34"/>
                </a:cxn>
                <a:cxn ang="0">
                  <a:pos x="94" y="12"/>
                </a:cxn>
                <a:cxn ang="0">
                  <a:pos x="78" y="4"/>
                </a:cxn>
                <a:cxn ang="0">
                  <a:pos x="66" y="2"/>
                </a:cxn>
                <a:cxn ang="0">
                  <a:pos x="74" y="4"/>
                </a:cxn>
                <a:cxn ang="0">
                  <a:pos x="74" y="14"/>
                </a:cxn>
                <a:cxn ang="0">
                  <a:pos x="66" y="18"/>
                </a:cxn>
                <a:cxn ang="0">
                  <a:pos x="68" y="26"/>
                </a:cxn>
                <a:cxn ang="0">
                  <a:pos x="76" y="36"/>
                </a:cxn>
                <a:cxn ang="0">
                  <a:pos x="84" y="70"/>
                </a:cxn>
                <a:cxn ang="0">
                  <a:pos x="70" y="106"/>
                </a:cxn>
                <a:cxn ang="0">
                  <a:pos x="72" y="80"/>
                </a:cxn>
                <a:cxn ang="0">
                  <a:pos x="58" y="98"/>
                </a:cxn>
                <a:cxn ang="0">
                  <a:pos x="62" y="118"/>
                </a:cxn>
                <a:cxn ang="0">
                  <a:pos x="42" y="142"/>
                </a:cxn>
                <a:cxn ang="0">
                  <a:pos x="28" y="144"/>
                </a:cxn>
                <a:cxn ang="0">
                  <a:pos x="14" y="172"/>
                </a:cxn>
              </a:cxnLst>
              <a:rect l="0" t="0" r="r" b="b"/>
              <a:pathLst>
                <a:path w="131" h="195">
                  <a:moveTo>
                    <a:pt x="0" y="190"/>
                  </a:moveTo>
                  <a:lnTo>
                    <a:pt x="4" y="194"/>
                  </a:lnTo>
                  <a:lnTo>
                    <a:pt x="14" y="188"/>
                  </a:lnTo>
                  <a:lnTo>
                    <a:pt x="20" y="188"/>
                  </a:lnTo>
                  <a:lnTo>
                    <a:pt x="22" y="180"/>
                  </a:lnTo>
                  <a:lnTo>
                    <a:pt x="30" y="178"/>
                  </a:lnTo>
                  <a:lnTo>
                    <a:pt x="46" y="164"/>
                  </a:lnTo>
                  <a:lnTo>
                    <a:pt x="58" y="156"/>
                  </a:lnTo>
                  <a:lnTo>
                    <a:pt x="66" y="150"/>
                  </a:lnTo>
                  <a:lnTo>
                    <a:pt x="62" y="158"/>
                  </a:lnTo>
                  <a:lnTo>
                    <a:pt x="66" y="170"/>
                  </a:lnTo>
                  <a:lnTo>
                    <a:pt x="72" y="174"/>
                  </a:lnTo>
                  <a:lnTo>
                    <a:pt x="80" y="170"/>
                  </a:lnTo>
                  <a:lnTo>
                    <a:pt x="80" y="162"/>
                  </a:lnTo>
                  <a:lnTo>
                    <a:pt x="84" y="158"/>
                  </a:lnTo>
                  <a:lnTo>
                    <a:pt x="90" y="154"/>
                  </a:lnTo>
                  <a:lnTo>
                    <a:pt x="92" y="146"/>
                  </a:lnTo>
                  <a:lnTo>
                    <a:pt x="76" y="146"/>
                  </a:lnTo>
                  <a:lnTo>
                    <a:pt x="80" y="132"/>
                  </a:lnTo>
                  <a:lnTo>
                    <a:pt x="82" y="142"/>
                  </a:lnTo>
                  <a:lnTo>
                    <a:pt x="86" y="140"/>
                  </a:lnTo>
                  <a:lnTo>
                    <a:pt x="90" y="144"/>
                  </a:lnTo>
                  <a:lnTo>
                    <a:pt x="106" y="138"/>
                  </a:lnTo>
                  <a:lnTo>
                    <a:pt x="112" y="130"/>
                  </a:lnTo>
                  <a:lnTo>
                    <a:pt x="114" y="122"/>
                  </a:lnTo>
                  <a:lnTo>
                    <a:pt x="122" y="112"/>
                  </a:lnTo>
                  <a:lnTo>
                    <a:pt x="128" y="118"/>
                  </a:lnTo>
                  <a:lnTo>
                    <a:pt x="128" y="104"/>
                  </a:lnTo>
                  <a:lnTo>
                    <a:pt x="130" y="90"/>
                  </a:lnTo>
                  <a:lnTo>
                    <a:pt x="124" y="86"/>
                  </a:lnTo>
                  <a:lnTo>
                    <a:pt x="118" y="68"/>
                  </a:lnTo>
                  <a:lnTo>
                    <a:pt x="106" y="60"/>
                  </a:lnTo>
                  <a:lnTo>
                    <a:pt x="110" y="50"/>
                  </a:lnTo>
                  <a:lnTo>
                    <a:pt x="108" y="34"/>
                  </a:lnTo>
                  <a:lnTo>
                    <a:pt x="100" y="20"/>
                  </a:lnTo>
                  <a:lnTo>
                    <a:pt x="94" y="12"/>
                  </a:lnTo>
                  <a:lnTo>
                    <a:pt x="86" y="10"/>
                  </a:lnTo>
                  <a:lnTo>
                    <a:pt x="78" y="4"/>
                  </a:lnTo>
                  <a:lnTo>
                    <a:pt x="76" y="0"/>
                  </a:lnTo>
                  <a:lnTo>
                    <a:pt x="66" y="2"/>
                  </a:lnTo>
                  <a:lnTo>
                    <a:pt x="70" y="6"/>
                  </a:lnTo>
                  <a:lnTo>
                    <a:pt x="74" y="4"/>
                  </a:lnTo>
                  <a:lnTo>
                    <a:pt x="76" y="12"/>
                  </a:lnTo>
                  <a:lnTo>
                    <a:pt x="74" y="14"/>
                  </a:lnTo>
                  <a:lnTo>
                    <a:pt x="64" y="12"/>
                  </a:lnTo>
                  <a:lnTo>
                    <a:pt x="66" y="18"/>
                  </a:lnTo>
                  <a:lnTo>
                    <a:pt x="64" y="26"/>
                  </a:lnTo>
                  <a:lnTo>
                    <a:pt x="68" y="26"/>
                  </a:lnTo>
                  <a:lnTo>
                    <a:pt x="70" y="38"/>
                  </a:lnTo>
                  <a:lnTo>
                    <a:pt x="76" y="36"/>
                  </a:lnTo>
                  <a:lnTo>
                    <a:pt x="82" y="48"/>
                  </a:lnTo>
                  <a:lnTo>
                    <a:pt x="84" y="70"/>
                  </a:lnTo>
                  <a:lnTo>
                    <a:pt x="82" y="88"/>
                  </a:lnTo>
                  <a:lnTo>
                    <a:pt x="70" y="106"/>
                  </a:lnTo>
                  <a:lnTo>
                    <a:pt x="64" y="98"/>
                  </a:lnTo>
                  <a:lnTo>
                    <a:pt x="72" y="80"/>
                  </a:lnTo>
                  <a:lnTo>
                    <a:pt x="60" y="92"/>
                  </a:lnTo>
                  <a:lnTo>
                    <a:pt x="58" y="98"/>
                  </a:lnTo>
                  <a:lnTo>
                    <a:pt x="62" y="102"/>
                  </a:lnTo>
                  <a:lnTo>
                    <a:pt x="62" y="118"/>
                  </a:lnTo>
                  <a:lnTo>
                    <a:pt x="60" y="134"/>
                  </a:lnTo>
                  <a:lnTo>
                    <a:pt x="42" y="142"/>
                  </a:lnTo>
                  <a:lnTo>
                    <a:pt x="32" y="148"/>
                  </a:lnTo>
                  <a:lnTo>
                    <a:pt x="28" y="144"/>
                  </a:lnTo>
                  <a:lnTo>
                    <a:pt x="18" y="158"/>
                  </a:lnTo>
                  <a:lnTo>
                    <a:pt x="14" y="172"/>
                  </a:lnTo>
                  <a:lnTo>
                    <a:pt x="0" y="19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3" name="Freeform 209"/>
            <p:cNvSpPr>
              <a:spLocks/>
            </p:cNvSpPr>
            <p:nvPr/>
          </p:nvSpPr>
          <p:spPr bwMode="blackWhite">
            <a:xfrm>
              <a:off x="4684" y="1865"/>
              <a:ext cx="63" cy="77"/>
            </a:xfrm>
            <a:custGeom>
              <a:avLst/>
              <a:gdLst/>
              <a:ahLst/>
              <a:cxnLst>
                <a:cxn ang="0">
                  <a:pos x="28" y="76"/>
                </a:cxn>
                <a:cxn ang="0">
                  <a:pos x="30" y="68"/>
                </a:cxn>
                <a:cxn ang="0">
                  <a:pos x="38" y="66"/>
                </a:cxn>
                <a:cxn ang="0">
                  <a:pos x="30" y="60"/>
                </a:cxn>
                <a:cxn ang="0">
                  <a:pos x="22" y="64"/>
                </a:cxn>
                <a:cxn ang="0">
                  <a:pos x="20" y="56"/>
                </a:cxn>
                <a:cxn ang="0">
                  <a:pos x="28" y="58"/>
                </a:cxn>
                <a:cxn ang="0">
                  <a:pos x="42" y="52"/>
                </a:cxn>
                <a:cxn ang="0">
                  <a:pos x="62" y="50"/>
                </a:cxn>
                <a:cxn ang="0">
                  <a:pos x="60" y="48"/>
                </a:cxn>
                <a:cxn ang="0">
                  <a:pos x="58" y="30"/>
                </a:cxn>
                <a:cxn ang="0">
                  <a:pos x="66" y="26"/>
                </a:cxn>
                <a:cxn ang="0">
                  <a:pos x="68" y="16"/>
                </a:cxn>
                <a:cxn ang="0">
                  <a:pos x="70" y="6"/>
                </a:cxn>
                <a:cxn ang="0">
                  <a:pos x="62" y="12"/>
                </a:cxn>
                <a:cxn ang="0">
                  <a:pos x="52" y="0"/>
                </a:cxn>
                <a:cxn ang="0">
                  <a:pos x="52" y="12"/>
                </a:cxn>
                <a:cxn ang="0">
                  <a:pos x="44" y="12"/>
                </a:cxn>
                <a:cxn ang="0">
                  <a:pos x="34" y="16"/>
                </a:cxn>
                <a:cxn ang="0">
                  <a:pos x="18" y="12"/>
                </a:cxn>
                <a:cxn ang="0">
                  <a:pos x="2" y="8"/>
                </a:cxn>
                <a:cxn ang="0">
                  <a:pos x="0" y="14"/>
                </a:cxn>
                <a:cxn ang="0">
                  <a:pos x="2" y="14"/>
                </a:cxn>
                <a:cxn ang="0">
                  <a:pos x="10" y="22"/>
                </a:cxn>
                <a:cxn ang="0">
                  <a:pos x="18" y="38"/>
                </a:cxn>
                <a:cxn ang="0">
                  <a:pos x="18" y="46"/>
                </a:cxn>
                <a:cxn ang="0">
                  <a:pos x="4" y="50"/>
                </a:cxn>
                <a:cxn ang="0">
                  <a:pos x="8" y="56"/>
                </a:cxn>
                <a:cxn ang="0">
                  <a:pos x="12" y="68"/>
                </a:cxn>
                <a:cxn ang="0">
                  <a:pos x="20" y="74"/>
                </a:cxn>
                <a:cxn ang="0">
                  <a:pos x="26" y="72"/>
                </a:cxn>
                <a:cxn ang="0">
                  <a:pos x="28" y="76"/>
                </a:cxn>
              </a:cxnLst>
              <a:rect l="0" t="0" r="r" b="b"/>
              <a:pathLst>
                <a:path w="71" h="77">
                  <a:moveTo>
                    <a:pt x="28" y="76"/>
                  </a:moveTo>
                  <a:lnTo>
                    <a:pt x="30" y="68"/>
                  </a:lnTo>
                  <a:lnTo>
                    <a:pt x="38" y="66"/>
                  </a:lnTo>
                  <a:lnTo>
                    <a:pt x="30" y="60"/>
                  </a:lnTo>
                  <a:lnTo>
                    <a:pt x="22" y="64"/>
                  </a:lnTo>
                  <a:lnTo>
                    <a:pt x="20" y="56"/>
                  </a:lnTo>
                  <a:lnTo>
                    <a:pt x="28" y="58"/>
                  </a:lnTo>
                  <a:lnTo>
                    <a:pt x="42" y="52"/>
                  </a:lnTo>
                  <a:lnTo>
                    <a:pt x="62" y="50"/>
                  </a:lnTo>
                  <a:lnTo>
                    <a:pt x="60" y="48"/>
                  </a:lnTo>
                  <a:lnTo>
                    <a:pt x="58" y="30"/>
                  </a:lnTo>
                  <a:lnTo>
                    <a:pt x="66" y="26"/>
                  </a:lnTo>
                  <a:lnTo>
                    <a:pt x="68" y="16"/>
                  </a:lnTo>
                  <a:lnTo>
                    <a:pt x="70" y="6"/>
                  </a:lnTo>
                  <a:lnTo>
                    <a:pt x="62" y="12"/>
                  </a:lnTo>
                  <a:lnTo>
                    <a:pt x="52" y="0"/>
                  </a:lnTo>
                  <a:lnTo>
                    <a:pt x="52" y="12"/>
                  </a:lnTo>
                  <a:lnTo>
                    <a:pt x="44" y="12"/>
                  </a:lnTo>
                  <a:lnTo>
                    <a:pt x="34" y="16"/>
                  </a:lnTo>
                  <a:lnTo>
                    <a:pt x="18" y="12"/>
                  </a:lnTo>
                  <a:lnTo>
                    <a:pt x="2" y="8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10" y="22"/>
                  </a:lnTo>
                  <a:lnTo>
                    <a:pt x="18" y="38"/>
                  </a:lnTo>
                  <a:lnTo>
                    <a:pt x="18" y="46"/>
                  </a:lnTo>
                  <a:lnTo>
                    <a:pt x="4" y="50"/>
                  </a:lnTo>
                  <a:lnTo>
                    <a:pt x="8" y="56"/>
                  </a:lnTo>
                  <a:lnTo>
                    <a:pt x="12" y="68"/>
                  </a:lnTo>
                  <a:lnTo>
                    <a:pt x="20" y="74"/>
                  </a:lnTo>
                  <a:lnTo>
                    <a:pt x="26" y="72"/>
                  </a:lnTo>
                  <a:lnTo>
                    <a:pt x="28" y="7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4" name="Freeform 210"/>
            <p:cNvSpPr>
              <a:spLocks/>
            </p:cNvSpPr>
            <p:nvPr/>
          </p:nvSpPr>
          <p:spPr bwMode="blackWhite">
            <a:xfrm>
              <a:off x="4301" y="2853"/>
              <a:ext cx="17" cy="1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" y="6"/>
                </a:cxn>
                <a:cxn ang="0">
                  <a:pos x="0" y="12"/>
                </a:cxn>
                <a:cxn ang="0">
                  <a:pos x="8" y="14"/>
                </a:cxn>
                <a:cxn ang="0">
                  <a:pos x="18" y="12"/>
                </a:cxn>
                <a:cxn ang="0">
                  <a:pos x="16" y="0"/>
                </a:cxn>
              </a:cxnLst>
              <a:rect l="0" t="0" r="r" b="b"/>
              <a:pathLst>
                <a:path w="19" h="15">
                  <a:moveTo>
                    <a:pt x="16" y="0"/>
                  </a:moveTo>
                  <a:lnTo>
                    <a:pt x="4" y="6"/>
                  </a:lnTo>
                  <a:lnTo>
                    <a:pt x="0" y="12"/>
                  </a:lnTo>
                  <a:lnTo>
                    <a:pt x="8" y="14"/>
                  </a:lnTo>
                  <a:lnTo>
                    <a:pt x="18" y="12"/>
                  </a:lnTo>
                  <a:lnTo>
                    <a:pt x="1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5" name="Freeform 211"/>
            <p:cNvSpPr>
              <a:spLocks/>
            </p:cNvSpPr>
            <p:nvPr/>
          </p:nvSpPr>
          <p:spPr bwMode="blackWhite">
            <a:xfrm>
              <a:off x="4510" y="3002"/>
              <a:ext cx="536" cy="465"/>
            </a:xfrm>
            <a:custGeom>
              <a:avLst/>
              <a:gdLst/>
              <a:ahLst/>
              <a:cxnLst>
                <a:cxn ang="0">
                  <a:pos x="138" y="130"/>
                </a:cxn>
                <a:cxn ang="0">
                  <a:pos x="154" y="96"/>
                </a:cxn>
                <a:cxn ang="0">
                  <a:pos x="180" y="75"/>
                </a:cxn>
                <a:cxn ang="0">
                  <a:pos x="223" y="88"/>
                </a:cxn>
                <a:cxn ang="0">
                  <a:pos x="229" y="49"/>
                </a:cxn>
                <a:cxn ang="0">
                  <a:pos x="268" y="28"/>
                </a:cxn>
                <a:cxn ang="0">
                  <a:pos x="320" y="22"/>
                </a:cxn>
                <a:cxn ang="0">
                  <a:pos x="328" y="47"/>
                </a:cxn>
                <a:cxn ang="0">
                  <a:pos x="345" y="87"/>
                </a:cxn>
                <a:cxn ang="0">
                  <a:pos x="391" y="112"/>
                </a:cxn>
                <a:cxn ang="0">
                  <a:pos x="416" y="87"/>
                </a:cxn>
                <a:cxn ang="0">
                  <a:pos x="416" y="28"/>
                </a:cxn>
                <a:cxn ang="0">
                  <a:pos x="432" y="4"/>
                </a:cxn>
                <a:cxn ang="0">
                  <a:pos x="452" y="59"/>
                </a:cxn>
                <a:cxn ang="0">
                  <a:pos x="488" y="75"/>
                </a:cxn>
                <a:cxn ang="0">
                  <a:pos x="491" y="120"/>
                </a:cxn>
                <a:cxn ang="0">
                  <a:pos x="531" y="157"/>
                </a:cxn>
                <a:cxn ang="0">
                  <a:pos x="543" y="189"/>
                </a:cxn>
                <a:cxn ang="0">
                  <a:pos x="596" y="250"/>
                </a:cxn>
                <a:cxn ang="0">
                  <a:pos x="598" y="313"/>
                </a:cxn>
                <a:cxn ang="0">
                  <a:pos x="564" y="377"/>
                </a:cxn>
                <a:cxn ang="0">
                  <a:pos x="545" y="419"/>
                </a:cxn>
                <a:cxn ang="0">
                  <a:pos x="491" y="462"/>
                </a:cxn>
                <a:cxn ang="0">
                  <a:pos x="464" y="450"/>
                </a:cxn>
                <a:cxn ang="0">
                  <a:pos x="430" y="448"/>
                </a:cxn>
                <a:cxn ang="0">
                  <a:pos x="405" y="419"/>
                </a:cxn>
                <a:cxn ang="0">
                  <a:pos x="385" y="383"/>
                </a:cxn>
                <a:cxn ang="0">
                  <a:pos x="375" y="372"/>
                </a:cxn>
                <a:cxn ang="0">
                  <a:pos x="351" y="397"/>
                </a:cxn>
                <a:cxn ang="0">
                  <a:pos x="320" y="356"/>
                </a:cxn>
                <a:cxn ang="0">
                  <a:pos x="286" y="356"/>
                </a:cxn>
                <a:cxn ang="0">
                  <a:pos x="264" y="356"/>
                </a:cxn>
                <a:cxn ang="0">
                  <a:pos x="239" y="362"/>
                </a:cxn>
                <a:cxn ang="0">
                  <a:pos x="215" y="379"/>
                </a:cxn>
                <a:cxn ang="0">
                  <a:pos x="201" y="379"/>
                </a:cxn>
                <a:cxn ang="0">
                  <a:pos x="176" y="411"/>
                </a:cxn>
                <a:cxn ang="0">
                  <a:pos x="134" y="421"/>
                </a:cxn>
                <a:cxn ang="0">
                  <a:pos x="105" y="444"/>
                </a:cxn>
                <a:cxn ang="0">
                  <a:pos x="71" y="440"/>
                </a:cxn>
                <a:cxn ang="0">
                  <a:pos x="69" y="401"/>
                </a:cxn>
                <a:cxn ang="0">
                  <a:pos x="36" y="352"/>
                </a:cxn>
                <a:cxn ang="0">
                  <a:pos x="4" y="313"/>
                </a:cxn>
                <a:cxn ang="0">
                  <a:pos x="24" y="319"/>
                </a:cxn>
                <a:cxn ang="0">
                  <a:pos x="0" y="258"/>
                </a:cxn>
                <a:cxn ang="0">
                  <a:pos x="43" y="208"/>
                </a:cxn>
                <a:cxn ang="0">
                  <a:pos x="67" y="204"/>
                </a:cxn>
                <a:cxn ang="0">
                  <a:pos x="93" y="191"/>
                </a:cxn>
                <a:cxn ang="0">
                  <a:pos x="111" y="155"/>
                </a:cxn>
              </a:cxnLst>
              <a:rect l="0" t="0" r="r" b="b"/>
              <a:pathLst>
                <a:path w="603" h="465">
                  <a:moveTo>
                    <a:pt x="120" y="124"/>
                  </a:moveTo>
                  <a:lnTo>
                    <a:pt x="134" y="145"/>
                  </a:lnTo>
                  <a:lnTo>
                    <a:pt x="138" y="130"/>
                  </a:lnTo>
                  <a:lnTo>
                    <a:pt x="132" y="124"/>
                  </a:lnTo>
                  <a:lnTo>
                    <a:pt x="146" y="112"/>
                  </a:lnTo>
                  <a:lnTo>
                    <a:pt x="154" y="96"/>
                  </a:lnTo>
                  <a:lnTo>
                    <a:pt x="162" y="87"/>
                  </a:lnTo>
                  <a:lnTo>
                    <a:pt x="172" y="77"/>
                  </a:lnTo>
                  <a:lnTo>
                    <a:pt x="180" y="75"/>
                  </a:lnTo>
                  <a:lnTo>
                    <a:pt x="201" y="87"/>
                  </a:lnTo>
                  <a:lnTo>
                    <a:pt x="211" y="85"/>
                  </a:lnTo>
                  <a:lnTo>
                    <a:pt x="223" y="88"/>
                  </a:lnTo>
                  <a:lnTo>
                    <a:pt x="219" y="77"/>
                  </a:lnTo>
                  <a:lnTo>
                    <a:pt x="233" y="63"/>
                  </a:lnTo>
                  <a:lnTo>
                    <a:pt x="229" y="49"/>
                  </a:lnTo>
                  <a:lnTo>
                    <a:pt x="251" y="35"/>
                  </a:lnTo>
                  <a:lnTo>
                    <a:pt x="263" y="39"/>
                  </a:lnTo>
                  <a:lnTo>
                    <a:pt x="268" y="28"/>
                  </a:lnTo>
                  <a:lnTo>
                    <a:pt x="268" y="20"/>
                  </a:lnTo>
                  <a:lnTo>
                    <a:pt x="296" y="28"/>
                  </a:lnTo>
                  <a:lnTo>
                    <a:pt x="320" y="22"/>
                  </a:lnTo>
                  <a:lnTo>
                    <a:pt x="330" y="28"/>
                  </a:lnTo>
                  <a:lnTo>
                    <a:pt x="338" y="29"/>
                  </a:lnTo>
                  <a:lnTo>
                    <a:pt x="328" y="47"/>
                  </a:lnTo>
                  <a:lnTo>
                    <a:pt x="328" y="55"/>
                  </a:lnTo>
                  <a:lnTo>
                    <a:pt x="320" y="73"/>
                  </a:lnTo>
                  <a:lnTo>
                    <a:pt x="345" y="87"/>
                  </a:lnTo>
                  <a:lnTo>
                    <a:pt x="379" y="104"/>
                  </a:lnTo>
                  <a:lnTo>
                    <a:pt x="391" y="94"/>
                  </a:lnTo>
                  <a:lnTo>
                    <a:pt x="391" y="112"/>
                  </a:lnTo>
                  <a:lnTo>
                    <a:pt x="403" y="114"/>
                  </a:lnTo>
                  <a:lnTo>
                    <a:pt x="407" y="106"/>
                  </a:lnTo>
                  <a:lnTo>
                    <a:pt x="416" y="87"/>
                  </a:lnTo>
                  <a:lnTo>
                    <a:pt x="418" y="65"/>
                  </a:lnTo>
                  <a:lnTo>
                    <a:pt x="414" y="47"/>
                  </a:lnTo>
                  <a:lnTo>
                    <a:pt x="416" y="28"/>
                  </a:lnTo>
                  <a:lnTo>
                    <a:pt x="418" y="16"/>
                  </a:lnTo>
                  <a:lnTo>
                    <a:pt x="422" y="0"/>
                  </a:lnTo>
                  <a:lnTo>
                    <a:pt x="432" y="4"/>
                  </a:lnTo>
                  <a:lnTo>
                    <a:pt x="444" y="29"/>
                  </a:lnTo>
                  <a:lnTo>
                    <a:pt x="448" y="51"/>
                  </a:lnTo>
                  <a:lnTo>
                    <a:pt x="452" y="59"/>
                  </a:lnTo>
                  <a:lnTo>
                    <a:pt x="460" y="51"/>
                  </a:lnTo>
                  <a:lnTo>
                    <a:pt x="480" y="67"/>
                  </a:lnTo>
                  <a:lnTo>
                    <a:pt x="488" y="75"/>
                  </a:lnTo>
                  <a:lnTo>
                    <a:pt x="478" y="81"/>
                  </a:lnTo>
                  <a:lnTo>
                    <a:pt x="489" y="96"/>
                  </a:lnTo>
                  <a:lnTo>
                    <a:pt x="491" y="120"/>
                  </a:lnTo>
                  <a:lnTo>
                    <a:pt x="497" y="140"/>
                  </a:lnTo>
                  <a:lnTo>
                    <a:pt x="507" y="142"/>
                  </a:lnTo>
                  <a:lnTo>
                    <a:pt x="531" y="157"/>
                  </a:lnTo>
                  <a:lnTo>
                    <a:pt x="539" y="169"/>
                  </a:lnTo>
                  <a:lnTo>
                    <a:pt x="541" y="179"/>
                  </a:lnTo>
                  <a:lnTo>
                    <a:pt x="543" y="189"/>
                  </a:lnTo>
                  <a:lnTo>
                    <a:pt x="547" y="197"/>
                  </a:lnTo>
                  <a:lnTo>
                    <a:pt x="590" y="238"/>
                  </a:lnTo>
                  <a:lnTo>
                    <a:pt x="596" y="250"/>
                  </a:lnTo>
                  <a:lnTo>
                    <a:pt x="602" y="289"/>
                  </a:lnTo>
                  <a:lnTo>
                    <a:pt x="602" y="305"/>
                  </a:lnTo>
                  <a:lnTo>
                    <a:pt x="598" y="313"/>
                  </a:lnTo>
                  <a:lnTo>
                    <a:pt x="588" y="350"/>
                  </a:lnTo>
                  <a:lnTo>
                    <a:pt x="582" y="358"/>
                  </a:lnTo>
                  <a:lnTo>
                    <a:pt x="564" y="377"/>
                  </a:lnTo>
                  <a:lnTo>
                    <a:pt x="545" y="395"/>
                  </a:lnTo>
                  <a:lnTo>
                    <a:pt x="539" y="405"/>
                  </a:lnTo>
                  <a:lnTo>
                    <a:pt x="545" y="419"/>
                  </a:lnTo>
                  <a:lnTo>
                    <a:pt x="539" y="444"/>
                  </a:lnTo>
                  <a:lnTo>
                    <a:pt x="513" y="440"/>
                  </a:lnTo>
                  <a:lnTo>
                    <a:pt x="491" y="462"/>
                  </a:lnTo>
                  <a:lnTo>
                    <a:pt x="482" y="452"/>
                  </a:lnTo>
                  <a:lnTo>
                    <a:pt x="482" y="440"/>
                  </a:lnTo>
                  <a:lnTo>
                    <a:pt x="464" y="450"/>
                  </a:lnTo>
                  <a:lnTo>
                    <a:pt x="458" y="464"/>
                  </a:lnTo>
                  <a:lnTo>
                    <a:pt x="442" y="452"/>
                  </a:lnTo>
                  <a:lnTo>
                    <a:pt x="430" y="448"/>
                  </a:lnTo>
                  <a:lnTo>
                    <a:pt x="426" y="448"/>
                  </a:lnTo>
                  <a:lnTo>
                    <a:pt x="403" y="433"/>
                  </a:lnTo>
                  <a:lnTo>
                    <a:pt x="405" y="419"/>
                  </a:lnTo>
                  <a:lnTo>
                    <a:pt x="391" y="405"/>
                  </a:lnTo>
                  <a:lnTo>
                    <a:pt x="395" y="395"/>
                  </a:lnTo>
                  <a:lnTo>
                    <a:pt x="385" y="383"/>
                  </a:lnTo>
                  <a:lnTo>
                    <a:pt x="381" y="399"/>
                  </a:lnTo>
                  <a:lnTo>
                    <a:pt x="373" y="385"/>
                  </a:lnTo>
                  <a:lnTo>
                    <a:pt x="375" y="372"/>
                  </a:lnTo>
                  <a:lnTo>
                    <a:pt x="361" y="381"/>
                  </a:lnTo>
                  <a:lnTo>
                    <a:pt x="353" y="391"/>
                  </a:lnTo>
                  <a:lnTo>
                    <a:pt x="351" y="397"/>
                  </a:lnTo>
                  <a:lnTo>
                    <a:pt x="339" y="377"/>
                  </a:lnTo>
                  <a:lnTo>
                    <a:pt x="330" y="374"/>
                  </a:lnTo>
                  <a:lnTo>
                    <a:pt x="320" y="356"/>
                  </a:lnTo>
                  <a:lnTo>
                    <a:pt x="300" y="356"/>
                  </a:lnTo>
                  <a:lnTo>
                    <a:pt x="296" y="364"/>
                  </a:lnTo>
                  <a:lnTo>
                    <a:pt x="286" y="356"/>
                  </a:lnTo>
                  <a:lnTo>
                    <a:pt x="276" y="352"/>
                  </a:lnTo>
                  <a:lnTo>
                    <a:pt x="272" y="352"/>
                  </a:lnTo>
                  <a:lnTo>
                    <a:pt x="264" y="356"/>
                  </a:lnTo>
                  <a:lnTo>
                    <a:pt x="255" y="360"/>
                  </a:lnTo>
                  <a:lnTo>
                    <a:pt x="245" y="362"/>
                  </a:lnTo>
                  <a:lnTo>
                    <a:pt x="239" y="362"/>
                  </a:lnTo>
                  <a:lnTo>
                    <a:pt x="229" y="370"/>
                  </a:lnTo>
                  <a:lnTo>
                    <a:pt x="221" y="377"/>
                  </a:lnTo>
                  <a:lnTo>
                    <a:pt x="215" y="379"/>
                  </a:lnTo>
                  <a:lnTo>
                    <a:pt x="211" y="377"/>
                  </a:lnTo>
                  <a:lnTo>
                    <a:pt x="209" y="376"/>
                  </a:lnTo>
                  <a:lnTo>
                    <a:pt x="201" y="379"/>
                  </a:lnTo>
                  <a:lnTo>
                    <a:pt x="193" y="383"/>
                  </a:lnTo>
                  <a:lnTo>
                    <a:pt x="188" y="391"/>
                  </a:lnTo>
                  <a:lnTo>
                    <a:pt x="176" y="411"/>
                  </a:lnTo>
                  <a:lnTo>
                    <a:pt x="160" y="409"/>
                  </a:lnTo>
                  <a:lnTo>
                    <a:pt x="142" y="413"/>
                  </a:lnTo>
                  <a:lnTo>
                    <a:pt x="134" y="421"/>
                  </a:lnTo>
                  <a:lnTo>
                    <a:pt x="124" y="427"/>
                  </a:lnTo>
                  <a:lnTo>
                    <a:pt x="113" y="440"/>
                  </a:lnTo>
                  <a:lnTo>
                    <a:pt x="105" y="444"/>
                  </a:lnTo>
                  <a:lnTo>
                    <a:pt x="97" y="446"/>
                  </a:lnTo>
                  <a:lnTo>
                    <a:pt x="81" y="438"/>
                  </a:lnTo>
                  <a:lnTo>
                    <a:pt x="71" y="440"/>
                  </a:lnTo>
                  <a:lnTo>
                    <a:pt x="69" y="431"/>
                  </a:lnTo>
                  <a:lnTo>
                    <a:pt x="71" y="419"/>
                  </a:lnTo>
                  <a:lnTo>
                    <a:pt x="69" y="401"/>
                  </a:lnTo>
                  <a:lnTo>
                    <a:pt x="53" y="385"/>
                  </a:lnTo>
                  <a:lnTo>
                    <a:pt x="51" y="376"/>
                  </a:lnTo>
                  <a:lnTo>
                    <a:pt x="36" y="352"/>
                  </a:lnTo>
                  <a:lnTo>
                    <a:pt x="22" y="338"/>
                  </a:lnTo>
                  <a:lnTo>
                    <a:pt x="12" y="326"/>
                  </a:lnTo>
                  <a:lnTo>
                    <a:pt x="4" y="313"/>
                  </a:lnTo>
                  <a:lnTo>
                    <a:pt x="20" y="324"/>
                  </a:lnTo>
                  <a:lnTo>
                    <a:pt x="14" y="313"/>
                  </a:lnTo>
                  <a:lnTo>
                    <a:pt x="24" y="319"/>
                  </a:lnTo>
                  <a:lnTo>
                    <a:pt x="2" y="289"/>
                  </a:lnTo>
                  <a:lnTo>
                    <a:pt x="6" y="263"/>
                  </a:lnTo>
                  <a:lnTo>
                    <a:pt x="0" y="258"/>
                  </a:lnTo>
                  <a:lnTo>
                    <a:pt x="8" y="246"/>
                  </a:lnTo>
                  <a:lnTo>
                    <a:pt x="30" y="226"/>
                  </a:lnTo>
                  <a:lnTo>
                    <a:pt x="43" y="208"/>
                  </a:lnTo>
                  <a:lnTo>
                    <a:pt x="55" y="214"/>
                  </a:lnTo>
                  <a:lnTo>
                    <a:pt x="57" y="206"/>
                  </a:lnTo>
                  <a:lnTo>
                    <a:pt x="67" y="204"/>
                  </a:lnTo>
                  <a:lnTo>
                    <a:pt x="73" y="199"/>
                  </a:lnTo>
                  <a:lnTo>
                    <a:pt x="83" y="197"/>
                  </a:lnTo>
                  <a:lnTo>
                    <a:pt x="93" y="191"/>
                  </a:lnTo>
                  <a:lnTo>
                    <a:pt x="103" y="181"/>
                  </a:lnTo>
                  <a:lnTo>
                    <a:pt x="109" y="169"/>
                  </a:lnTo>
                  <a:lnTo>
                    <a:pt x="111" y="155"/>
                  </a:lnTo>
                  <a:lnTo>
                    <a:pt x="113" y="144"/>
                  </a:lnTo>
                  <a:lnTo>
                    <a:pt x="120" y="12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6" name="Freeform 212"/>
            <p:cNvSpPr>
              <a:spLocks/>
            </p:cNvSpPr>
            <p:nvPr/>
          </p:nvSpPr>
          <p:spPr bwMode="blackWhite">
            <a:xfrm>
              <a:off x="4509" y="3001"/>
              <a:ext cx="543" cy="473"/>
            </a:xfrm>
            <a:custGeom>
              <a:avLst/>
              <a:gdLst/>
              <a:ahLst/>
              <a:cxnLst>
                <a:cxn ang="0">
                  <a:pos x="140" y="132"/>
                </a:cxn>
                <a:cxn ang="0">
                  <a:pos x="156" y="98"/>
                </a:cxn>
                <a:cxn ang="0">
                  <a:pos x="182" y="76"/>
                </a:cxn>
                <a:cxn ang="0">
                  <a:pos x="226" y="90"/>
                </a:cxn>
                <a:cxn ang="0">
                  <a:pos x="232" y="50"/>
                </a:cxn>
                <a:cxn ang="0">
                  <a:pos x="272" y="28"/>
                </a:cxn>
                <a:cxn ang="0">
                  <a:pos x="324" y="22"/>
                </a:cxn>
                <a:cxn ang="0">
                  <a:pos x="332" y="48"/>
                </a:cxn>
                <a:cxn ang="0">
                  <a:pos x="350" y="88"/>
                </a:cxn>
                <a:cxn ang="0">
                  <a:pos x="396" y="114"/>
                </a:cxn>
                <a:cxn ang="0">
                  <a:pos x="422" y="88"/>
                </a:cxn>
                <a:cxn ang="0">
                  <a:pos x="422" y="28"/>
                </a:cxn>
                <a:cxn ang="0">
                  <a:pos x="438" y="4"/>
                </a:cxn>
                <a:cxn ang="0">
                  <a:pos x="458" y="60"/>
                </a:cxn>
                <a:cxn ang="0">
                  <a:pos x="494" y="76"/>
                </a:cxn>
                <a:cxn ang="0">
                  <a:pos x="498" y="122"/>
                </a:cxn>
                <a:cxn ang="0">
                  <a:pos x="538" y="160"/>
                </a:cxn>
                <a:cxn ang="0">
                  <a:pos x="550" y="192"/>
                </a:cxn>
                <a:cxn ang="0">
                  <a:pos x="604" y="254"/>
                </a:cxn>
                <a:cxn ang="0">
                  <a:pos x="606" y="318"/>
                </a:cxn>
                <a:cxn ang="0">
                  <a:pos x="572" y="384"/>
                </a:cxn>
                <a:cxn ang="0">
                  <a:pos x="552" y="426"/>
                </a:cxn>
                <a:cxn ang="0">
                  <a:pos x="498" y="470"/>
                </a:cxn>
                <a:cxn ang="0">
                  <a:pos x="470" y="458"/>
                </a:cxn>
                <a:cxn ang="0">
                  <a:pos x="436" y="456"/>
                </a:cxn>
                <a:cxn ang="0">
                  <a:pos x="410" y="426"/>
                </a:cxn>
                <a:cxn ang="0">
                  <a:pos x="390" y="390"/>
                </a:cxn>
                <a:cxn ang="0">
                  <a:pos x="380" y="378"/>
                </a:cxn>
                <a:cxn ang="0">
                  <a:pos x="356" y="404"/>
                </a:cxn>
                <a:cxn ang="0">
                  <a:pos x="324" y="362"/>
                </a:cxn>
                <a:cxn ang="0">
                  <a:pos x="290" y="362"/>
                </a:cxn>
                <a:cxn ang="0">
                  <a:pos x="268" y="362"/>
                </a:cxn>
                <a:cxn ang="0">
                  <a:pos x="242" y="368"/>
                </a:cxn>
                <a:cxn ang="0">
                  <a:pos x="218" y="386"/>
                </a:cxn>
                <a:cxn ang="0">
                  <a:pos x="204" y="386"/>
                </a:cxn>
                <a:cxn ang="0">
                  <a:pos x="178" y="418"/>
                </a:cxn>
                <a:cxn ang="0">
                  <a:pos x="136" y="428"/>
                </a:cxn>
                <a:cxn ang="0">
                  <a:pos x="106" y="452"/>
                </a:cxn>
                <a:cxn ang="0">
                  <a:pos x="72" y="448"/>
                </a:cxn>
                <a:cxn ang="0">
                  <a:pos x="70" y="408"/>
                </a:cxn>
                <a:cxn ang="0">
                  <a:pos x="36" y="358"/>
                </a:cxn>
                <a:cxn ang="0">
                  <a:pos x="4" y="318"/>
                </a:cxn>
                <a:cxn ang="0">
                  <a:pos x="24" y="324"/>
                </a:cxn>
                <a:cxn ang="0">
                  <a:pos x="0" y="262"/>
                </a:cxn>
                <a:cxn ang="0">
                  <a:pos x="44" y="212"/>
                </a:cxn>
                <a:cxn ang="0">
                  <a:pos x="68" y="208"/>
                </a:cxn>
                <a:cxn ang="0">
                  <a:pos x="94" y="194"/>
                </a:cxn>
                <a:cxn ang="0">
                  <a:pos x="112" y="158"/>
                </a:cxn>
              </a:cxnLst>
              <a:rect l="0" t="0" r="r" b="b"/>
              <a:pathLst>
                <a:path w="611" h="473">
                  <a:moveTo>
                    <a:pt x="122" y="126"/>
                  </a:moveTo>
                  <a:lnTo>
                    <a:pt x="136" y="148"/>
                  </a:lnTo>
                  <a:lnTo>
                    <a:pt x="140" y="132"/>
                  </a:lnTo>
                  <a:lnTo>
                    <a:pt x="134" y="126"/>
                  </a:lnTo>
                  <a:lnTo>
                    <a:pt x="148" y="114"/>
                  </a:lnTo>
                  <a:lnTo>
                    <a:pt x="156" y="98"/>
                  </a:lnTo>
                  <a:lnTo>
                    <a:pt x="164" y="88"/>
                  </a:lnTo>
                  <a:lnTo>
                    <a:pt x="174" y="78"/>
                  </a:lnTo>
                  <a:lnTo>
                    <a:pt x="182" y="76"/>
                  </a:lnTo>
                  <a:lnTo>
                    <a:pt x="204" y="88"/>
                  </a:lnTo>
                  <a:lnTo>
                    <a:pt x="214" y="86"/>
                  </a:lnTo>
                  <a:lnTo>
                    <a:pt x="226" y="90"/>
                  </a:lnTo>
                  <a:lnTo>
                    <a:pt x="222" y="78"/>
                  </a:lnTo>
                  <a:lnTo>
                    <a:pt x="236" y="64"/>
                  </a:lnTo>
                  <a:lnTo>
                    <a:pt x="232" y="50"/>
                  </a:lnTo>
                  <a:lnTo>
                    <a:pt x="254" y="36"/>
                  </a:lnTo>
                  <a:lnTo>
                    <a:pt x="266" y="40"/>
                  </a:lnTo>
                  <a:lnTo>
                    <a:pt x="272" y="28"/>
                  </a:lnTo>
                  <a:lnTo>
                    <a:pt x="272" y="20"/>
                  </a:lnTo>
                  <a:lnTo>
                    <a:pt x="300" y="28"/>
                  </a:lnTo>
                  <a:lnTo>
                    <a:pt x="324" y="22"/>
                  </a:lnTo>
                  <a:lnTo>
                    <a:pt x="334" y="28"/>
                  </a:lnTo>
                  <a:lnTo>
                    <a:pt x="342" y="30"/>
                  </a:lnTo>
                  <a:lnTo>
                    <a:pt x="332" y="48"/>
                  </a:lnTo>
                  <a:lnTo>
                    <a:pt x="332" y="56"/>
                  </a:lnTo>
                  <a:lnTo>
                    <a:pt x="324" y="74"/>
                  </a:lnTo>
                  <a:lnTo>
                    <a:pt x="350" y="88"/>
                  </a:lnTo>
                  <a:lnTo>
                    <a:pt x="384" y="106"/>
                  </a:lnTo>
                  <a:lnTo>
                    <a:pt x="396" y="96"/>
                  </a:lnTo>
                  <a:lnTo>
                    <a:pt x="396" y="114"/>
                  </a:lnTo>
                  <a:lnTo>
                    <a:pt x="408" y="116"/>
                  </a:lnTo>
                  <a:lnTo>
                    <a:pt x="412" y="108"/>
                  </a:lnTo>
                  <a:lnTo>
                    <a:pt x="422" y="88"/>
                  </a:lnTo>
                  <a:lnTo>
                    <a:pt x="424" y="66"/>
                  </a:lnTo>
                  <a:lnTo>
                    <a:pt x="420" y="48"/>
                  </a:lnTo>
                  <a:lnTo>
                    <a:pt x="422" y="28"/>
                  </a:lnTo>
                  <a:lnTo>
                    <a:pt x="424" y="16"/>
                  </a:lnTo>
                  <a:lnTo>
                    <a:pt x="428" y="0"/>
                  </a:lnTo>
                  <a:lnTo>
                    <a:pt x="438" y="4"/>
                  </a:lnTo>
                  <a:lnTo>
                    <a:pt x="450" y="30"/>
                  </a:lnTo>
                  <a:lnTo>
                    <a:pt x="454" y="52"/>
                  </a:lnTo>
                  <a:lnTo>
                    <a:pt x="458" y="60"/>
                  </a:lnTo>
                  <a:lnTo>
                    <a:pt x="466" y="52"/>
                  </a:lnTo>
                  <a:lnTo>
                    <a:pt x="486" y="68"/>
                  </a:lnTo>
                  <a:lnTo>
                    <a:pt x="494" y="76"/>
                  </a:lnTo>
                  <a:lnTo>
                    <a:pt x="484" y="82"/>
                  </a:lnTo>
                  <a:lnTo>
                    <a:pt x="496" y="98"/>
                  </a:lnTo>
                  <a:lnTo>
                    <a:pt x="498" y="122"/>
                  </a:lnTo>
                  <a:lnTo>
                    <a:pt x="504" y="142"/>
                  </a:lnTo>
                  <a:lnTo>
                    <a:pt x="514" y="144"/>
                  </a:lnTo>
                  <a:lnTo>
                    <a:pt x="538" y="160"/>
                  </a:lnTo>
                  <a:lnTo>
                    <a:pt x="546" y="172"/>
                  </a:lnTo>
                  <a:lnTo>
                    <a:pt x="548" y="182"/>
                  </a:lnTo>
                  <a:lnTo>
                    <a:pt x="550" y="192"/>
                  </a:lnTo>
                  <a:lnTo>
                    <a:pt x="554" y="200"/>
                  </a:lnTo>
                  <a:lnTo>
                    <a:pt x="598" y="242"/>
                  </a:lnTo>
                  <a:lnTo>
                    <a:pt x="604" y="254"/>
                  </a:lnTo>
                  <a:lnTo>
                    <a:pt x="610" y="294"/>
                  </a:lnTo>
                  <a:lnTo>
                    <a:pt x="610" y="310"/>
                  </a:lnTo>
                  <a:lnTo>
                    <a:pt x="606" y="318"/>
                  </a:lnTo>
                  <a:lnTo>
                    <a:pt x="596" y="356"/>
                  </a:lnTo>
                  <a:lnTo>
                    <a:pt x="590" y="364"/>
                  </a:lnTo>
                  <a:lnTo>
                    <a:pt x="572" y="384"/>
                  </a:lnTo>
                  <a:lnTo>
                    <a:pt x="552" y="402"/>
                  </a:lnTo>
                  <a:lnTo>
                    <a:pt x="546" y="412"/>
                  </a:lnTo>
                  <a:lnTo>
                    <a:pt x="552" y="426"/>
                  </a:lnTo>
                  <a:lnTo>
                    <a:pt x="546" y="452"/>
                  </a:lnTo>
                  <a:lnTo>
                    <a:pt x="520" y="448"/>
                  </a:lnTo>
                  <a:lnTo>
                    <a:pt x="498" y="470"/>
                  </a:lnTo>
                  <a:lnTo>
                    <a:pt x="488" y="460"/>
                  </a:lnTo>
                  <a:lnTo>
                    <a:pt x="488" y="448"/>
                  </a:lnTo>
                  <a:lnTo>
                    <a:pt x="470" y="458"/>
                  </a:lnTo>
                  <a:lnTo>
                    <a:pt x="464" y="472"/>
                  </a:lnTo>
                  <a:lnTo>
                    <a:pt x="448" y="460"/>
                  </a:lnTo>
                  <a:lnTo>
                    <a:pt x="436" y="456"/>
                  </a:lnTo>
                  <a:lnTo>
                    <a:pt x="432" y="456"/>
                  </a:lnTo>
                  <a:lnTo>
                    <a:pt x="408" y="440"/>
                  </a:lnTo>
                  <a:lnTo>
                    <a:pt x="410" y="426"/>
                  </a:lnTo>
                  <a:lnTo>
                    <a:pt x="396" y="412"/>
                  </a:lnTo>
                  <a:lnTo>
                    <a:pt x="400" y="402"/>
                  </a:lnTo>
                  <a:lnTo>
                    <a:pt x="390" y="390"/>
                  </a:lnTo>
                  <a:lnTo>
                    <a:pt x="386" y="406"/>
                  </a:lnTo>
                  <a:lnTo>
                    <a:pt x="378" y="392"/>
                  </a:lnTo>
                  <a:lnTo>
                    <a:pt x="380" y="378"/>
                  </a:lnTo>
                  <a:lnTo>
                    <a:pt x="366" y="388"/>
                  </a:lnTo>
                  <a:lnTo>
                    <a:pt x="358" y="398"/>
                  </a:lnTo>
                  <a:lnTo>
                    <a:pt x="356" y="404"/>
                  </a:lnTo>
                  <a:lnTo>
                    <a:pt x="344" y="384"/>
                  </a:lnTo>
                  <a:lnTo>
                    <a:pt x="334" y="380"/>
                  </a:lnTo>
                  <a:lnTo>
                    <a:pt x="324" y="362"/>
                  </a:lnTo>
                  <a:lnTo>
                    <a:pt x="304" y="362"/>
                  </a:lnTo>
                  <a:lnTo>
                    <a:pt x="300" y="370"/>
                  </a:lnTo>
                  <a:lnTo>
                    <a:pt x="290" y="362"/>
                  </a:lnTo>
                  <a:lnTo>
                    <a:pt x="280" y="358"/>
                  </a:lnTo>
                  <a:lnTo>
                    <a:pt x="276" y="358"/>
                  </a:lnTo>
                  <a:lnTo>
                    <a:pt x="268" y="362"/>
                  </a:lnTo>
                  <a:lnTo>
                    <a:pt x="258" y="366"/>
                  </a:lnTo>
                  <a:lnTo>
                    <a:pt x="248" y="368"/>
                  </a:lnTo>
                  <a:lnTo>
                    <a:pt x="242" y="368"/>
                  </a:lnTo>
                  <a:lnTo>
                    <a:pt x="232" y="376"/>
                  </a:lnTo>
                  <a:lnTo>
                    <a:pt x="224" y="384"/>
                  </a:lnTo>
                  <a:lnTo>
                    <a:pt x="218" y="386"/>
                  </a:lnTo>
                  <a:lnTo>
                    <a:pt x="214" y="384"/>
                  </a:lnTo>
                  <a:lnTo>
                    <a:pt x="212" y="382"/>
                  </a:lnTo>
                  <a:lnTo>
                    <a:pt x="204" y="386"/>
                  </a:lnTo>
                  <a:lnTo>
                    <a:pt x="196" y="390"/>
                  </a:lnTo>
                  <a:lnTo>
                    <a:pt x="190" y="398"/>
                  </a:lnTo>
                  <a:lnTo>
                    <a:pt x="178" y="418"/>
                  </a:lnTo>
                  <a:lnTo>
                    <a:pt x="162" y="416"/>
                  </a:lnTo>
                  <a:lnTo>
                    <a:pt x="144" y="420"/>
                  </a:lnTo>
                  <a:lnTo>
                    <a:pt x="136" y="428"/>
                  </a:lnTo>
                  <a:lnTo>
                    <a:pt x="126" y="434"/>
                  </a:lnTo>
                  <a:lnTo>
                    <a:pt x="114" y="448"/>
                  </a:lnTo>
                  <a:lnTo>
                    <a:pt x="106" y="452"/>
                  </a:lnTo>
                  <a:lnTo>
                    <a:pt x="98" y="454"/>
                  </a:lnTo>
                  <a:lnTo>
                    <a:pt x="82" y="446"/>
                  </a:lnTo>
                  <a:lnTo>
                    <a:pt x="72" y="448"/>
                  </a:lnTo>
                  <a:lnTo>
                    <a:pt x="70" y="438"/>
                  </a:lnTo>
                  <a:lnTo>
                    <a:pt x="72" y="426"/>
                  </a:lnTo>
                  <a:lnTo>
                    <a:pt x="70" y="408"/>
                  </a:lnTo>
                  <a:lnTo>
                    <a:pt x="54" y="392"/>
                  </a:lnTo>
                  <a:lnTo>
                    <a:pt x="52" y="382"/>
                  </a:lnTo>
                  <a:lnTo>
                    <a:pt x="36" y="358"/>
                  </a:lnTo>
                  <a:lnTo>
                    <a:pt x="22" y="344"/>
                  </a:lnTo>
                  <a:lnTo>
                    <a:pt x="12" y="332"/>
                  </a:lnTo>
                  <a:lnTo>
                    <a:pt x="4" y="318"/>
                  </a:lnTo>
                  <a:lnTo>
                    <a:pt x="20" y="330"/>
                  </a:lnTo>
                  <a:lnTo>
                    <a:pt x="14" y="318"/>
                  </a:lnTo>
                  <a:lnTo>
                    <a:pt x="24" y="324"/>
                  </a:lnTo>
                  <a:lnTo>
                    <a:pt x="2" y="294"/>
                  </a:lnTo>
                  <a:lnTo>
                    <a:pt x="6" y="268"/>
                  </a:lnTo>
                  <a:lnTo>
                    <a:pt x="0" y="262"/>
                  </a:lnTo>
                  <a:lnTo>
                    <a:pt x="8" y="250"/>
                  </a:lnTo>
                  <a:lnTo>
                    <a:pt x="30" y="230"/>
                  </a:lnTo>
                  <a:lnTo>
                    <a:pt x="44" y="212"/>
                  </a:lnTo>
                  <a:lnTo>
                    <a:pt x="56" y="218"/>
                  </a:lnTo>
                  <a:lnTo>
                    <a:pt x="58" y="210"/>
                  </a:lnTo>
                  <a:lnTo>
                    <a:pt x="68" y="208"/>
                  </a:lnTo>
                  <a:lnTo>
                    <a:pt x="74" y="202"/>
                  </a:lnTo>
                  <a:lnTo>
                    <a:pt x="84" y="200"/>
                  </a:lnTo>
                  <a:lnTo>
                    <a:pt x="94" y="194"/>
                  </a:lnTo>
                  <a:lnTo>
                    <a:pt x="104" y="184"/>
                  </a:lnTo>
                  <a:lnTo>
                    <a:pt x="110" y="172"/>
                  </a:lnTo>
                  <a:lnTo>
                    <a:pt x="112" y="158"/>
                  </a:lnTo>
                  <a:lnTo>
                    <a:pt x="114" y="146"/>
                  </a:lnTo>
                  <a:lnTo>
                    <a:pt x="122" y="12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7" name="Freeform 213"/>
            <p:cNvSpPr>
              <a:spLocks/>
            </p:cNvSpPr>
            <p:nvPr/>
          </p:nvSpPr>
          <p:spPr bwMode="blackWhite">
            <a:xfrm>
              <a:off x="4932" y="3494"/>
              <a:ext cx="38" cy="49"/>
            </a:xfrm>
            <a:custGeom>
              <a:avLst/>
              <a:gdLst/>
              <a:ahLst/>
              <a:cxnLst>
                <a:cxn ang="0">
                  <a:pos x="29" y="9"/>
                </a:cxn>
                <a:cxn ang="0">
                  <a:pos x="40" y="2"/>
                </a:cxn>
                <a:cxn ang="0">
                  <a:pos x="42" y="21"/>
                </a:cxn>
                <a:cxn ang="0">
                  <a:pos x="34" y="38"/>
                </a:cxn>
                <a:cxn ang="0">
                  <a:pos x="27" y="48"/>
                </a:cxn>
                <a:cxn ang="0">
                  <a:pos x="7" y="26"/>
                </a:cxn>
                <a:cxn ang="0">
                  <a:pos x="0" y="5"/>
                </a:cxn>
                <a:cxn ang="0">
                  <a:pos x="10" y="0"/>
                </a:cxn>
                <a:cxn ang="0">
                  <a:pos x="29" y="9"/>
                </a:cxn>
              </a:cxnLst>
              <a:rect l="0" t="0" r="r" b="b"/>
              <a:pathLst>
                <a:path w="43" h="49">
                  <a:moveTo>
                    <a:pt x="29" y="9"/>
                  </a:moveTo>
                  <a:lnTo>
                    <a:pt x="40" y="2"/>
                  </a:lnTo>
                  <a:lnTo>
                    <a:pt x="42" y="21"/>
                  </a:lnTo>
                  <a:lnTo>
                    <a:pt x="34" y="38"/>
                  </a:lnTo>
                  <a:lnTo>
                    <a:pt x="27" y="48"/>
                  </a:lnTo>
                  <a:lnTo>
                    <a:pt x="7" y="26"/>
                  </a:lnTo>
                  <a:lnTo>
                    <a:pt x="0" y="5"/>
                  </a:lnTo>
                  <a:lnTo>
                    <a:pt x="10" y="0"/>
                  </a:lnTo>
                  <a:lnTo>
                    <a:pt x="29" y="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8" name="Freeform 214"/>
            <p:cNvSpPr>
              <a:spLocks/>
            </p:cNvSpPr>
            <p:nvPr/>
          </p:nvSpPr>
          <p:spPr bwMode="blackWhite">
            <a:xfrm>
              <a:off x="4931" y="3493"/>
              <a:ext cx="45" cy="57"/>
            </a:xfrm>
            <a:custGeom>
              <a:avLst/>
              <a:gdLst/>
              <a:ahLst/>
              <a:cxnLst>
                <a:cxn ang="0">
                  <a:pos x="34" y="10"/>
                </a:cxn>
                <a:cxn ang="0">
                  <a:pos x="48" y="2"/>
                </a:cxn>
                <a:cxn ang="0">
                  <a:pos x="50" y="24"/>
                </a:cxn>
                <a:cxn ang="0">
                  <a:pos x="40" y="44"/>
                </a:cxn>
                <a:cxn ang="0">
                  <a:pos x="32" y="56"/>
                </a:cxn>
                <a:cxn ang="0">
                  <a:pos x="8" y="30"/>
                </a:cxn>
                <a:cxn ang="0">
                  <a:pos x="0" y="6"/>
                </a:cxn>
                <a:cxn ang="0">
                  <a:pos x="12" y="0"/>
                </a:cxn>
                <a:cxn ang="0">
                  <a:pos x="34" y="10"/>
                </a:cxn>
              </a:cxnLst>
              <a:rect l="0" t="0" r="r" b="b"/>
              <a:pathLst>
                <a:path w="51" h="57">
                  <a:moveTo>
                    <a:pt x="34" y="10"/>
                  </a:moveTo>
                  <a:lnTo>
                    <a:pt x="48" y="2"/>
                  </a:lnTo>
                  <a:lnTo>
                    <a:pt x="50" y="24"/>
                  </a:lnTo>
                  <a:lnTo>
                    <a:pt x="40" y="44"/>
                  </a:lnTo>
                  <a:lnTo>
                    <a:pt x="32" y="56"/>
                  </a:lnTo>
                  <a:lnTo>
                    <a:pt x="8" y="30"/>
                  </a:lnTo>
                  <a:lnTo>
                    <a:pt x="0" y="6"/>
                  </a:lnTo>
                  <a:lnTo>
                    <a:pt x="12" y="0"/>
                  </a:lnTo>
                  <a:lnTo>
                    <a:pt x="34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99" name="Freeform 215"/>
            <p:cNvSpPr>
              <a:spLocks/>
            </p:cNvSpPr>
            <p:nvPr/>
          </p:nvSpPr>
          <p:spPr bwMode="blackWhite">
            <a:xfrm>
              <a:off x="4858" y="2869"/>
              <a:ext cx="150" cy="1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06"/>
                </a:cxn>
                <a:cxn ang="0">
                  <a:pos x="36" y="108"/>
                </a:cxn>
                <a:cxn ang="0">
                  <a:pos x="48" y="100"/>
                </a:cxn>
                <a:cxn ang="0">
                  <a:pos x="50" y="90"/>
                </a:cxn>
                <a:cxn ang="0">
                  <a:pos x="60" y="80"/>
                </a:cxn>
                <a:cxn ang="0">
                  <a:pos x="88" y="86"/>
                </a:cxn>
                <a:cxn ang="0">
                  <a:pos x="110" y="102"/>
                </a:cxn>
                <a:cxn ang="0">
                  <a:pos x="122" y="124"/>
                </a:cxn>
                <a:cxn ang="0">
                  <a:pos x="168" y="128"/>
                </a:cxn>
                <a:cxn ang="0">
                  <a:pos x="162" y="120"/>
                </a:cxn>
                <a:cxn ang="0">
                  <a:pos x="160" y="112"/>
                </a:cxn>
                <a:cxn ang="0">
                  <a:pos x="150" y="112"/>
                </a:cxn>
                <a:cxn ang="0">
                  <a:pos x="150" y="106"/>
                </a:cxn>
                <a:cxn ang="0">
                  <a:pos x="136" y="104"/>
                </a:cxn>
                <a:cxn ang="0">
                  <a:pos x="124" y="86"/>
                </a:cxn>
                <a:cxn ang="0">
                  <a:pos x="106" y="68"/>
                </a:cxn>
                <a:cxn ang="0">
                  <a:pos x="124" y="66"/>
                </a:cxn>
                <a:cxn ang="0">
                  <a:pos x="116" y="52"/>
                </a:cxn>
                <a:cxn ang="0">
                  <a:pos x="92" y="46"/>
                </a:cxn>
                <a:cxn ang="0">
                  <a:pos x="78" y="30"/>
                </a:cxn>
                <a:cxn ang="0">
                  <a:pos x="72" y="24"/>
                </a:cxn>
                <a:cxn ang="0">
                  <a:pos x="50" y="12"/>
                </a:cxn>
                <a:cxn ang="0">
                  <a:pos x="16" y="4"/>
                </a:cxn>
                <a:cxn ang="0">
                  <a:pos x="0" y="0"/>
                </a:cxn>
              </a:cxnLst>
              <a:rect l="0" t="0" r="r" b="b"/>
              <a:pathLst>
                <a:path w="169" h="129">
                  <a:moveTo>
                    <a:pt x="0" y="0"/>
                  </a:moveTo>
                  <a:lnTo>
                    <a:pt x="10" y="106"/>
                  </a:lnTo>
                  <a:lnTo>
                    <a:pt x="36" y="108"/>
                  </a:lnTo>
                  <a:lnTo>
                    <a:pt x="48" y="100"/>
                  </a:lnTo>
                  <a:lnTo>
                    <a:pt x="50" y="90"/>
                  </a:lnTo>
                  <a:lnTo>
                    <a:pt x="60" y="80"/>
                  </a:lnTo>
                  <a:lnTo>
                    <a:pt x="88" y="86"/>
                  </a:lnTo>
                  <a:lnTo>
                    <a:pt x="110" y="102"/>
                  </a:lnTo>
                  <a:lnTo>
                    <a:pt x="122" y="124"/>
                  </a:lnTo>
                  <a:lnTo>
                    <a:pt x="168" y="128"/>
                  </a:lnTo>
                  <a:lnTo>
                    <a:pt x="162" y="120"/>
                  </a:lnTo>
                  <a:lnTo>
                    <a:pt x="160" y="112"/>
                  </a:lnTo>
                  <a:lnTo>
                    <a:pt x="150" y="112"/>
                  </a:lnTo>
                  <a:lnTo>
                    <a:pt x="150" y="106"/>
                  </a:lnTo>
                  <a:lnTo>
                    <a:pt x="136" y="104"/>
                  </a:lnTo>
                  <a:lnTo>
                    <a:pt x="124" y="86"/>
                  </a:lnTo>
                  <a:lnTo>
                    <a:pt x="106" y="68"/>
                  </a:lnTo>
                  <a:lnTo>
                    <a:pt x="124" y="66"/>
                  </a:lnTo>
                  <a:lnTo>
                    <a:pt x="116" y="52"/>
                  </a:lnTo>
                  <a:lnTo>
                    <a:pt x="92" y="46"/>
                  </a:lnTo>
                  <a:lnTo>
                    <a:pt x="78" y="30"/>
                  </a:lnTo>
                  <a:lnTo>
                    <a:pt x="72" y="24"/>
                  </a:lnTo>
                  <a:lnTo>
                    <a:pt x="50" y="12"/>
                  </a:lnTo>
                  <a:lnTo>
                    <a:pt x="16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0" name="Freeform 216"/>
            <p:cNvSpPr>
              <a:spLocks/>
            </p:cNvSpPr>
            <p:nvPr/>
          </p:nvSpPr>
          <p:spPr bwMode="blackWhite">
            <a:xfrm>
              <a:off x="4716" y="2844"/>
              <a:ext cx="145" cy="127"/>
            </a:xfrm>
            <a:custGeom>
              <a:avLst/>
              <a:gdLst/>
              <a:ahLst/>
              <a:cxnLst>
                <a:cxn ang="0">
                  <a:pos x="38" y="24"/>
                </a:cxn>
                <a:cxn ang="0">
                  <a:pos x="32" y="32"/>
                </a:cxn>
                <a:cxn ang="0">
                  <a:pos x="23" y="38"/>
                </a:cxn>
                <a:cxn ang="0">
                  <a:pos x="8" y="36"/>
                </a:cxn>
                <a:cxn ang="0">
                  <a:pos x="27" y="45"/>
                </a:cxn>
                <a:cxn ang="0">
                  <a:pos x="63" y="58"/>
                </a:cxn>
                <a:cxn ang="0">
                  <a:pos x="90" y="60"/>
                </a:cxn>
                <a:cxn ang="0">
                  <a:pos x="97" y="62"/>
                </a:cxn>
                <a:cxn ang="0">
                  <a:pos x="107" y="70"/>
                </a:cxn>
                <a:cxn ang="0">
                  <a:pos x="116" y="79"/>
                </a:cxn>
                <a:cxn ang="0">
                  <a:pos x="120" y="88"/>
                </a:cxn>
                <a:cxn ang="0">
                  <a:pos x="124" y="100"/>
                </a:cxn>
                <a:cxn ang="0">
                  <a:pos x="116" y="103"/>
                </a:cxn>
                <a:cxn ang="0">
                  <a:pos x="111" y="115"/>
                </a:cxn>
                <a:cxn ang="0">
                  <a:pos x="112" y="120"/>
                </a:cxn>
                <a:cxn ang="0">
                  <a:pos x="130" y="111"/>
                </a:cxn>
                <a:cxn ang="0">
                  <a:pos x="145" y="111"/>
                </a:cxn>
                <a:cxn ang="0">
                  <a:pos x="162" y="124"/>
                </a:cxn>
                <a:cxn ang="0">
                  <a:pos x="162" y="126"/>
                </a:cxn>
                <a:cxn ang="0">
                  <a:pos x="152" y="24"/>
                </a:cxn>
                <a:cxn ang="0">
                  <a:pos x="139" y="23"/>
                </a:cxn>
                <a:cxn ang="0">
                  <a:pos x="101" y="9"/>
                </a:cxn>
                <a:cxn ang="0">
                  <a:pos x="88" y="23"/>
                </a:cxn>
                <a:cxn ang="0">
                  <a:pos x="71" y="32"/>
                </a:cxn>
                <a:cxn ang="0">
                  <a:pos x="71" y="47"/>
                </a:cxn>
                <a:cxn ang="0">
                  <a:pos x="55" y="43"/>
                </a:cxn>
                <a:cxn ang="0">
                  <a:pos x="55" y="30"/>
                </a:cxn>
                <a:cxn ang="0">
                  <a:pos x="48" y="30"/>
                </a:cxn>
                <a:cxn ang="0">
                  <a:pos x="44" y="9"/>
                </a:cxn>
                <a:cxn ang="0">
                  <a:pos x="40" y="4"/>
                </a:cxn>
                <a:cxn ang="0">
                  <a:pos x="15" y="0"/>
                </a:cxn>
                <a:cxn ang="0">
                  <a:pos x="0" y="9"/>
                </a:cxn>
                <a:cxn ang="0">
                  <a:pos x="4" y="24"/>
                </a:cxn>
                <a:cxn ang="0">
                  <a:pos x="19" y="30"/>
                </a:cxn>
                <a:cxn ang="0">
                  <a:pos x="38" y="24"/>
                </a:cxn>
              </a:cxnLst>
              <a:rect l="0" t="0" r="r" b="b"/>
              <a:pathLst>
                <a:path w="163" h="127">
                  <a:moveTo>
                    <a:pt x="38" y="24"/>
                  </a:moveTo>
                  <a:lnTo>
                    <a:pt x="32" y="32"/>
                  </a:lnTo>
                  <a:lnTo>
                    <a:pt x="23" y="38"/>
                  </a:lnTo>
                  <a:lnTo>
                    <a:pt x="8" y="36"/>
                  </a:lnTo>
                  <a:lnTo>
                    <a:pt x="27" y="45"/>
                  </a:lnTo>
                  <a:lnTo>
                    <a:pt x="63" y="58"/>
                  </a:lnTo>
                  <a:lnTo>
                    <a:pt x="90" y="60"/>
                  </a:lnTo>
                  <a:lnTo>
                    <a:pt x="97" y="62"/>
                  </a:lnTo>
                  <a:lnTo>
                    <a:pt x="107" y="70"/>
                  </a:lnTo>
                  <a:lnTo>
                    <a:pt x="116" y="79"/>
                  </a:lnTo>
                  <a:lnTo>
                    <a:pt x="120" y="88"/>
                  </a:lnTo>
                  <a:lnTo>
                    <a:pt x="124" y="100"/>
                  </a:lnTo>
                  <a:lnTo>
                    <a:pt x="116" y="103"/>
                  </a:lnTo>
                  <a:lnTo>
                    <a:pt x="111" y="115"/>
                  </a:lnTo>
                  <a:lnTo>
                    <a:pt x="112" y="120"/>
                  </a:lnTo>
                  <a:lnTo>
                    <a:pt x="130" y="111"/>
                  </a:lnTo>
                  <a:lnTo>
                    <a:pt x="145" y="111"/>
                  </a:lnTo>
                  <a:lnTo>
                    <a:pt x="162" y="124"/>
                  </a:lnTo>
                  <a:lnTo>
                    <a:pt x="162" y="126"/>
                  </a:lnTo>
                  <a:lnTo>
                    <a:pt x="152" y="24"/>
                  </a:lnTo>
                  <a:lnTo>
                    <a:pt x="139" y="23"/>
                  </a:lnTo>
                  <a:lnTo>
                    <a:pt x="101" y="9"/>
                  </a:lnTo>
                  <a:lnTo>
                    <a:pt x="88" y="23"/>
                  </a:lnTo>
                  <a:lnTo>
                    <a:pt x="71" y="32"/>
                  </a:lnTo>
                  <a:lnTo>
                    <a:pt x="71" y="47"/>
                  </a:lnTo>
                  <a:lnTo>
                    <a:pt x="55" y="43"/>
                  </a:lnTo>
                  <a:lnTo>
                    <a:pt x="55" y="30"/>
                  </a:lnTo>
                  <a:lnTo>
                    <a:pt x="48" y="30"/>
                  </a:lnTo>
                  <a:lnTo>
                    <a:pt x="44" y="9"/>
                  </a:lnTo>
                  <a:lnTo>
                    <a:pt x="40" y="4"/>
                  </a:lnTo>
                  <a:lnTo>
                    <a:pt x="15" y="0"/>
                  </a:lnTo>
                  <a:lnTo>
                    <a:pt x="0" y="9"/>
                  </a:lnTo>
                  <a:lnTo>
                    <a:pt x="4" y="24"/>
                  </a:lnTo>
                  <a:lnTo>
                    <a:pt x="19" y="30"/>
                  </a:lnTo>
                  <a:lnTo>
                    <a:pt x="38" y="2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1" name="Freeform 217"/>
            <p:cNvSpPr>
              <a:spLocks/>
            </p:cNvSpPr>
            <p:nvPr/>
          </p:nvSpPr>
          <p:spPr bwMode="blackWhite">
            <a:xfrm>
              <a:off x="4716" y="2843"/>
              <a:ext cx="152" cy="135"/>
            </a:xfrm>
            <a:custGeom>
              <a:avLst/>
              <a:gdLst/>
              <a:ahLst/>
              <a:cxnLst>
                <a:cxn ang="0">
                  <a:pos x="40" y="26"/>
                </a:cxn>
                <a:cxn ang="0">
                  <a:pos x="34" y="34"/>
                </a:cxn>
                <a:cxn ang="0">
                  <a:pos x="24" y="40"/>
                </a:cxn>
                <a:cxn ang="0">
                  <a:pos x="8" y="38"/>
                </a:cxn>
                <a:cxn ang="0">
                  <a:pos x="28" y="48"/>
                </a:cxn>
                <a:cxn ang="0">
                  <a:pos x="66" y="62"/>
                </a:cxn>
                <a:cxn ang="0">
                  <a:pos x="94" y="64"/>
                </a:cxn>
                <a:cxn ang="0">
                  <a:pos x="102" y="66"/>
                </a:cxn>
                <a:cxn ang="0">
                  <a:pos x="112" y="74"/>
                </a:cxn>
                <a:cxn ang="0">
                  <a:pos x="122" y="84"/>
                </a:cxn>
                <a:cxn ang="0">
                  <a:pos x="126" y="94"/>
                </a:cxn>
                <a:cxn ang="0">
                  <a:pos x="130" y="106"/>
                </a:cxn>
                <a:cxn ang="0">
                  <a:pos x="122" y="110"/>
                </a:cxn>
                <a:cxn ang="0">
                  <a:pos x="116" y="122"/>
                </a:cxn>
                <a:cxn ang="0">
                  <a:pos x="118" y="128"/>
                </a:cxn>
                <a:cxn ang="0">
                  <a:pos x="136" y="118"/>
                </a:cxn>
                <a:cxn ang="0">
                  <a:pos x="152" y="118"/>
                </a:cxn>
                <a:cxn ang="0">
                  <a:pos x="170" y="132"/>
                </a:cxn>
                <a:cxn ang="0">
                  <a:pos x="170" y="134"/>
                </a:cxn>
                <a:cxn ang="0">
                  <a:pos x="160" y="26"/>
                </a:cxn>
                <a:cxn ang="0">
                  <a:pos x="146" y="24"/>
                </a:cxn>
                <a:cxn ang="0">
                  <a:pos x="106" y="10"/>
                </a:cxn>
                <a:cxn ang="0">
                  <a:pos x="92" y="24"/>
                </a:cxn>
                <a:cxn ang="0">
                  <a:pos x="74" y="34"/>
                </a:cxn>
                <a:cxn ang="0">
                  <a:pos x="74" y="50"/>
                </a:cxn>
                <a:cxn ang="0">
                  <a:pos x="58" y="46"/>
                </a:cxn>
                <a:cxn ang="0">
                  <a:pos x="58" y="32"/>
                </a:cxn>
                <a:cxn ang="0">
                  <a:pos x="50" y="32"/>
                </a:cxn>
                <a:cxn ang="0">
                  <a:pos x="46" y="10"/>
                </a:cxn>
                <a:cxn ang="0">
                  <a:pos x="42" y="4"/>
                </a:cxn>
                <a:cxn ang="0">
                  <a:pos x="16" y="0"/>
                </a:cxn>
                <a:cxn ang="0">
                  <a:pos x="0" y="10"/>
                </a:cxn>
                <a:cxn ang="0">
                  <a:pos x="4" y="26"/>
                </a:cxn>
                <a:cxn ang="0">
                  <a:pos x="20" y="32"/>
                </a:cxn>
                <a:cxn ang="0">
                  <a:pos x="40" y="26"/>
                </a:cxn>
              </a:cxnLst>
              <a:rect l="0" t="0" r="r" b="b"/>
              <a:pathLst>
                <a:path w="171" h="135">
                  <a:moveTo>
                    <a:pt x="40" y="26"/>
                  </a:moveTo>
                  <a:lnTo>
                    <a:pt x="34" y="34"/>
                  </a:lnTo>
                  <a:lnTo>
                    <a:pt x="24" y="40"/>
                  </a:lnTo>
                  <a:lnTo>
                    <a:pt x="8" y="38"/>
                  </a:lnTo>
                  <a:lnTo>
                    <a:pt x="28" y="48"/>
                  </a:lnTo>
                  <a:lnTo>
                    <a:pt x="66" y="62"/>
                  </a:lnTo>
                  <a:lnTo>
                    <a:pt x="94" y="64"/>
                  </a:lnTo>
                  <a:lnTo>
                    <a:pt x="102" y="66"/>
                  </a:lnTo>
                  <a:lnTo>
                    <a:pt x="112" y="74"/>
                  </a:lnTo>
                  <a:lnTo>
                    <a:pt x="122" y="84"/>
                  </a:lnTo>
                  <a:lnTo>
                    <a:pt x="126" y="94"/>
                  </a:lnTo>
                  <a:lnTo>
                    <a:pt x="130" y="106"/>
                  </a:lnTo>
                  <a:lnTo>
                    <a:pt x="122" y="110"/>
                  </a:lnTo>
                  <a:lnTo>
                    <a:pt x="116" y="122"/>
                  </a:lnTo>
                  <a:lnTo>
                    <a:pt x="118" y="128"/>
                  </a:lnTo>
                  <a:lnTo>
                    <a:pt x="136" y="118"/>
                  </a:lnTo>
                  <a:lnTo>
                    <a:pt x="152" y="118"/>
                  </a:lnTo>
                  <a:lnTo>
                    <a:pt x="170" y="132"/>
                  </a:lnTo>
                  <a:lnTo>
                    <a:pt x="170" y="134"/>
                  </a:lnTo>
                  <a:lnTo>
                    <a:pt x="160" y="26"/>
                  </a:lnTo>
                  <a:lnTo>
                    <a:pt x="146" y="24"/>
                  </a:lnTo>
                  <a:lnTo>
                    <a:pt x="106" y="10"/>
                  </a:lnTo>
                  <a:lnTo>
                    <a:pt x="92" y="24"/>
                  </a:lnTo>
                  <a:lnTo>
                    <a:pt x="74" y="34"/>
                  </a:lnTo>
                  <a:lnTo>
                    <a:pt x="74" y="50"/>
                  </a:lnTo>
                  <a:lnTo>
                    <a:pt x="58" y="46"/>
                  </a:lnTo>
                  <a:lnTo>
                    <a:pt x="58" y="32"/>
                  </a:lnTo>
                  <a:lnTo>
                    <a:pt x="50" y="32"/>
                  </a:lnTo>
                  <a:lnTo>
                    <a:pt x="46" y="10"/>
                  </a:lnTo>
                  <a:lnTo>
                    <a:pt x="42" y="4"/>
                  </a:lnTo>
                  <a:lnTo>
                    <a:pt x="16" y="0"/>
                  </a:lnTo>
                  <a:lnTo>
                    <a:pt x="0" y="10"/>
                  </a:lnTo>
                  <a:lnTo>
                    <a:pt x="4" y="26"/>
                  </a:lnTo>
                  <a:lnTo>
                    <a:pt x="20" y="32"/>
                  </a:lnTo>
                  <a:lnTo>
                    <a:pt x="40" y="2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2" name="Freeform 218"/>
            <p:cNvSpPr>
              <a:spLocks/>
            </p:cNvSpPr>
            <p:nvPr/>
          </p:nvSpPr>
          <p:spPr bwMode="blackWhite">
            <a:xfrm>
              <a:off x="4639" y="2899"/>
              <a:ext cx="22" cy="1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16"/>
                </a:cxn>
                <a:cxn ang="0">
                  <a:pos x="16" y="12"/>
                </a:cxn>
                <a:cxn ang="0">
                  <a:pos x="24" y="10"/>
                </a:cxn>
                <a:cxn ang="0">
                  <a:pos x="14" y="0"/>
                </a:cxn>
                <a:cxn ang="0">
                  <a:pos x="0" y="6"/>
                </a:cxn>
              </a:cxnLst>
              <a:rect l="0" t="0" r="r" b="b"/>
              <a:pathLst>
                <a:path w="25" h="17">
                  <a:moveTo>
                    <a:pt x="0" y="6"/>
                  </a:moveTo>
                  <a:lnTo>
                    <a:pt x="8" y="16"/>
                  </a:lnTo>
                  <a:lnTo>
                    <a:pt x="16" y="12"/>
                  </a:lnTo>
                  <a:lnTo>
                    <a:pt x="24" y="10"/>
                  </a:lnTo>
                  <a:lnTo>
                    <a:pt x="14" y="0"/>
                  </a:lnTo>
                  <a:lnTo>
                    <a:pt x="0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3" name="Freeform 219"/>
            <p:cNvSpPr>
              <a:spLocks/>
            </p:cNvSpPr>
            <p:nvPr/>
          </p:nvSpPr>
          <p:spPr bwMode="blackWhite">
            <a:xfrm>
              <a:off x="4666" y="2889"/>
              <a:ext cx="49" cy="1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16"/>
                </a:cxn>
                <a:cxn ang="0">
                  <a:pos x="16" y="10"/>
                </a:cxn>
                <a:cxn ang="0">
                  <a:pos x="32" y="6"/>
                </a:cxn>
                <a:cxn ang="0">
                  <a:pos x="46" y="12"/>
                </a:cxn>
                <a:cxn ang="0">
                  <a:pos x="54" y="12"/>
                </a:cxn>
                <a:cxn ang="0">
                  <a:pos x="48" y="0"/>
                </a:cxn>
                <a:cxn ang="0">
                  <a:pos x="22" y="2"/>
                </a:cxn>
                <a:cxn ang="0">
                  <a:pos x="6" y="6"/>
                </a:cxn>
              </a:cxnLst>
              <a:rect l="0" t="0" r="r" b="b"/>
              <a:pathLst>
                <a:path w="55" h="17">
                  <a:moveTo>
                    <a:pt x="6" y="6"/>
                  </a:moveTo>
                  <a:lnTo>
                    <a:pt x="0" y="16"/>
                  </a:lnTo>
                  <a:lnTo>
                    <a:pt x="16" y="10"/>
                  </a:lnTo>
                  <a:lnTo>
                    <a:pt x="32" y="6"/>
                  </a:lnTo>
                  <a:lnTo>
                    <a:pt x="46" y="12"/>
                  </a:lnTo>
                  <a:lnTo>
                    <a:pt x="54" y="12"/>
                  </a:lnTo>
                  <a:lnTo>
                    <a:pt x="48" y="0"/>
                  </a:lnTo>
                  <a:lnTo>
                    <a:pt x="22" y="2"/>
                  </a:lnTo>
                  <a:lnTo>
                    <a:pt x="6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4" name="Freeform 220"/>
            <p:cNvSpPr>
              <a:spLocks/>
            </p:cNvSpPr>
            <p:nvPr/>
          </p:nvSpPr>
          <p:spPr bwMode="blackWhite">
            <a:xfrm>
              <a:off x="4163" y="2799"/>
              <a:ext cx="178" cy="20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6" y="34"/>
                </a:cxn>
                <a:cxn ang="0">
                  <a:pos x="46" y="62"/>
                </a:cxn>
                <a:cxn ang="0">
                  <a:pos x="76" y="98"/>
                </a:cxn>
                <a:cxn ang="0">
                  <a:pos x="92" y="110"/>
                </a:cxn>
                <a:cxn ang="0">
                  <a:pos x="104" y="136"/>
                </a:cxn>
                <a:cxn ang="0">
                  <a:pos x="110" y="150"/>
                </a:cxn>
                <a:cxn ang="0">
                  <a:pos x="116" y="164"/>
                </a:cxn>
                <a:cxn ang="0">
                  <a:pos x="126" y="172"/>
                </a:cxn>
                <a:cxn ang="0">
                  <a:pos x="150" y="186"/>
                </a:cxn>
                <a:cxn ang="0">
                  <a:pos x="172" y="204"/>
                </a:cxn>
                <a:cxn ang="0">
                  <a:pos x="182" y="202"/>
                </a:cxn>
                <a:cxn ang="0">
                  <a:pos x="190" y="206"/>
                </a:cxn>
                <a:cxn ang="0">
                  <a:pos x="196" y="180"/>
                </a:cxn>
                <a:cxn ang="0">
                  <a:pos x="198" y="166"/>
                </a:cxn>
                <a:cxn ang="0">
                  <a:pos x="196" y="158"/>
                </a:cxn>
                <a:cxn ang="0">
                  <a:pos x="200" y="148"/>
                </a:cxn>
                <a:cxn ang="0">
                  <a:pos x="190" y="134"/>
                </a:cxn>
                <a:cxn ang="0">
                  <a:pos x="180" y="138"/>
                </a:cxn>
                <a:cxn ang="0">
                  <a:pos x="178" y="128"/>
                </a:cxn>
                <a:cxn ang="0">
                  <a:pos x="174" y="110"/>
                </a:cxn>
                <a:cxn ang="0">
                  <a:pos x="162" y="112"/>
                </a:cxn>
                <a:cxn ang="0">
                  <a:pos x="160" y="100"/>
                </a:cxn>
                <a:cxn ang="0">
                  <a:pos x="164" y="92"/>
                </a:cxn>
                <a:cxn ang="0">
                  <a:pos x="150" y="88"/>
                </a:cxn>
                <a:cxn ang="0">
                  <a:pos x="140" y="82"/>
                </a:cxn>
                <a:cxn ang="0">
                  <a:pos x="120" y="66"/>
                </a:cxn>
                <a:cxn ang="0">
                  <a:pos x="110" y="56"/>
                </a:cxn>
                <a:cxn ang="0">
                  <a:pos x="98" y="50"/>
                </a:cxn>
                <a:cxn ang="0">
                  <a:pos x="92" y="46"/>
                </a:cxn>
                <a:cxn ang="0">
                  <a:pos x="70" y="32"/>
                </a:cxn>
                <a:cxn ang="0">
                  <a:pos x="56" y="28"/>
                </a:cxn>
                <a:cxn ang="0">
                  <a:pos x="56" y="20"/>
                </a:cxn>
                <a:cxn ang="0">
                  <a:pos x="48" y="6"/>
                </a:cxn>
                <a:cxn ang="0">
                  <a:pos x="38" y="6"/>
                </a:cxn>
                <a:cxn ang="0">
                  <a:pos x="18" y="6"/>
                </a:cxn>
                <a:cxn ang="0">
                  <a:pos x="0" y="0"/>
                </a:cxn>
              </a:cxnLst>
              <a:rect l="0" t="0" r="r" b="b"/>
              <a:pathLst>
                <a:path w="201" h="207">
                  <a:moveTo>
                    <a:pt x="0" y="0"/>
                  </a:moveTo>
                  <a:lnTo>
                    <a:pt x="2" y="4"/>
                  </a:lnTo>
                  <a:lnTo>
                    <a:pt x="6" y="14"/>
                  </a:lnTo>
                  <a:lnTo>
                    <a:pt x="26" y="34"/>
                  </a:lnTo>
                  <a:lnTo>
                    <a:pt x="50" y="56"/>
                  </a:lnTo>
                  <a:lnTo>
                    <a:pt x="46" y="62"/>
                  </a:lnTo>
                  <a:lnTo>
                    <a:pt x="66" y="72"/>
                  </a:lnTo>
                  <a:lnTo>
                    <a:pt x="76" y="98"/>
                  </a:lnTo>
                  <a:lnTo>
                    <a:pt x="80" y="100"/>
                  </a:lnTo>
                  <a:lnTo>
                    <a:pt x="92" y="110"/>
                  </a:lnTo>
                  <a:lnTo>
                    <a:pt x="100" y="130"/>
                  </a:lnTo>
                  <a:lnTo>
                    <a:pt x="104" y="136"/>
                  </a:lnTo>
                  <a:lnTo>
                    <a:pt x="104" y="142"/>
                  </a:lnTo>
                  <a:lnTo>
                    <a:pt x="110" y="150"/>
                  </a:lnTo>
                  <a:lnTo>
                    <a:pt x="112" y="158"/>
                  </a:lnTo>
                  <a:lnTo>
                    <a:pt x="116" y="164"/>
                  </a:lnTo>
                  <a:lnTo>
                    <a:pt x="126" y="168"/>
                  </a:lnTo>
                  <a:lnTo>
                    <a:pt x="126" y="172"/>
                  </a:lnTo>
                  <a:lnTo>
                    <a:pt x="136" y="176"/>
                  </a:lnTo>
                  <a:lnTo>
                    <a:pt x="150" y="186"/>
                  </a:lnTo>
                  <a:lnTo>
                    <a:pt x="166" y="202"/>
                  </a:lnTo>
                  <a:lnTo>
                    <a:pt x="172" y="204"/>
                  </a:lnTo>
                  <a:lnTo>
                    <a:pt x="170" y="198"/>
                  </a:lnTo>
                  <a:lnTo>
                    <a:pt x="182" y="202"/>
                  </a:lnTo>
                  <a:lnTo>
                    <a:pt x="182" y="196"/>
                  </a:lnTo>
                  <a:lnTo>
                    <a:pt x="190" y="206"/>
                  </a:lnTo>
                  <a:lnTo>
                    <a:pt x="194" y="188"/>
                  </a:lnTo>
                  <a:lnTo>
                    <a:pt x="196" y="180"/>
                  </a:lnTo>
                  <a:lnTo>
                    <a:pt x="192" y="174"/>
                  </a:lnTo>
                  <a:lnTo>
                    <a:pt x="198" y="166"/>
                  </a:lnTo>
                  <a:lnTo>
                    <a:pt x="196" y="164"/>
                  </a:lnTo>
                  <a:lnTo>
                    <a:pt x="196" y="158"/>
                  </a:lnTo>
                  <a:lnTo>
                    <a:pt x="200" y="152"/>
                  </a:lnTo>
                  <a:lnTo>
                    <a:pt x="200" y="148"/>
                  </a:lnTo>
                  <a:lnTo>
                    <a:pt x="196" y="140"/>
                  </a:lnTo>
                  <a:lnTo>
                    <a:pt x="190" y="134"/>
                  </a:lnTo>
                  <a:lnTo>
                    <a:pt x="184" y="136"/>
                  </a:lnTo>
                  <a:lnTo>
                    <a:pt x="180" y="138"/>
                  </a:lnTo>
                  <a:lnTo>
                    <a:pt x="182" y="132"/>
                  </a:lnTo>
                  <a:lnTo>
                    <a:pt x="178" y="128"/>
                  </a:lnTo>
                  <a:lnTo>
                    <a:pt x="174" y="118"/>
                  </a:lnTo>
                  <a:lnTo>
                    <a:pt x="174" y="110"/>
                  </a:lnTo>
                  <a:lnTo>
                    <a:pt x="166" y="112"/>
                  </a:lnTo>
                  <a:lnTo>
                    <a:pt x="162" y="112"/>
                  </a:lnTo>
                  <a:lnTo>
                    <a:pt x="158" y="106"/>
                  </a:lnTo>
                  <a:lnTo>
                    <a:pt x="160" y="100"/>
                  </a:lnTo>
                  <a:lnTo>
                    <a:pt x="158" y="100"/>
                  </a:lnTo>
                  <a:lnTo>
                    <a:pt x="164" y="92"/>
                  </a:lnTo>
                  <a:lnTo>
                    <a:pt x="158" y="84"/>
                  </a:lnTo>
                  <a:lnTo>
                    <a:pt x="150" y="88"/>
                  </a:lnTo>
                  <a:lnTo>
                    <a:pt x="146" y="80"/>
                  </a:lnTo>
                  <a:lnTo>
                    <a:pt x="140" y="82"/>
                  </a:lnTo>
                  <a:lnTo>
                    <a:pt x="132" y="74"/>
                  </a:lnTo>
                  <a:lnTo>
                    <a:pt x="120" y="66"/>
                  </a:lnTo>
                  <a:lnTo>
                    <a:pt x="112" y="58"/>
                  </a:lnTo>
                  <a:lnTo>
                    <a:pt x="110" y="56"/>
                  </a:lnTo>
                  <a:lnTo>
                    <a:pt x="110" y="66"/>
                  </a:lnTo>
                  <a:lnTo>
                    <a:pt x="98" y="50"/>
                  </a:lnTo>
                  <a:lnTo>
                    <a:pt x="98" y="54"/>
                  </a:lnTo>
                  <a:lnTo>
                    <a:pt x="92" y="46"/>
                  </a:lnTo>
                  <a:lnTo>
                    <a:pt x="76" y="36"/>
                  </a:lnTo>
                  <a:lnTo>
                    <a:pt x="70" y="32"/>
                  </a:lnTo>
                  <a:lnTo>
                    <a:pt x="66" y="28"/>
                  </a:lnTo>
                  <a:lnTo>
                    <a:pt x="56" y="28"/>
                  </a:lnTo>
                  <a:lnTo>
                    <a:pt x="58" y="22"/>
                  </a:lnTo>
                  <a:lnTo>
                    <a:pt x="56" y="20"/>
                  </a:lnTo>
                  <a:lnTo>
                    <a:pt x="56" y="14"/>
                  </a:lnTo>
                  <a:lnTo>
                    <a:pt x="48" y="6"/>
                  </a:lnTo>
                  <a:lnTo>
                    <a:pt x="42" y="8"/>
                  </a:lnTo>
                  <a:lnTo>
                    <a:pt x="38" y="6"/>
                  </a:lnTo>
                  <a:lnTo>
                    <a:pt x="26" y="10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5" name="Freeform 221"/>
            <p:cNvSpPr>
              <a:spLocks/>
            </p:cNvSpPr>
            <p:nvPr/>
          </p:nvSpPr>
          <p:spPr bwMode="blackWhite">
            <a:xfrm>
              <a:off x="4324" y="2999"/>
              <a:ext cx="151" cy="41"/>
            </a:xfrm>
            <a:custGeom>
              <a:avLst/>
              <a:gdLst/>
              <a:ahLst/>
              <a:cxnLst>
                <a:cxn ang="0">
                  <a:pos x="18" y="4"/>
                </a:cxn>
                <a:cxn ang="0">
                  <a:pos x="10" y="14"/>
                </a:cxn>
                <a:cxn ang="0">
                  <a:pos x="0" y="22"/>
                </a:cxn>
                <a:cxn ang="0">
                  <a:pos x="12" y="24"/>
                </a:cxn>
                <a:cxn ang="0">
                  <a:pos x="20" y="26"/>
                </a:cxn>
                <a:cxn ang="0">
                  <a:pos x="28" y="40"/>
                </a:cxn>
                <a:cxn ang="0">
                  <a:pos x="36" y="34"/>
                </a:cxn>
                <a:cxn ang="0">
                  <a:pos x="40" y="40"/>
                </a:cxn>
                <a:cxn ang="0">
                  <a:pos x="52" y="38"/>
                </a:cxn>
                <a:cxn ang="0">
                  <a:pos x="62" y="40"/>
                </a:cxn>
                <a:cxn ang="0">
                  <a:pos x="64" y="38"/>
                </a:cxn>
                <a:cxn ang="0">
                  <a:pos x="64" y="34"/>
                </a:cxn>
                <a:cxn ang="0">
                  <a:pos x="70" y="32"/>
                </a:cxn>
                <a:cxn ang="0">
                  <a:pos x="76" y="30"/>
                </a:cxn>
                <a:cxn ang="0">
                  <a:pos x="82" y="28"/>
                </a:cxn>
                <a:cxn ang="0">
                  <a:pos x="90" y="30"/>
                </a:cxn>
                <a:cxn ang="0">
                  <a:pos x="100" y="40"/>
                </a:cxn>
                <a:cxn ang="0">
                  <a:pos x="112" y="36"/>
                </a:cxn>
                <a:cxn ang="0">
                  <a:pos x="124" y="34"/>
                </a:cxn>
                <a:cxn ang="0">
                  <a:pos x="134" y="38"/>
                </a:cxn>
                <a:cxn ang="0">
                  <a:pos x="136" y="34"/>
                </a:cxn>
                <a:cxn ang="0">
                  <a:pos x="144" y="30"/>
                </a:cxn>
                <a:cxn ang="0">
                  <a:pos x="162" y="34"/>
                </a:cxn>
                <a:cxn ang="0">
                  <a:pos x="166" y="38"/>
                </a:cxn>
                <a:cxn ang="0">
                  <a:pos x="168" y="36"/>
                </a:cxn>
                <a:cxn ang="0">
                  <a:pos x="164" y="30"/>
                </a:cxn>
                <a:cxn ang="0">
                  <a:pos x="164" y="20"/>
                </a:cxn>
                <a:cxn ang="0">
                  <a:pos x="160" y="14"/>
                </a:cxn>
                <a:cxn ang="0">
                  <a:pos x="158" y="16"/>
                </a:cxn>
                <a:cxn ang="0">
                  <a:pos x="148" y="18"/>
                </a:cxn>
                <a:cxn ang="0">
                  <a:pos x="138" y="16"/>
                </a:cxn>
                <a:cxn ang="0">
                  <a:pos x="134" y="6"/>
                </a:cxn>
                <a:cxn ang="0">
                  <a:pos x="124" y="4"/>
                </a:cxn>
                <a:cxn ang="0">
                  <a:pos x="110" y="0"/>
                </a:cxn>
                <a:cxn ang="0">
                  <a:pos x="96" y="0"/>
                </a:cxn>
                <a:cxn ang="0">
                  <a:pos x="92" y="4"/>
                </a:cxn>
                <a:cxn ang="0">
                  <a:pos x="92" y="10"/>
                </a:cxn>
                <a:cxn ang="0">
                  <a:pos x="98" y="14"/>
                </a:cxn>
                <a:cxn ang="0">
                  <a:pos x="86" y="18"/>
                </a:cxn>
                <a:cxn ang="0">
                  <a:pos x="76" y="18"/>
                </a:cxn>
                <a:cxn ang="0">
                  <a:pos x="64" y="18"/>
                </a:cxn>
                <a:cxn ang="0">
                  <a:pos x="60" y="10"/>
                </a:cxn>
                <a:cxn ang="0">
                  <a:pos x="58" y="6"/>
                </a:cxn>
                <a:cxn ang="0">
                  <a:pos x="44" y="2"/>
                </a:cxn>
                <a:cxn ang="0">
                  <a:pos x="30" y="2"/>
                </a:cxn>
                <a:cxn ang="0">
                  <a:pos x="18" y="4"/>
                </a:cxn>
              </a:cxnLst>
              <a:rect l="0" t="0" r="r" b="b"/>
              <a:pathLst>
                <a:path w="169" h="41">
                  <a:moveTo>
                    <a:pt x="18" y="4"/>
                  </a:moveTo>
                  <a:lnTo>
                    <a:pt x="10" y="14"/>
                  </a:lnTo>
                  <a:lnTo>
                    <a:pt x="0" y="22"/>
                  </a:lnTo>
                  <a:lnTo>
                    <a:pt x="12" y="24"/>
                  </a:lnTo>
                  <a:lnTo>
                    <a:pt x="20" y="26"/>
                  </a:lnTo>
                  <a:lnTo>
                    <a:pt x="28" y="40"/>
                  </a:lnTo>
                  <a:lnTo>
                    <a:pt x="36" y="34"/>
                  </a:lnTo>
                  <a:lnTo>
                    <a:pt x="40" y="40"/>
                  </a:lnTo>
                  <a:lnTo>
                    <a:pt x="52" y="38"/>
                  </a:lnTo>
                  <a:lnTo>
                    <a:pt x="62" y="40"/>
                  </a:lnTo>
                  <a:lnTo>
                    <a:pt x="64" y="38"/>
                  </a:lnTo>
                  <a:lnTo>
                    <a:pt x="64" y="34"/>
                  </a:lnTo>
                  <a:lnTo>
                    <a:pt x="70" y="32"/>
                  </a:lnTo>
                  <a:lnTo>
                    <a:pt x="76" y="30"/>
                  </a:lnTo>
                  <a:lnTo>
                    <a:pt x="82" y="28"/>
                  </a:lnTo>
                  <a:lnTo>
                    <a:pt x="90" y="30"/>
                  </a:lnTo>
                  <a:lnTo>
                    <a:pt x="100" y="40"/>
                  </a:lnTo>
                  <a:lnTo>
                    <a:pt x="112" y="36"/>
                  </a:lnTo>
                  <a:lnTo>
                    <a:pt x="124" y="34"/>
                  </a:lnTo>
                  <a:lnTo>
                    <a:pt x="134" y="38"/>
                  </a:lnTo>
                  <a:lnTo>
                    <a:pt x="136" y="34"/>
                  </a:lnTo>
                  <a:lnTo>
                    <a:pt x="144" y="30"/>
                  </a:lnTo>
                  <a:lnTo>
                    <a:pt x="162" y="34"/>
                  </a:lnTo>
                  <a:lnTo>
                    <a:pt x="166" y="38"/>
                  </a:lnTo>
                  <a:lnTo>
                    <a:pt x="168" y="36"/>
                  </a:lnTo>
                  <a:lnTo>
                    <a:pt x="164" y="30"/>
                  </a:lnTo>
                  <a:lnTo>
                    <a:pt x="164" y="20"/>
                  </a:lnTo>
                  <a:lnTo>
                    <a:pt x="160" y="14"/>
                  </a:lnTo>
                  <a:lnTo>
                    <a:pt x="158" y="16"/>
                  </a:lnTo>
                  <a:lnTo>
                    <a:pt x="148" y="18"/>
                  </a:lnTo>
                  <a:lnTo>
                    <a:pt x="138" y="16"/>
                  </a:lnTo>
                  <a:lnTo>
                    <a:pt x="134" y="6"/>
                  </a:lnTo>
                  <a:lnTo>
                    <a:pt x="124" y="4"/>
                  </a:lnTo>
                  <a:lnTo>
                    <a:pt x="110" y="0"/>
                  </a:lnTo>
                  <a:lnTo>
                    <a:pt x="96" y="0"/>
                  </a:lnTo>
                  <a:lnTo>
                    <a:pt x="92" y="4"/>
                  </a:lnTo>
                  <a:lnTo>
                    <a:pt x="92" y="10"/>
                  </a:lnTo>
                  <a:lnTo>
                    <a:pt x="98" y="14"/>
                  </a:lnTo>
                  <a:lnTo>
                    <a:pt x="86" y="18"/>
                  </a:lnTo>
                  <a:lnTo>
                    <a:pt x="76" y="18"/>
                  </a:lnTo>
                  <a:lnTo>
                    <a:pt x="64" y="18"/>
                  </a:lnTo>
                  <a:lnTo>
                    <a:pt x="60" y="10"/>
                  </a:lnTo>
                  <a:lnTo>
                    <a:pt x="58" y="6"/>
                  </a:lnTo>
                  <a:lnTo>
                    <a:pt x="44" y="2"/>
                  </a:lnTo>
                  <a:lnTo>
                    <a:pt x="30" y="2"/>
                  </a:lnTo>
                  <a:lnTo>
                    <a:pt x="18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6" name="Freeform 222"/>
            <p:cNvSpPr>
              <a:spLocks/>
            </p:cNvSpPr>
            <p:nvPr/>
          </p:nvSpPr>
          <p:spPr bwMode="blackWhite">
            <a:xfrm>
              <a:off x="4476" y="3019"/>
              <a:ext cx="16" cy="1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10"/>
                </a:cxn>
                <a:cxn ang="0">
                  <a:pos x="8" y="14"/>
                </a:cxn>
                <a:cxn ang="0">
                  <a:pos x="10" y="8"/>
                </a:cxn>
                <a:cxn ang="0">
                  <a:pos x="18" y="2"/>
                </a:cxn>
                <a:cxn ang="0">
                  <a:pos x="12" y="0"/>
                </a:cxn>
                <a:cxn ang="0">
                  <a:pos x="4" y="2"/>
                </a:cxn>
                <a:cxn ang="0">
                  <a:pos x="0" y="6"/>
                </a:cxn>
              </a:cxnLst>
              <a:rect l="0" t="0" r="r" b="b"/>
              <a:pathLst>
                <a:path w="19" h="15">
                  <a:moveTo>
                    <a:pt x="0" y="6"/>
                  </a:moveTo>
                  <a:lnTo>
                    <a:pt x="4" y="10"/>
                  </a:lnTo>
                  <a:lnTo>
                    <a:pt x="8" y="14"/>
                  </a:lnTo>
                  <a:lnTo>
                    <a:pt x="10" y="8"/>
                  </a:lnTo>
                  <a:lnTo>
                    <a:pt x="18" y="2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7" name="Freeform 223"/>
            <p:cNvSpPr>
              <a:spLocks/>
            </p:cNvSpPr>
            <p:nvPr/>
          </p:nvSpPr>
          <p:spPr bwMode="blackWhite">
            <a:xfrm>
              <a:off x="4493" y="3017"/>
              <a:ext cx="17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0" y="14"/>
                </a:cxn>
                <a:cxn ang="0">
                  <a:pos x="14" y="8"/>
                </a:cxn>
                <a:cxn ang="0">
                  <a:pos x="18" y="4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0" y="14"/>
                </a:cxn>
              </a:cxnLst>
              <a:rect l="0" t="0" r="r" b="b"/>
              <a:pathLst>
                <a:path w="19" h="15">
                  <a:moveTo>
                    <a:pt x="0" y="14"/>
                  </a:moveTo>
                  <a:lnTo>
                    <a:pt x="10" y="14"/>
                  </a:lnTo>
                  <a:lnTo>
                    <a:pt x="14" y="8"/>
                  </a:lnTo>
                  <a:lnTo>
                    <a:pt x="18" y="4"/>
                  </a:lnTo>
                  <a:lnTo>
                    <a:pt x="14" y="0"/>
                  </a:lnTo>
                  <a:lnTo>
                    <a:pt x="8" y="2"/>
                  </a:lnTo>
                  <a:lnTo>
                    <a:pt x="4" y="6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8" name="Freeform 224"/>
            <p:cNvSpPr>
              <a:spLocks/>
            </p:cNvSpPr>
            <p:nvPr/>
          </p:nvSpPr>
          <p:spPr bwMode="blackWhite">
            <a:xfrm>
              <a:off x="4511" y="3009"/>
              <a:ext cx="38" cy="21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12" y="16"/>
                </a:cxn>
                <a:cxn ang="0">
                  <a:pos x="18" y="14"/>
                </a:cxn>
                <a:cxn ang="0">
                  <a:pos x="24" y="10"/>
                </a:cxn>
                <a:cxn ang="0">
                  <a:pos x="28" y="8"/>
                </a:cxn>
                <a:cxn ang="0">
                  <a:pos x="34" y="10"/>
                </a:cxn>
                <a:cxn ang="0">
                  <a:pos x="42" y="6"/>
                </a:cxn>
                <a:cxn ang="0">
                  <a:pos x="40" y="2"/>
                </a:cxn>
                <a:cxn ang="0">
                  <a:pos x="32" y="2"/>
                </a:cxn>
                <a:cxn ang="0">
                  <a:pos x="20" y="0"/>
                </a:cxn>
                <a:cxn ang="0">
                  <a:pos x="16" y="6"/>
                </a:cxn>
                <a:cxn ang="0">
                  <a:pos x="22" y="8"/>
                </a:cxn>
                <a:cxn ang="0">
                  <a:pos x="18" y="12"/>
                </a:cxn>
                <a:cxn ang="0">
                  <a:pos x="10" y="8"/>
                </a:cxn>
                <a:cxn ang="0">
                  <a:pos x="2" y="12"/>
                </a:cxn>
                <a:cxn ang="0">
                  <a:pos x="0" y="20"/>
                </a:cxn>
              </a:cxnLst>
              <a:rect l="0" t="0" r="r" b="b"/>
              <a:pathLst>
                <a:path w="43" h="21">
                  <a:moveTo>
                    <a:pt x="0" y="20"/>
                  </a:moveTo>
                  <a:lnTo>
                    <a:pt x="12" y="16"/>
                  </a:lnTo>
                  <a:lnTo>
                    <a:pt x="18" y="14"/>
                  </a:lnTo>
                  <a:lnTo>
                    <a:pt x="24" y="10"/>
                  </a:lnTo>
                  <a:lnTo>
                    <a:pt x="28" y="8"/>
                  </a:lnTo>
                  <a:lnTo>
                    <a:pt x="34" y="10"/>
                  </a:lnTo>
                  <a:lnTo>
                    <a:pt x="42" y="6"/>
                  </a:lnTo>
                  <a:lnTo>
                    <a:pt x="40" y="2"/>
                  </a:lnTo>
                  <a:lnTo>
                    <a:pt x="32" y="2"/>
                  </a:lnTo>
                  <a:lnTo>
                    <a:pt x="20" y="0"/>
                  </a:lnTo>
                  <a:lnTo>
                    <a:pt x="16" y="6"/>
                  </a:lnTo>
                  <a:lnTo>
                    <a:pt x="22" y="8"/>
                  </a:lnTo>
                  <a:lnTo>
                    <a:pt x="18" y="12"/>
                  </a:lnTo>
                  <a:lnTo>
                    <a:pt x="10" y="8"/>
                  </a:lnTo>
                  <a:lnTo>
                    <a:pt x="2" y="12"/>
                  </a:lnTo>
                  <a:lnTo>
                    <a:pt x="0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09" name="Freeform 225"/>
            <p:cNvSpPr>
              <a:spLocks/>
            </p:cNvSpPr>
            <p:nvPr/>
          </p:nvSpPr>
          <p:spPr bwMode="blackWhite">
            <a:xfrm>
              <a:off x="4548" y="3021"/>
              <a:ext cx="28" cy="17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0"/>
                </a:cxn>
                <a:cxn ang="0">
                  <a:pos x="12" y="12"/>
                </a:cxn>
                <a:cxn ang="0">
                  <a:pos x="22" y="16"/>
                </a:cxn>
                <a:cxn ang="0">
                  <a:pos x="28" y="12"/>
                </a:cxn>
                <a:cxn ang="0">
                  <a:pos x="30" y="8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2" y="6"/>
                </a:cxn>
                <a:cxn ang="0">
                  <a:pos x="0" y="12"/>
                </a:cxn>
              </a:cxnLst>
              <a:rect l="0" t="0" r="r" b="b"/>
              <a:pathLst>
                <a:path w="31" h="17">
                  <a:moveTo>
                    <a:pt x="0" y="12"/>
                  </a:moveTo>
                  <a:lnTo>
                    <a:pt x="6" y="10"/>
                  </a:lnTo>
                  <a:lnTo>
                    <a:pt x="12" y="12"/>
                  </a:lnTo>
                  <a:lnTo>
                    <a:pt x="22" y="16"/>
                  </a:lnTo>
                  <a:lnTo>
                    <a:pt x="28" y="12"/>
                  </a:lnTo>
                  <a:lnTo>
                    <a:pt x="30" y="8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2" y="6"/>
                  </a:lnTo>
                  <a:lnTo>
                    <a:pt x="0" y="1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0" name="Freeform 226"/>
            <p:cNvSpPr>
              <a:spLocks/>
            </p:cNvSpPr>
            <p:nvPr/>
          </p:nvSpPr>
          <p:spPr bwMode="blackWhite">
            <a:xfrm>
              <a:off x="4330" y="2917"/>
              <a:ext cx="26" cy="2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" y="12"/>
                </a:cxn>
                <a:cxn ang="0">
                  <a:pos x="10" y="22"/>
                </a:cxn>
                <a:cxn ang="0">
                  <a:pos x="20" y="28"/>
                </a:cxn>
                <a:cxn ang="0">
                  <a:pos x="28" y="26"/>
                </a:cxn>
                <a:cxn ang="0">
                  <a:pos x="24" y="22"/>
                </a:cxn>
                <a:cxn ang="0">
                  <a:pos x="26" y="16"/>
                </a:cxn>
                <a:cxn ang="0">
                  <a:pos x="16" y="14"/>
                </a:cxn>
                <a:cxn ang="0">
                  <a:pos x="16" y="8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2" y="8"/>
                </a:cxn>
                <a:cxn ang="0">
                  <a:pos x="0" y="14"/>
                </a:cxn>
              </a:cxnLst>
              <a:rect l="0" t="0" r="r" b="b"/>
              <a:pathLst>
                <a:path w="29" h="29">
                  <a:moveTo>
                    <a:pt x="0" y="14"/>
                  </a:moveTo>
                  <a:lnTo>
                    <a:pt x="6" y="12"/>
                  </a:lnTo>
                  <a:lnTo>
                    <a:pt x="10" y="22"/>
                  </a:lnTo>
                  <a:lnTo>
                    <a:pt x="20" y="28"/>
                  </a:lnTo>
                  <a:lnTo>
                    <a:pt x="28" y="26"/>
                  </a:lnTo>
                  <a:lnTo>
                    <a:pt x="24" y="22"/>
                  </a:lnTo>
                  <a:lnTo>
                    <a:pt x="26" y="16"/>
                  </a:lnTo>
                  <a:lnTo>
                    <a:pt x="16" y="14"/>
                  </a:lnTo>
                  <a:lnTo>
                    <a:pt x="16" y="8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6"/>
                  </a:lnTo>
                  <a:lnTo>
                    <a:pt x="6" y="2"/>
                  </a:lnTo>
                  <a:lnTo>
                    <a:pt x="2" y="8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1" name="Freeform 227"/>
            <p:cNvSpPr>
              <a:spLocks/>
            </p:cNvSpPr>
            <p:nvPr/>
          </p:nvSpPr>
          <p:spPr bwMode="blackWhite">
            <a:xfrm>
              <a:off x="4365" y="2933"/>
              <a:ext cx="17" cy="1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8" y="14"/>
                </a:cxn>
                <a:cxn ang="0">
                  <a:pos x="18" y="14"/>
                </a:cxn>
                <a:cxn ang="0">
                  <a:pos x="16" y="4"/>
                </a:cxn>
                <a:cxn ang="0">
                  <a:pos x="10" y="0"/>
                </a:cxn>
                <a:cxn ang="0">
                  <a:pos x="4" y="0"/>
                </a:cxn>
                <a:cxn ang="0">
                  <a:pos x="0" y="10"/>
                </a:cxn>
              </a:cxnLst>
              <a:rect l="0" t="0" r="r" b="b"/>
              <a:pathLst>
                <a:path w="19" h="15">
                  <a:moveTo>
                    <a:pt x="0" y="10"/>
                  </a:moveTo>
                  <a:lnTo>
                    <a:pt x="8" y="14"/>
                  </a:lnTo>
                  <a:lnTo>
                    <a:pt x="18" y="14"/>
                  </a:lnTo>
                  <a:lnTo>
                    <a:pt x="16" y="4"/>
                  </a:lnTo>
                  <a:lnTo>
                    <a:pt x="10" y="0"/>
                  </a:lnTo>
                  <a:lnTo>
                    <a:pt x="4" y="0"/>
                  </a:lnTo>
                  <a:lnTo>
                    <a:pt x="0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2" name="Freeform 228"/>
            <p:cNvSpPr>
              <a:spLocks/>
            </p:cNvSpPr>
            <p:nvPr/>
          </p:nvSpPr>
          <p:spPr bwMode="blackWhite">
            <a:xfrm>
              <a:off x="4195" y="2877"/>
              <a:ext cx="13" cy="1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" y="16"/>
                </a:cxn>
                <a:cxn ang="0">
                  <a:pos x="14" y="14"/>
                </a:cxn>
                <a:cxn ang="0">
                  <a:pos x="14" y="6"/>
                </a:cxn>
                <a:cxn ang="0">
                  <a:pos x="6" y="0"/>
                </a:cxn>
                <a:cxn ang="0">
                  <a:pos x="0" y="4"/>
                </a:cxn>
              </a:cxnLst>
              <a:rect l="0" t="0" r="r" b="b"/>
              <a:pathLst>
                <a:path w="15" h="17">
                  <a:moveTo>
                    <a:pt x="0" y="4"/>
                  </a:moveTo>
                  <a:lnTo>
                    <a:pt x="10" y="16"/>
                  </a:lnTo>
                  <a:lnTo>
                    <a:pt x="14" y="14"/>
                  </a:lnTo>
                  <a:lnTo>
                    <a:pt x="14" y="6"/>
                  </a:lnTo>
                  <a:lnTo>
                    <a:pt x="6" y="0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3" name="Freeform 229"/>
            <p:cNvSpPr>
              <a:spLocks/>
            </p:cNvSpPr>
            <p:nvPr/>
          </p:nvSpPr>
          <p:spPr bwMode="blackWhite">
            <a:xfrm>
              <a:off x="4218" y="2919"/>
              <a:ext cx="13" cy="1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6" y="16"/>
                </a:cxn>
                <a:cxn ang="0">
                  <a:pos x="14" y="18"/>
                </a:cxn>
                <a:cxn ang="0">
                  <a:pos x="14" y="14"/>
                </a:cxn>
                <a:cxn ang="0">
                  <a:pos x="8" y="4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5" h="19">
                  <a:moveTo>
                    <a:pt x="0" y="6"/>
                  </a:moveTo>
                  <a:lnTo>
                    <a:pt x="6" y="16"/>
                  </a:lnTo>
                  <a:lnTo>
                    <a:pt x="14" y="18"/>
                  </a:lnTo>
                  <a:lnTo>
                    <a:pt x="14" y="14"/>
                  </a:lnTo>
                  <a:lnTo>
                    <a:pt x="8" y="4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4" name="Freeform 230"/>
            <p:cNvSpPr>
              <a:spLocks/>
            </p:cNvSpPr>
            <p:nvPr/>
          </p:nvSpPr>
          <p:spPr bwMode="blackWhite">
            <a:xfrm>
              <a:off x="4557" y="2989"/>
              <a:ext cx="53" cy="25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6" y="24"/>
                </a:cxn>
                <a:cxn ang="0">
                  <a:pos x="8" y="20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32" y="18"/>
                </a:cxn>
                <a:cxn ang="0">
                  <a:pos x="38" y="18"/>
                </a:cxn>
                <a:cxn ang="0">
                  <a:pos x="58" y="8"/>
                </a:cxn>
                <a:cxn ang="0">
                  <a:pos x="58" y="0"/>
                </a:cxn>
                <a:cxn ang="0">
                  <a:pos x="54" y="0"/>
                </a:cxn>
                <a:cxn ang="0">
                  <a:pos x="52" y="8"/>
                </a:cxn>
                <a:cxn ang="0">
                  <a:pos x="36" y="10"/>
                </a:cxn>
                <a:cxn ang="0">
                  <a:pos x="30" y="14"/>
                </a:cxn>
                <a:cxn ang="0">
                  <a:pos x="24" y="10"/>
                </a:cxn>
                <a:cxn ang="0">
                  <a:pos x="18" y="8"/>
                </a:cxn>
                <a:cxn ang="0">
                  <a:pos x="8" y="14"/>
                </a:cxn>
                <a:cxn ang="0">
                  <a:pos x="0" y="22"/>
                </a:cxn>
              </a:cxnLst>
              <a:rect l="0" t="0" r="r" b="b"/>
              <a:pathLst>
                <a:path w="59" h="25">
                  <a:moveTo>
                    <a:pt x="0" y="22"/>
                  </a:moveTo>
                  <a:lnTo>
                    <a:pt x="6" y="24"/>
                  </a:lnTo>
                  <a:lnTo>
                    <a:pt x="8" y="20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32" y="18"/>
                  </a:lnTo>
                  <a:lnTo>
                    <a:pt x="38" y="18"/>
                  </a:lnTo>
                  <a:lnTo>
                    <a:pt x="58" y="8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2" y="8"/>
                  </a:lnTo>
                  <a:lnTo>
                    <a:pt x="36" y="10"/>
                  </a:lnTo>
                  <a:lnTo>
                    <a:pt x="30" y="14"/>
                  </a:lnTo>
                  <a:lnTo>
                    <a:pt x="24" y="10"/>
                  </a:lnTo>
                  <a:lnTo>
                    <a:pt x="18" y="8"/>
                  </a:lnTo>
                  <a:lnTo>
                    <a:pt x="8" y="14"/>
                  </a:lnTo>
                  <a:lnTo>
                    <a:pt x="0" y="2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5" name="Freeform 231"/>
            <p:cNvSpPr>
              <a:spLocks/>
            </p:cNvSpPr>
            <p:nvPr/>
          </p:nvSpPr>
          <p:spPr bwMode="blackWhite">
            <a:xfrm>
              <a:off x="4618" y="2967"/>
              <a:ext cx="65" cy="63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6" y="54"/>
                </a:cxn>
                <a:cxn ang="0">
                  <a:pos x="2" y="54"/>
                </a:cxn>
                <a:cxn ang="0">
                  <a:pos x="4" y="42"/>
                </a:cxn>
                <a:cxn ang="0">
                  <a:pos x="22" y="32"/>
                </a:cxn>
                <a:cxn ang="0">
                  <a:pos x="28" y="24"/>
                </a:cxn>
                <a:cxn ang="0">
                  <a:pos x="28" y="22"/>
                </a:cxn>
                <a:cxn ang="0">
                  <a:pos x="52" y="8"/>
                </a:cxn>
                <a:cxn ang="0">
                  <a:pos x="60" y="8"/>
                </a:cxn>
                <a:cxn ang="0">
                  <a:pos x="68" y="0"/>
                </a:cxn>
                <a:cxn ang="0">
                  <a:pos x="72" y="2"/>
                </a:cxn>
                <a:cxn ang="0">
                  <a:pos x="64" y="12"/>
                </a:cxn>
                <a:cxn ang="0">
                  <a:pos x="60" y="14"/>
                </a:cxn>
                <a:cxn ang="0">
                  <a:pos x="54" y="18"/>
                </a:cxn>
                <a:cxn ang="0">
                  <a:pos x="40" y="32"/>
                </a:cxn>
                <a:cxn ang="0">
                  <a:pos x="36" y="34"/>
                </a:cxn>
                <a:cxn ang="0">
                  <a:pos x="34" y="42"/>
                </a:cxn>
                <a:cxn ang="0">
                  <a:pos x="28" y="44"/>
                </a:cxn>
                <a:cxn ang="0">
                  <a:pos x="26" y="50"/>
                </a:cxn>
                <a:cxn ang="0">
                  <a:pos x="18" y="52"/>
                </a:cxn>
                <a:cxn ang="0">
                  <a:pos x="14" y="52"/>
                </a:cxn>
                <a:cxn ang="0">
                  <a:pos x="6" y="62"/>
                </a:cxn>
                <a:cxn ang="0">
                  <a:pos x="0" y="60"/>
                </a:cxn>
              </a:cxnLst>
              <a:rect l="0" t="0" r="r" b="b"/>
              <a:pathLst>
                <a:path w="73" h="63">
                  <a:moveTo>
                    <a:pt x="0" y="60"/>
                  </a:moveTo>
                  <a:lnTo>
                    <a:pt x="6" y="54"/>
                  </a:lnTo>
                  <a:lnTo>
                    <a:pt x="2" y="54"/>
                  </a:lnTo>
                  <a:lnTo>
                    <a:pt x="4" y="42"/>
                  </a:lnTo>
                  <a:lnTo>
                    <a:pt x="22" y="32"/>
                  </a:lnTo>
                  <a:lnTo>
                    <a:pt x="28" y="24"/>
                  </a:lnTo>
                  <a:lnTo>
                    <a:pt x="28" y="22"/>
                  </a:lnTo>
                  <a:lnTo>
                    <a:pt x="52" y="8"/>
                  </a:lnTo>
                  <a:lnTo>
                    <a:pt x="60" y="8"/>
                  </a:lnTo>
                  <a:lnTo>
                    <a:pt x="68" y="0"/>
                  </a:lnTo>
                  <a:lnTo>
                    <a:pt x="72" y="2"/>
                  </a:lnTo>
                  <a:lnTo>
                    <a:pt x="64" y="12"/>
                  </a:lnTo>
                  <a:lnTo>
                    <a:pt x="60" y="14"/>
                  </a:lnTo>
                  <a:lnTo>
                    <a:pt x="54" y="18"/>
                  </a:lnTo>
                  <a:lnTo>
                    <a:pt x="40" y="32"/>
                  </a:lnTo>
                  <a:lnTo>
                    <a:pt x="36" y="34"/>
                  </a:lnTo>
                  <a:lnTo>
                    <a:pt x="34" y="42"/>
                  </a:lnTo>
                  <a:lnTo>
                    <a:pt x="28" y="44"/>
                  </a:lnTo>
                  <a:lnTo>
                    <a:pt x="26" y="50"/>
                  </a:lnTo>
                  <a:lnTo>
                    <a:pt x="18" y="52"/>
                  </a:lnTo>
                  <a:lnTo>
                    <a:pt x="14" y="52"/>
                  </a:lnTo>
                  <a:lnTo>
                    <a:pt x="6" y="62"/>
                  </a:lnTo>
                  <a:lnTo>
                    <a:pt x="0" y="6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6" name="Freeform 232"/>
            <p:cNvSpPr>
              <a:spLocks/>
            </p:cNvSpPr>
            <p:nvPr/>
          </p:nvSpPr>
          <p:spPr bwMode="blackWhite">
            <a:xfrm>
              <a:off x="4673" y="2861"/>
              <a:ext cx="22" cy="1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8" y="16"/>
                </a:cxn>
                <a:cxn ang="0">
                  <a:pos x="22" y="8"/>
                </a:cxn>
                <a:cxn ang="0">
                  <a:pos x="24" y="0"/>
                </a:cxn>
                <a:cxn ang="0">
                  <a:pos x="10" y="0"/>
                </a:cxn>
                <a:cxn ang="0">
                  <a:pos x="2" y="6"/>
                </a:cxn>
                <a:cxn ang="0">
                  <a:pos x="0" y="14"/>
                </a:cxn>
              </a:cxnLst>
              <a:rect l="0" t="0" r="r" b="b"/>
              <a:pathLst>
                <a:path w="25" h="17">
                  <a:moveTo>
                    <a:pt x="0" y="14"/>
                  </a:moveTo>
                  <a:lnTo>
                    <a:pt x="8" y="16"/>
                  </a:lnTo>
                  <a:lnTo>
                    <a:pt x="22" y="8"/>
                  </a:lnTo>
                  <a:lnTo>
                    <a:pt x="24" y="0"/>
                  </a:lnTo>
                  <a:lnTo>
                    <a:pt x="10" y="0"/>
                  </a:lnTo>
                  <a:lnTo>
                    <a:pt x="2" y="6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" name="Freeform 233"/>
            <p:cNvSpPr>
              <a:spLocks/>
            </p:cNvSpPr>
            <p:nvPr/>
          </p:nvSpPr>
          <p:spPr bwMode="blackWhite">
            <a:xfrm>
              <a:off x="4552" y="2771"/>
              <a:ext cx="116" cy="181"/>
            </a:xfrm>
            <a:custGeom>
              <a:avLst/>
              <a:gdLst/>
              <a:ahLst/>
              <a:cxnLst>
                <a:cxn ang="0">
                  <a:pos x="116" y="10"/>
                </a:cxn>
                <a:cxn ang="0">
                  <a:pos x="110" y="18"/>
                </a:cxn>
                <a:cxn ang="0">
                  <a:pos x="86" y="30"/>
                </a:cxn>
                <a:cxn ang="0">
                  <a:pos x="64" y="32"/>
                </a:cxn>
                <a:cxn ang="0">
                  <a:pos x="50" y="30"/>
                </a:cxn>
                <a:cxn ang="0">
                  <a:pos x="42" y="42"/>
                </a:cxn>
                <a:cxn ang="0">
                  <a:pos x="30" y="46"/>
                </a:cxn>
                <a:cxn ang="0">
                  <a:pos x="22" y="66"/>
                </a:cxn>
                <a:cxn ang="0">
                  <a:pos x="18" y="84"/>
                </a:cxn>
                <a:cxn ang="0">
                  <a:pos x="12" y="108"/>
                </a:cxn>
                <a:cxn ang="0">
                  <a:pos x="0" y="124"/>
                </a:cxn>
                <a:cxn ang="0">
                  <a:pos x="4" y="142"/>
                </a:cxn>
                <a:cxn ang="0">
                  <a:pos x="12" y="144"/>
                </a:cxn>
                <a:cxn ang="0">
                  <a:pos x="8" y="168"/>
                </a:cxn>
                <a:cxn ang="0">
                  <a:pos x="12" y="180"/>
                </a:cxn>
                <a:cxn ang="0">
                  <a:pos x="32" y="176"/>
                </a:cxn>
                <a:cxn ang="0">
                  <a:pos x="28" y="162"/>
                </a:cxn>
                <a:cxn ang="0">
                  <a:pos x="32" y="150"/>
                </a:cxn>
                <a:cxn ang="0">
                  <a:pos x="34" y="130"/>
                </a:cxn>
                <a:cxn ang="0">
                  <a:pos x="36" y="118"/>
                </a:cxn>
                <a:cxn ang="0">
                  <a:pos x="48" y="114"/>
                </a:cxn>
                <a:cxn ang="0">
                  <a:pos x="40" y="128"/>
                </a:cxn>
                <a:cxn ang="0">
                  <a:pos x="50" y="142"/>
                </a:cxn>
                <a:cxn ang="0">
                  <a:pos x="50" y="152"/>
                </a:cxn>
                <a:cxn ang="0">
                  <a:pos x="58" y="148"/>
                </a:cxn>
                <a:cxn ang="0">
                  <a:pos x="76" y="142"/>
                </a:cxn>
                <a:cxn ang="0">
                  <a:pos x="72" y="134"/>
                </a:cxn>
                <a:cxn ang="0">
                  <a:pos x="68" y="128"/>
                </a:cxn>
                <a:cxn ang="0">
                  <a:pos x="64" y="102"/>
                </a:cxn>
                <a:cxn ang="0">
                  <a:pos x="64" y="90"/>
                </a:cxn>
                <a:cxn ang="0">
                  <a:pos x="76" y="70"/>
                </a:cxn>
                <a:cxn ang="0">
                  <a:pos x="92" y="66"/>
                </a:cxn>
                <a:cxn ang="0">
                  <a:pos x="80" y="60"/>
                </a:cxn>
                <a:cxn ang="0">
                  <a:pos x="66" y="68"/>
                </a:cxn>
                <a:cxn ang="0">
                  <a:pos x="54" y="72"/>
                </a:cxn>
                <a:cxn ang="0">
                  <a:pos x="44" y="82"/>
                </a:cxn>
                <a:cxn ang="0">
                  <a:pos x="34" y="74"/>
                </a:cxn>
                <a:cxn ang="0">
                  <a:pos x="38" y="54"/>
                </a:cxn>
                <a:cxn ang="0">
                  <a:pos x="52" y="48"/>
                </a:cxn>
                <a:cxn ang="0">
                  <a:pos x="66" y="44"/>
                </a:cxn>
                <a:cxn ang="0">
                  <a:pos x="88" y="36"/>
                </a:cxn>
                <a:cxn ang="0">
                  <a:pos x="106" y="32"/>
                </a:cxn>
                <a:cxn ang="0">
                  <a:pos x="120" y="18"/>
                </a:cxn>
                <a:cxn ang="0">
                  <a:pos x="130" y="0"/>
                </a:cxn>
              </a:cxnLst>
              <a:rect l="0" t="0" r="r" b="b"/>
              <a:pathLst>
                <a:path w="131" h="181">
                  <a:moveTo>
                    <a:pt x="124" y="0"/>
                  </a:moveTo>
                  <a:lnTo>
                    <a:pt x="116" y="10"/>
                  </a:lnTo>
                  <a:lnTo>
                    <a:pt x="112" y="14"/>
                  </a:lnTo>
                  <a:lnTo>
                    <a:pt x="110" y="18"/>
                  </a:lnTo>
                  <a:lnTo>
                    <a:pt x="100" y="26"/>
                  </a:lnTo>
                  <a:lnTo>
                    <a:pt x="86" y="30"/>
                  </a:lnTo>
                  <a:lnTo>
                    <a:pt x="68" y="28"/>
                  </a:lnTo>
                  <a:lnTo>
                    <a:pt x="64" y="32"/>
                  </a:lnTo>
                  <a:lnTo>
                    <a:pt x="60" y="32"/>
                  </a:lnTo>
                  <a:lnTo>
                    <a:pt x="50" y="30"/>
                  </a:lnTo>
                  <a:lnTo>
                    <a:pt x="44" y="34"/>
                  </a:lnTo>
                  <a:lnTo>
                    <a:pt x="42" y="42"/>
                  </a:lnTo>
                  <a:lnTo>
                    <a:pt x="38" y="46"/>
                  </a:lnTo>
                  <a:lnTo>
                    <a:pt x="30" y="46"/>
                  </a:lnTo>
                  <a:lnTo>
                    <a:pt x="26" y="56"/>
                  </a:lnTo>
                  <a:lnTo>
                    <a:pt x="22" y="66"/>
                  </a:lnTo>
                  <a:lnTo>
                    <a:pt x="24" y="82"/>
                  </a:lnTo>
                  <a:lnTo>
                    <a:pt x="18" y="84"/>
                  </a:lnTo>
                  <a:lnTo>
                    <a:pt x="14" y="100"/>
                  </a:lnTo>
                  <a:lnTo>
                    <a:pt x="12" y="108"/>
                  </a:lnTo>
                  <a:lnTo>
                    <a:pt x="6" y="120"/>
                  </a:lnTo>
                  <a:lnTo>
                    <a:pt x="0" y="124"/>
                  </a:lnTo>
                  <a:lnTo>
                    <a:pt x="2" y="134"/>
                  </a:lnTo>
                  <a:lnTo>
                    <a:pt x="4" y="142"/>
                  </a:lnTo>
                  <a:lnTo>
                    <a:pt x="12" y="140"/>
                  </a:lnTo>
                  <a:lnTo>
                    <a:pt x="12" y="144"/>
                  </a:lnTo>
                  <a:lnTo>
                    <a:pt x="16" y="150"/>
                  </a:lnTo>
                  <a:lnTo>
                    <a:pt x="8" y="168"/>
                  </a:lnTo>
                  <a:lnTo>
                    <a:pt x="8" y="178"/>
                  </a:lnTo>
                  <a:lnTo>
                    <a:pt x="12" y="180"/>
                  </a:lnTo>
                  <a:lnTo>
                    <a:pt x="20" y="176"/>
                  </a:lnTo>
                  <a:lnTo>
                    <a:pt x="32" y="176"/>
                  </a:lnTo>
                  <a:lnTo>
                    <a:pt x="26" y="168"/>
                  </a:lnTo>
                  <a:lnTo>
                    <a:pt x="28" y="162"/>
                  </a:lnTo>
                  <a:lnTo>
                    <a:pt x="34" y="158"/>
                  </a:lnTo>
                  <a:lnTo>
                    <a:pt x="32" y="150"/>
                  </a:lnTo>
                  <a:lnTo>
                    <a:pt x="34" y="142"/>
                  </a:lnTo>
                  <a:lnTo>
                    <a:pt x="34" y="130"/>
                  </a:lnTo>
                  <a:lnTo>
                    <a:pt x="32" y="120"/>
                  </a:lnTo>
                  <a:lnTo>
                    <a:pt x="36" y="118"/>
                  </a:lnTo>
                  <a:lnTo>
                    <a:pt x="38" y="114"/>
                  </a:lnTo>
                  <a:lnTo>
                    <a:pt x="48" y="114"/>
                  </a:lnTo>
                  <a:lnTo>
                    <a:pt x="42" y="120"/>
                  </a:lnTo>
                  <a:lnTo>
                    <a:pt x="40" y="128"/>
                  </a:lnTo>
                  <a:lnTo>
                    <a:pt x="46" y="136"/>
                  </a:lnTo>
                  <a:lnTo>
                    <a:pt x="50" y="142"/>
                  </a:lnTo>
                  <a:lnTo>
                    <a:pt x="48" y="146"/>
                  </a:lnTo>
                  <a:lnTo>
                    <a:pt x="50" y="152"/>
                  </a:lnTo>
                  <a:lnTo>
                    <a:pt x="62" y="152"/>
                  </a:lnTo>
                  <a:lnTo>
                    <a:pt x="58" y="148"/>
                  </a:lnTo>
                  <a:lnTo>
                    <a:pt x="66" y="142"/>
                  </a:lnTo>
                  <a:lnTo>
                    <a:pt x="76" y="142"/>
                  </a:lnTo>
                  <a:lnTo>
                    <a:pt x="74" y="134"/>
                  </a:lnTo>
                  <a:lnTo>
                    <a:pt x="72" y="134"/>
                  </a:lnTo>
                  <a:lnTo>
                    <a:pt x="70" y="130"/>
                  </a:lnTo>
                  <a:lnTo>
                    <a:pt x="68" y="128"/>
                  </a:lnTo>
                  <a:lnTo>
                    <a:pt x="70" y="116"/>
                  </a:lnTo>
                  <a:lnTo>
                    <a:pt x="64" y="102"/>
                  </a:lnTo>
                  <a:lnTo>
                    <a:pt x="58" y="96"/>
                  </a:lnTo>
                  <a:lnTo>
                    <a:pt x="64" y="90"/>
                  </a:lnTo>
                  <a:lnTo>
                    <a:pt x="72" y="84"/>
                  </a:lnTo>
                  <a:lnTo>
                    <a:pt x="76" y="70"/>
                  </a:lnTo>
                  <a:lnTo>
                    <a:pt x="84" y="64"/>
                  </a:lnTo>
                  <a:lnTo>
                    <a:pt x="92" y="66"/>
                  </a:lnTo>
                  <a:lnTo>
                    <a:pt x="90" y="58"/>
                  </a:lnTo>
                  <a:lnTo>
                    <a:pt x="80" y="60"/>
                  </a:lnTo>
                  <a:lnTo>
                    <a:pt x="76" y="64"/>
                  </a:lnTo>
                  <a:lnTo>
                    <a:pt x="66" y="68"/>
                  </a:lnTo>
                  <a:lnTo>
                    <a:pt x="62" y="72"/>
                  </a:lnTo>
                  <a:lnTo>
                    <a:pt x="54" y="72"/>
                  </a:lnTo>
                  <a:lnTo>
                    <a:pt x="46" y="80"/>
                  </a:lnTo>
                  <a:lnTo>
                    <a:pt x="44" y="82"/>
                  </a:lnTo>
                  <a:lnTo>
                    <a:pt x="38" y="78"/>
                  </a:lnTo>
                  <a:lnTo>
                    <a:pt x="34" y="74"/>
                  </a:lnTo>
                  <a:lnTo>
                    <a:pt x="36" y="66"/>
                  </a:lnTo>
                  <a:lnTo>
                    <a:pt x="38" y="54"/>
                  </a:lnTo>
                  <a:lnTo>
                    <a:pt x="46" y="48"/>
                  </a:lnTo>
                  <a:lnTo>
                    <a:pt x="52" y="48"/>
                  </a:lnTo>
                  <a:lnTo>
                    <a:pt x="60" y="42"/>
                  </a:lnTo>
                  <a:lnTo>
                    <a:pt x="66" y="44"/>
                  </a:lnTo>
                  <a:lnTo>
                    <a:pt x="78" y="36"/>
                  </a:lnTo>
                  <a:lnTo>
                    <a:pt x="88" y="36"/>
                  </a:lnTo>
                  <a:lnTo>
                    <a:pt x="102" y="38"/>
                  </a:lnTo>
                  <a:lnTo>
                    <a:pt x="106" y="32"/>
                  </a:lnTo>
                  <a:lnTo>
                    <a:pt x="112" y="32"/>
                  </a:lnTo>
                  <a:lnTo>
                    <a:pt x="120" y="18"/>
                  </a:lnTo>
                  <a:lnTo>
                    <a:pt x="124" y="10"/>
                  </a:lnTo>
                  <a:lnTo>
                    <a:pt x="130" y="0"/>
                  </a:lnTo>
                  <a:lnTo>
                    <a:pt x="12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" name="Freeform 234"/>
            <p:cNvSpPr>
              <a:spLocks/>
            </p:cNvSpPr>
            <p:nvPr/>
          </p:nvSpPr>
          <p:spPr bwMode="blackWhite">
            <a:xfrm>
              <a:off x="4746" y="2915"/>
              <a:ext cx="17" cy="27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12" y="2"/>
                </a:cxn>
                <a:cxn ang="0">
                  <a:pos x="18" y="0"/>
                </a:cxn>
                <a:cxn ang="0">
                  <a:pos x="14" y="8"/>
                </a:cxn>
                <a:cxn ang="0">
                  <a:pos x="8" y="20"/>
                </a:cxn>
                <a:cxn ang="0">
                  <a:pos x="0" y="26"/>
                </a:cxn>
                <a:cxn ang="0">
                  <a:pos x="4" y="10"/>
                </a:cxn>
              </a:cxnLst>
              <a:rect l="0" t="0" r="r" b="b"/>
              <a:pathLst>
                <a:path w="19" h="27">
                  <a:moveTo>
                    <a:pt x="4" y="10"/>
                  </a:moveTo>
                  <a:lnTo>
                    <a:pt x="12" y="2"/>
                  </a:lnTo>
                  <a:lnTo>
                    <a:pt x="18" y="0"/>
                  </a:lnTo>
                  <a:lnTo>
                    <a:pt x="14" y="8"/>
                  </a:lnTo>
                  <a:lnTo>
                    <a:pt x="8" y="20"/>
                  </a:lnTo>
                  <a:lnTo>
                    <a:pt x="0" y="26"/>
                  </a:lnTo>
                  <a:lnTo>
                    <a:pt x="4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" name="Freeform 235"/>
            <p:cNvSpPr>
              <a:spLocks/>
            </p:cNvSpPr>
            <p:nvPr/>
          </p:nvSpPr>
          <p:spPr bwMode="blackWhite">
            <a:xfrm>
              <a:off x="4701" y="2743"/>
              <a:ext cx="26" cy="59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8" y="36"/>
                </a:cxn>
                <a:cxn ang="0">
                  <a:pos x="18" y="28"/>
                </a:cxn>
                <a:cxn ang="0">
                  <a:pos x="20" y="20"/>
                </a:cxn>
                <a:cxn ang="0">
                  <a:pos x="28" y="12"/>
                </a:cxn>
                <a:cxn ang="0">
                  <a:pos x="20" y="12"/>
                </a:cxn>
                <a:cxn ang="0">
                  <a:pos x="12" y="24"/>
                </a:cxn>
                <a:cxn ang="0">
                  <a:pos x="8" y="22"/>
                </a:cxn>
                <a:cxn ang="0">
                  <a:pos x="12" y="14"/>
                </a:cxn>
                <a:cxn ang="0">
                  <a:pos x="6" y="6"/>
                </a:cxn>
                <a:cxn ang="0">
                  <a:pos x="8" y="0"/>
                </a:cxn>
                <a:cxn ang="0">
                  <a:pos x="0" y="20"/>
                </a:cxn>
                <a:cxn ang="0">
                  <a:pos x="6" y="30"/>
                </a:cxn>
                <a:cxn ang="0">
                  <a:pos x="6" y="38"/>
                </a:cxn>
                <a:cxn ang="0">
                  <a:pos x="6" y="50"/>
                </a:cxn>
                <a:cxn ang="0">
                  <a:pos x="20" y="58"/>
                </a:cxn>
                <a:cxn ang="0">
                  <a:pos x="12" y="46"/>
                </a:cxn>
                <a:cxn ang="0">
                  <a:pos x="12" y="34"/>
                </a:cxn>
              </a:cxnLst>
              <a:rect l="0" t="0" r="r" b="b"/>
              <a:pathLst>
                <a:path w="29" h="59">
                  <a:moveTo>
                    <a:pt x="12" y="34"/>
                  </a:moveTo>
                  <a:lnTo>
                    <a:pt x="28" y="36"/>
                  </a:lnTo>
                  <a:lnTo>
                    <a:pt x="18" y="28"/>
                  </a:lnTo>
                  <a:lnTo>
                    <a:pt x="20" y="20"/>
                  </a:lnTo>
                  <a:lnTo>
                    <a:pt x="28" y="12"/>
                  </a:lnTo>
                  <a:lnTo>
                    <a:pt x="20" y="12"/>
                  </a:lnTo>
                  <a:lnTo>
                    <a:pt x="12" y="24"/>
                  </a:lnTo>
                  <a:lnTo>
                    <a:pt x="8" y="22"/>
                  </a:lnTo>
                  <a:lnTo>
                    <a:pt x="12" y="14"/>
                  </a:lnTo>
                  <a:lnTo>
                    <a:pt x="6" y="6"/>
                  </a:lnTo>
                  <a:lnTo>
                    <a:pt x="8" y="0"/>
                  </a:lnTo>
                  <a:lnTo>
                    <a:pt x="0" y="20"/>
                  </a:lnTo>
                  <a:lnTo>
                    <a:pt x="6" y="30"/>
                  </a:lnTo>
                  <a:lnTo>
                    <a:pt x="6" y="38"/>
                  </a:lnTo>
                  <a:lnTo>
                    <a:pt x="6" y="50"/>
                  </a:lnTo>
                  <a:lnTo>
                    <a:pt x="20" y="58"/>
                  </a:lnTo>
                  <a:lnTo>
                    <a:pt x="12" y="46"/>
                  </a:lnTo>
                  <a:lnTo>
                    <a:pt x="12" y="3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0" name="Freeform 236"/>
            <p:cNvSpPr>
              <a:spLocks/>
            </p:cNvSpPr>
            <p:nvPr/>
          </p:nvSpPr>
          <p:spPr bwMode="blackWhite">
            <a:xfrm>
              <a:off x="4714" y="2729"/>
              <a:ext cx="11" cy="21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0"/>
                </a:cxn>
                <a:cxn ang="0">
                  <a:pos x="2" y="20"/>
                </a:cxn>
                <a:cxn ang="0">
                  <a:pos x="12" y="12"/>
                </a:cxn>
                <a:cxn ang="0">
                  <a:pos x="4" y="0"/>
                </a:cxn>
              </a:cxnLst>
              <a:rect l="0" t="0" r="r" b="b"/>
              <a:pathLst>
                <a:path w="13" h="21">
                  <a:moveTo>
                    <a:pt x="4" y="0"/>
                  </a:moveTo>
                  <a:lnTo>
                    <a:pt x="0" y="10"/>
                  </a:lnTo>
                  <a:lnTo>
                    <a:pt x="2" y="20"/>
                  </a:lnTo>
                  <a:lnTo>
                    <a:pt x="12" y="12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1" name="Freeform 237"/>
            <p:cNvSpPr>
              <a:spLocks/>
            </p:cNvSpPr>
            <p:nvPr/>
          </p:nvSpPr>
          <p:spPr bwMode="blackWhite">
            <a:xfrm>
              <a:off x="4392" y="2757"/>
              <a:ext cx="170" cy="185"/>
            </a:xfrm>
            <a:custGeom>
              <a:avLst/>
              <a:gdLst/>
              <a:ahLst/>
              <a:cxnLst>
                <a:cxn ang="0">
                  <a:pos x="172" y="12"/>
                </a:cxn>
                <a:cxn ang="0">
                  <a:pos x="162" y="18"/>
                </a:cxn>
                <a:cxn ang="0">
                  <a:pos x="164" y="22"/>
                </a:cxn>
                <a:cxn ang="0">
                  <a:pos x="174" y="46"/>
                </a:cxn>
                <a:cxn ang="0">
                  <a:pos x="190" y="62"/>
                </a:cxn>
                <a:cxn ang="0">
                  <a:pos x="174" y="66"/>
                </a:cxn>
                <a:cxn ang="0">
                  <a:pos x="170" y="70"/>
                </a:cxn>
                <a:cxn ang="0">
                  <a:pos x="162" y="82"/>
                </a:cxn>
                <a:cxn ang="0">
                  <a:pos x="160" y="106"/>
                </a:cxn>
                <a:cxn ang="0">
                  <a:pos x="154" y="116"/>
                </a:cxn>
                <a:cxn ang="0">
                  <a:pos x="142" y="120"/>
                </a:cxn>
                <a:cxn ang="0">
                  <a:pos x="138" y="134"/>
                </a:cxn>
                <a:cxn ang="0">
                  <a:pos x="146" y="140"/>
                </a:cxn>
                <a:cxn ang="0">
                  <a:pos x="138" y="152"/>
                </a:cxn>
                <a:cxn ang="0">
                  <a:pos x="132" y="162"/>
                </a:cxn>
                <a:cxn ang="0">
                  <a:pos x="110" y="182"/>
                </a:cxn>
                <a:cxn ang="0">
                  <a:pos x="100" y="184"/>
                </a:cxn>
                <a:cxn ang="0">
                  <a:pos x="96" y="168"/>
                </a:cxn>
                <a:cxn ang="0">
                  <a:pos x="78" y="176"/>
                </a:cxn>
                <a:cxn ang="0">
                  <a:pos x="66" y="178"/>
                </a:cxn>
                <a:cxn ang="0">
                  <a:pos x="52" y="180"/>
                </a:cxn>
                <a:cxn ang="0">
                  <a:pos x="54" y="166"/>
                </a:cxn>
                <a:cxn ang="0">
                  <a:pos x="44" y="174"/>
                </a:cxn>
                <a:cxn ang="0">
                  <a:pos x="28" y="172"/>
                </a:cxn>
                <a:cxn ang="0">
                  <a:pos x="22" y="150"/>
                </a:cxn>
                <a:cxn ang="0">
                  <a:pos x="22" y="140"/>
                </a:cxn>
                <a:cxn ang="0">
                  <a:pos x="14" y="144"/>
                </a:cxn>
                <a:cxn ang="0">
                  <a:pos x="2" y="112"/>
                </a:cxn>
                <a:cxn ang="0">
                  <a:pos x="8" y="92"/>
                </a:cxn>
                <a:cxn ang="0">
                  <a:pos x="10" y="82"/>
                </a:cxn>
                <a:cxn ang="0">
                  <a:pos x="18" y="84"/>
                </a:cxn>
                <a:cxn ang="0">
                  <a:pos x="36" y="98"/>
                </a:cxn>
                <a:cxn ang="0">
                  <a:pos x="50" y="94"/>
                </a:cxn>
                <a:cxn ang="0">
                  <a:pos x="70" y="88"/>
                </a:cxn>
                <a:cxn ang="0">
                  <a:pos x="86" y="68"/>
                </a:cxn>
                <a:cxn ang="0">
                  <a:pos x="92" y="70"/>
                </a:cxn>
                <a:cxn ang="0">
                  <a:pos x="104" y="64"/>
                </a:cxn>
                <a:cxn ang="0">
                  <a:pos x="116" y="50"/>
                </a:cxn>
                <a:cxn ang="0">
                  <a:pos x="128" y="34"/>
                </a:cxn>
                <a:cxn ang="0">
                  <a:pos x="130" y="20"/>
                </a:cxn>
                <a:cxn ang="0">
                  <a:pos x="132" y="12"/>
                </a:cxn>
                <a:cxn ang="0">
                  <a:pos x="164" y="0"/>
                </a:cxn>
              </a:cxnLst>
              <a:rect l="0" t="0" r="r" b="b"/>
              <a:pathLst>
                <a:path w="191" h="185">
                  <a:moveTo>
                    <a:pt x="164" y="0"/>
                  </a:moveTo>
                  <a:lnTo>
                    <a:pt x="172" y="12"/>
                  </a:lnTo>
                  <a:lnTo>
                    <a:pt x="154" y="14"/>
                  </a:lnTo>
                  <a:lnTo>
                    <a:pt x="162" y="18"/>
                  </a:lnTo>
                  <a:lnTo>
                    <a:pt x="156" y="22"/>
                  </a:lnTo>
                  <a:lnTo>
                    <a:pt x="164" y="22"/>
                  </a:lnTo>
                  <a:lnTo>
                    <a:pt x="178" y="40"/>
                  </a:lnTo>
                  <a:lnTo>
                    <a:pt x="174" y="46"/>
                  </a:lnTo>
                  <a:lnTo>
                    <a:pt x="186" y="58"/>
                  </a:lnTo>
                  <a:lnTo>
                    <a:pt x="190" y="62"/>
                  </a:lnTo>
                  <a:lnTo>
                    <a:pt x="186" y="66"/>
                  </a:lnTo>
                  <a:lnTo>
                    <a:pt x="174" y="66"/>
                  </a:lnTo>
                  <a:lnTo>
                    <a:pt x="176" y="68"/>
                  </a:lnTo>
                  <a:lnTo>
                    <a:pt x="170" y="70"/>
                  </a:lnTo>
                  <a:lnTo>
                    <a:pt x="166" y="72"/>
                  </a:lnTo>
                  <a:lnTo>
                    <a:pt x="162" y="82"/>
                  </a:lnTo>
                  <a:lnTo>
                    <a:pt x="160" y="100"/>
                  </a:lnTo>
                  <a:lnTo>
                    <a:pt x="160" y="106"/>
                  </a:lnTo>
                  <a:lnTo>
                    <a:pt x="154" y="108"/>
                  </a:lnTo>
                  <a:lnTo>
                    <a:pt x="154" y="116"/>
                  </a:lnTo>
                  <a:lnTo>
                    <a:pt x="146" y="116"/>
                  </a:lnTo>
                  <a:lnTo>
                    <a:pt x="142" y="120"/>
                  </a:lnTo>
                  <a:lnTo>
                    <a:pt x="138" y="126"/>
                  </a:lnTo>
                  <a:lnTo>
                    <a:pt x="138" y="134"/>
                  </a:lnTo>
                  <a:lnTo>
                    <a:pt x="142" y="138"/>
                  </a:lnTo>
                  <a:lnTo>
                    <a:pt x="146" y="140"/>
                  </a:lnTo>
                  <a:lnTo>
                    <a:pt x="140" y="144"/>
                  </a:lnTo>
                  <a:lnTo>
                    <a:pt x="138" y="152"/>
                  </a:lnTo>
                  <a:lnTo>
                    <a:pt x="134" y="154"/>
                  </a:lnTo>
                  <a:lnTo>
                    <a:pt x="132" y="162"/>
                  </a:lnTo>
                  <a:lnTo>
                    <a:pt x="120" y="174"/>
                  </a:lnTo>
                  <a:lnTo>
                    <a:pt x="110" y="182"/>
                  </a:lnTo>
                  <a:lnTo>
                    <a:pt x="106" y="184"/>
                  </a:lnTo>
                  <a:lnTo>
                    <a:pt x="100" y="184"/>
                  </a:lnTo>
                  <a:lnTo>
                    <a:pt x="100" y="172"/>
                  </a:lnTo>
                  <a:lnTo>
                    <a:pt x="96" y="168"/>
                  </a:lnTo>
                  <a:lnTo>
                    <a:pt x="90" y="174"/>
                  </a:lnTo>
                  <a:lnTo>
                    <a:pt x="78" y="176"/>
                  </a:lnTo>
                  <a:lnTo>
                    <a:pt x="74" y="172"/>
                  </a:lnTo>
                  <a:lnTo>
                    <a:pt x="66" y="178"/>
                  </a:lnTo>
                  <a:lnTo>
                    <a:pt x="60" y="176"/>
                  </a:lnTo>
                  <a:lnTo>
                    <a:pt x="52" y="180"/>
                  </a:lnTo>
                  <a:lnTo>
                    <a:pt x="54" y="174"/>
                  </a:lnTo>
                  <a:lnTo>
                    <a:pt x="54" y="166"/>
                  </a:lnTo>
                  <a:lnTo>
                    <a:pt x="50" y="168"/>
                  </a:lnTo>
                  <a:lnTo>
                    <a:pt x="44" y="174"/>
                  </a:lnTo>
                  <a:lnTo>
                    <a:pt x="32" y="172"/>
                  </a:lnTo>
                  <a:lnTo>
                    <a:pt x="28" y="172"/>
                  </a:lnTo>
                  <a:lnTo>
                    <a:pt x="22" y="158"/>
                  </a:lnTo>
                  <a:lnTo>
                    <a:pt x="22" y="150"/>
                  </a:lnTo>
                  <a:lnTo>
                    <a:pt x="26" y="148"/>
                  </a:lnTo>
                  <a:lnTo>
                    <a:pt x="22" y="140"/>
                  </a:lnTo>
                  <a:lnTo>
                    <a:pt x="18" y="140"/>
                  </a:lnTo>
                  <a:lnTo>
                    <a:pt x="14" y="144"/>
                  </a:lnTo>
                  <a:lnTo>
                    <a:pt x="10" y="124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8" y="92"/>
                  </a:lnTo>
                  <a:lnTo>
                    <a:pt x="10" y="88"/>
                  </a:lnTo>
                  <a:lnTo>
                    <a:pt x="10" y="82"/>
                  </a:lnTo>
                  <a:lnTo>
                    <a:pt x="18" y="78"/>
                  </a:lnTo>
                  <a:lnTo>
                    <a:pt x="18" y="84"/>
                  </a:lnTo>
                  <a:lnTo>
                    <a:pt x="32" y="94"/>
                  </a:lnTo>
                  <a:lnTo>
                    <a:pt x="36" y="98"/>
                  </a:lnTo>
                  <a:lnTo>
                    <a:pt x="42" y="98"/>
                  </a:lnTo>
                  <a:lnTo>
                    <a:pt x="50" y="94"/>
                  </a:lnTo>
                  <a:lnTo>
                    <a:pt x="66" y="92"/>
                  </a:lnTo>
                  <a:lnTo>
                    <a:pt x="70" y="88"/>
                  </a:lnTo>
                  <a:lnTo>
                    <a:pt x="74" y="76"/>
                  </a:lnTo>
                  <a:lnTo>
                    <a:pt x="86" y="68"/>
                  </a:lnTo>
                  <a:lnTo>
                    <a:pt x="88" y="74"/>
                  </a:lnTo>
                  <a:lnTo>
                    <a:pt x="92" y="70"/>
                  </a:lnTo>
                  <a:lnTo>
                    <a:pt x="100" y="70"/>
                  </a:lnTo>
                  <a:lnTo>
                    <a:pt x="104" y="64"/>
                  </a:lnTo>
                  <a:lnTo>
                    <a:pt x="114" y="60"/>
                  </a:lnTo>
                  <a:lnTo>
                    <a:pt x="116" y="50"/>
                  </a:lnTo>
                  <a:lnTo>
                    <a:pt x="122" y="40"/>
                  </a:lnTo>
                  <a:lnTo>
                    <a:pt x="128" y="34"/>
                  </a:lnTo>
                  <a:lnTo>
                    <a:pt x="126" y="26"/>
                  </a:lnTo>
                  <a:lnTo>
                    <a:pt x="130" y="20"/>
                  </a:lnTo>
                  <a:lnTo>
                    <a:pt x="132" y="16"/>
                  </a:lnTo>
                  <a:lnTo>
                    <a:pt x="132" y="12"/>
                  </a:lnTo>
                  <a:lnTo>
                    <a:pt x="142" y="6"/>
                  </a:lnTo>
                  <a:lnTo>
                    <a:pt x="16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2" name="Freeform 238"/>
            <p:cNvSpPr>
              <a:spLocks/>
            </p:cNvSpPr>
            <p:nvPr/>
          </p:nvSpPr>
          <p:spPr bwMode="blackWhite">
            <a:xfrm>
              <a:off x="4451" y="2421"/>
              <a:ext cx="15" cy="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4"/>
                </a:cxn>
                <a:cxn ang="0">
                  <a:pos x="8" y="22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lnTo>
                    <a:pt x="2" y="14"/>
                  </a:lnTo>
                  <a:lnTo>
                    <a:pt x="8" y="22"/>
                  </a:lnTo>
                  <a:lnTo>
                    <a:pt x="16" y="16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3" name="Freeform 239"/>
            <p:cNvSpPr>
              <a:spLocks/>
            </p:cNvSpPr>
            <p:nvPr/>
          </p:nvSpPr>
          <p:spPr bwMode="blackWhite">
            <a:xfrm>
              <a:off x="4435" y="2435"/>
              <a:ext cx="9" cy="1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12"/>
                </a:cxn>
                <a:cxn ang="0">
                  <a:pos x="10" y="12"/>
                </a:cxn>
                <a:cxn ang="0">
                  <a:pos x="10" y="0"/>
                </a:cxn>
                <a:cxn ang="0">
                  <a:pos x="2" y="2"/>
                </a:cxn>
              </a:cxnLst>
              <a:rect l="0" t="0" r="r" b="b"/>
              <a:pathLst>
                <a:path w="11" h="13">
                  <a:moveTo>
                    <a:pt x="2" y="2"/>
                  </a:moveTo>
                  <a:lnTo>
                    <a:pt x="0" y="12"/>
                  </a:lnTo>
                  <a:lnTo>
                    <a:pt x="10" y="12"/>
                  </a:lnTo>
                  <a:lnTo>
                    <a:pt x="10" y="0"/>
                  </a:lnTo>
                  <a:lnTo>
                    <a:pt x="2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4" name="Freeform 240"/>
            <p:cNvSpPr>
              <a:spLocks/>
            </p:cNvSpPr>
            <p:nvPr/>
          </p:nvSpPr>
          <p:spPr bwMode="blackWhite">
            <a:xfrm>
              <a:off x="3421" y="2295"/>
              <a:ext cx="28" cy="29"/>
            </a:xfrm>
            <a:custGeom>
              <a:avLst/>
              <a:gdLst/>
              <a:ahLst/>
              <a:cxnLst>
                <a:cxn ang="0">
                  <a:pos x="30" y="4"/>
                </a:cxn>
                <a:cxn ang="0">
                  <a:pos x="24" y="0"/>
                </a:cxn>
                <a:cxn ang="0">
                  <a:pos x="10" y="0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0" y="20"/>
                </a:cxn>
                <a:cxn ang="0">
                  <a:pos x="16" y="28"/>
                </a:cxn>
                <a:cxn ang="0">
                  <a:pos x="26" y="22"/>
                </a:cxn>
                <a:cxn ang="0">
                  <a:pos x="24" y="16"/>
                </a:cxn>
                <a:cxn ang="0">
                  <a:pos x="20" y="12"/>
                </a:cxn>
                <a:cxn ang="0">
                  <a:pos x="28" y="10"/>
                </a:cxn>
                <a:cxn ang="0">
                  <a:pos x="30" y="4"/>
                </a:cxn>
              </a:cxnLst>
              <a:rect l="0" t="0" r="r" b="b"/>
              <a:pathLst>
                <a:path w="31" h="29">
                  <a:moveTo>
                    <a:pt x="30" y="4"/>
                  </a:moveTo>
                  <a:lnTo>
                    <a:pt x="24" y="0"/>
                  </a:lnTo>
                  <a:lnTo>
                    <a:pt x="10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6" y="28"/>
                  </a:lnTo>
                  <a:lnTo>
                    <a:pt x="26" y="22"/>
                  </a:lnTo>
                  <a:lnTo>
                    <a:pt x="24" y="16"/>
                  </a:lnTo>
                  <a:lnTo>
                    <a:pt x="20" y="12"/>
                  </a:lnTo>
                  <a:lnTo>
                    <a:pt x="28" y="10"/>
                  </a:lnTo>
                  <a:lnTo>
                    <a:pt x="3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5" name="Freeform 241"/>
            <p:cNvSpPr>
              <a:spLocks/>
            </p:cNvSpPr>
            <p:nvPr/>
          </p:nvSpPr>
          <p:spPr bwMode="blackWhite">
            <a:xfrm>
              <a:off x="3005" y="1357"/>
              <a:ext cx="485" cy="729"/>
            </a:xfrm>
            <a:custGeom>
              <a:avLst/>
              <a:gdLst/>
              <a:ahLst/>
              <a:cxnLst>
                <a:cxn ang="0">
                  <a:pos x="412" y="650"/>
                </a:cxn>
                <a:cxn ang="0">
                  <a:pos x="436" y="722"/>
                </a:cxn>
                <a:cxn ang="0">
                  <a:pos x="346" y="680"/>
                </a:cxn>
                <a:cxn ang="0">
                  <a:pos x="264" y="582"/>
                </a:cxn>
                <a:cxn ang="0">
                  <a:pos x="224" y="594"/>
                </a:cxn>
                <a:cxn ang="0">
                  <a:pos x="186" y="598"/>
                </a:cxn>
                <a:cxn ang="0">
                  <a:pos x="144" y="600"/>
                </a:cxn>
                <a:cxn ang="0">
                  <a:pos x="120" y="568"/>
                </a:cxn>
                <a:cxn ang="0">
                  <a:pos x="106" y="542"/>
                </a:cxn>
                <a:cxn ang="0">
                  <a:pos x="74" y="552"/>
                </a:cxn>
                <a:cxn ang="0">
                  <a:pos x="36" y="536"/>
                </a:cxn>
                <a:cxn ang="0">
                  <a:pos x="42" y="494"/>
                </a:cxn>
                <a:cxn ang="0">
                  <a:pos x="52" y="464"/>
                </a:cxn>
                <a:cxn ang="0">
                  <a:pos x="52" y="430"/>
                </a:cxn>
                <a:cxn ang="0">
                  <a:pos x="4" y="388"/>
                </a:cxn>
                <a:cxn ang="0">
                  <a:pos x="26" y="322"/>
                </a:cxn>
                <a:cxn ang="0">
                  <a:pos x="58" y="288"/>
                </a:cxn>
                <a:cxn ang="0">
                  <a:pos x="104" y="278"/>
                </a:cxn>
                <a:cxn ang="0">
                  <a:pos x="124" y="264"/>
                </a:cxn>
                <a:cxn ang="0">
                  <a:pos x="86" y="132"/>
                </a:cxn>
                <a:cxn ang="0">
                  <a:pos x="110" y="28"/>
                </a:cxn>
                <a:cxn ang="0">
                  <a:pos x="186" y="38"/>
                </a:cxn>
                <a:cxn ang="0">
                  <a:pos x="202" y="44"/>
                </a:cxn>
                <a:cxn ang="0">
                  <a:pos x="226" y="60"/>
                </a:cxn>
                <a:cxn ang="0">
                  <a:pos x="248" y="68"/>
                </a:cxn>
                <a:cxn ang="0">
                  <a:pos x="264" y="100"/>
                </a:cxn>
                <a:cxn ang="0">
                  <a:pos x="230" y="114"/>
                </a:cxn>
                <a:cxn ang="0">
                  <a:pos x="152" y="98"/>
                </a:cxn>
                <a:cxn ang="0">
                  <a:pos x="186" y="126"/>
                </a:cxn>
                <a:cxn ang="0">
                  <a:pos x="194" y="160"/>
                </a:cxn>
                <a:cxn ang="0">
                  <a:pos x="226" y="176"/>
                </a:cxn>
                <a:cxn ang="0">
                  <a:pos x="208" y="146"/>
                </a:cxn>
                <a:cxn ang="0">
                  <a:pos x="246" y="156"/>
                </a:cxn>
                <a:cxn ang="0">
                  <a:pos x="262" y="142"/>
                </a:cxn>
                <a:cxn ang="0">
                  <a:pos x="278" y="114"/>
                </a:cxn>
                <a:cxn ang="0">
                  <a:pos x="312" y="106"/>
                </a:cxn>
                <a:cxn ang="0">
                  <a:pos x="322" y="46"/>
                </a:cxn>
                <a:cxn ang="0">
                  <a:pos x="342" y="66"/>
                </a:cxn>
                <a:cxn ang="0">
                  <a:pos x="332" y="90"/>
                </a:cxn>
                <a:cxn ang="0">
                  <a:pos x="358" y="88"/>
                </a:cxn>
                <a:cxn ang="0">
                  <a:pos x="382" y="68"/>
                </a:cxn>
                <a:cxn ang="0">
                  <a:pos x="416" y="56"/>
                </a:cxn>
                <a:cxn ang="0">
                  <a:pos x="442" y="38"/>
                </a:cxn>
                <a:cxn ang="0">
                  <a:pos x="444" y="62"/>
                </a:cxn>
                <a:cxn ang="0">
                  <a:pos x="470" y="46"/>
                </a:cxn>
                <a:cxn ang="0">
                  <a:pos x="500" y="40"/>
                </a:cxn>
                <a:cxn ang="0">
                  <a:pos x="524" y="52"/>
                </a:cxn>
                <a:cxn ang="0">
                  <a:pos x="518" y="20"/>
                </a:cxn>
                <a:cxn ang="0">
                  <a:pos x="522" y="16"/>
                </a:cxn>
                <a:cxn ang="0">
                  <a:pos x="480" y="192"/>
                </a:cxn>
                <a:cxn ang="0">
                  <a:pos x="468" y="474"/>
                </a:cxn>
                <a:cxn ang="0">
                  <a:pos x="408" y="556"/>
                </a:cxn>
              </a:cxnLst>
              <a:rect l="0" t="0" r="r" b="b"/>
              <a:pathLst>
                <a:path w="545" h="729">
                  <a:moveTo>
                    <a:pt x="408" y="556"/>
                  </a:moveTo>
                  <a:lnTo>
                    <a:pt x="410" y="594"/>
                  </a:lnTo>
                  <a:lnTo>
                    <a:pt x="402" y="620"/>
                  </a:lnTo>
                  <a:lnTo>
                    <a:pt x="412" y="650"/>
                  </a:lnTo>
                  <a:lnTo>
                    <a:pt x="438" y="688"/>
                  </a:lnTo>
                  <a:lnTo>
                    <a:pt x="464" y="704"/>
                  </a:lnTo>
                  <a:lnTo>
                    <a:pt x="450" y="718"/>
                  </a:lnTo>
                  <a:lnTo>
                    <a:pt x="436" y="722"/>
                  </a:lnTo>
                  <a:lnTo>
                    <a:pt x="414" y="728"/>
                  </a:lnTo>
                  <a:lnTo>
                    <a:pt x="388" y="716"/>
                  </a:lnTo>
                  <a:lnTo>
                    <a:pt x="364" y="702"/>
                  </a:lnTo>
                  <a:lnTo>
                    <a:pt x="346" y="680"/>
                  </a:lnTo>
                  <a:lnTo>
                    <a:pt x="324" y="664"/>
                  </a:lnTo>
                  <a:lnTo>
                    <a:pt x="290" y="632"/>
                  </a:lnTo>
                  <a:lnTo>
                    <a:pt x="250" y="606"/>
                  </a:lnTo>
                  <a:lnTo>
                    <a:pt x="264" y="582"/>
                  </a:lnTo>
                  <a:lnTo>
                    <a:pt x="268" y="562"/>
                  </a:lnTo>
                  <a:lnTo>
                    <a:pt x="234" y="570"/>
                  </a:lnTo>
                  <a:lnTo>
                    <a:pt x="214" y="582"/>
                  </a:lnTo>
                  <a:lnTo>
                    <a:pt x="224" y="594"/>
                  </a:lnTo>
                  <a:lnTo>
                    <a:pt x="238" y="608"/>
                  </a:lnTo>
                  <a:lnTo>
                    <a:pt x="214" y="620"/>
                  </a:lnTo>
                  <a:lnTo>
                    <a:pt x="200" y="618"/>
                  </a:lnTo>
                  <a:lnTo>
                    <a:pt x="186" y="598"/>
                  </a:lnTo>
                  <a:lnTo>
                    <a:pt x="176" y="578"/>
                  </a:lnTo>
                  <a:lnTo>
                    <a:pt x="156" y="580"/>
                  </a:lnTo>
                  <a:lnTo>
                    <a:pt x="150" y="590"/>
                  </a:lnTo>
                  <a:lnTo>
                    <a:pt x="144" y="600"/>
                  </a:lnTo>
                  <a:lnTo>
                    <a:pt x="138" y="594"/>
                  </a:lnTo>
                  <a:lnTo>
                    <a:pt x="128" y="592"/>
                  </a:lnTo>
                  <a:lnTo>
                    <a:pt x="122" y="588"/>
                  </a:lnTo>
                  <a:lnTo>
                    <a:pt x="120" y="568"/>
                  </a:lnTo>
                  <a:lnTo>
                    <a:pt x="120" y="560"/>
                  </a:lnTo>
                  <a:lnTo>
                    <a:pt x="120" y="552"/>
                  </a:lnTo>
                  <a:lnTo>
                    <a:pt x="112" y="550"/>
                  </a:lnTo>
                  <a:lnTo>
                    <a:pt x="106" y="542"/>
                  </a:lnTo>
                  <a:lnTo>
                    <a:pt x="104" y="536"/>
                  </a:lnTo>
                  <a:lnTo>
                    <a:pt x="92" y="536"/>
                  </a:lnTo>
                  <a:lnTo>
                    <a:pt x="84" y="546"/>
                  </a:lnTo>
                  <a:lnTo>
                    <a:pt x="74" y="552"/>
                  </a:lnTo>
                  <a:lnTo>
                    <a:pt x="56" y="540"/>
                  </a:lnTo>
                  <a:lnTo>
                    <a:pt x="42" y="542"/>
                  </a:lnTo>
                  <a:lnTo>
                    <a:pt x="38" y="540"/>
                  </a:lnTo>
                  <a:lnTo>
                    <a:pt x="36" y="536"/>
                  </a:lnTo>
                  <a:lnTo>
                    <a:pt x="36" y="526"/>
                  </a:lnTo>
                  <a:lnTo>
                    <a:pt x="36" y="512"/>
                  </a:lnTo>
                  <a:lnTo>
                    <a:pt x="38" y="502"/>
                  </a:lnTo>
                  <a:lnTo>
                    <a:pt x="42" y="494"/>
                  </a:lnTo>
                  <a:lnTo>
                    <a:pt x="52" y="492"/>
                  </a:lnTo>
                  <a:lnTo>
                    <a:pt x="56" y="482"/>
                  </a:lnTo>
                  <a:lnTo>
                    <a:pt x="54" y="474"/>
                  </a:lnTo>
                  <a:lnTo>
                    <a:pt x="52" y="464"/>
                  </a:lnTo>
                  <a:lnTo>
                    <a:pt x="48" y="458"/>
                  </a:lnTo>
                  <a:lnTo>
                    <a:pt x="46" y="450"/>
                  </a:lnTo>
                  <a:lnTo>
                    <a:pt x="50" y="444"/>
                  </a:lnTo>
                  <a:lnTo>
                    <a:pt x="52" y="430"/>
                  </a:lnTo>
                  <a:lnTo>
                    <a:pt x="42" y="400"/>
                  </a:lnTo>
                  <a:lnTo>
                    <a:pt x="8" y="400"/>
                  </a:lnTo>
                  <a:lnTo>
                    <a:pt x="2" y="400"/>
                  </a:lnTo>
                  <a:lnTo>
                    <a:pt x="4" y="388"/>
                  </a:lnTo>
                  <a:lnTo>
                    <a:pt x="0" y="358"/>
                  </a:lnTo>
                  <a:lnTo>
                    <a:pt x="10" y="326"/>
                  </a:lnTo>
                  <a:lnTo>
                    <a:pt x="26" y="304"/>
                  </a:lnTo>
                  <a:lnTo>
                    <a:pt x="26" y="322"/>
                  </a:lnTo>
                  <a:lnTo>
                    <a:pt x="40" y="342"/>
                  </a:lnTo>
                  <a:lnTo>
                    <a:pt x="50" y="318"/>
                  </a:lnTo>
                  <a:lnTo>
                    <a:pt x="34" y="294"/>
                  </a:lnTo>
                  <a:lnTo>
                    <a:pt x="58" y="288"/>
                  </a:lnTo>
                  <a:lnTo>
                    <a:pt x="76" y="284"/>
                  </a:lnTo>
                  <a:lnTo>
                    <a:pt x="88" y="286"/>
                  </a:lnTo>
                  <a:lnTo>
                    <a:pt x="104" y="286"/>
                  </a:lnTo>
                  <a:lnTo>
                    <a:pt x="104" y="278"/>
                  </a:lnTo>
                  <a:lnTo>
                    <a:pt x="114" y="276"/>
                  </a:lnTo>
                  <a:lnTo>
                    <a:pt x="122" y="278"/>
                  </a:lnTo>
                  <a:lnTo>
                    <a:pt x="126" y="272"/>
                  </a:lnTo>
                  <a:lnTo>
                    <a:pt x="124" y="264"/>
                  </a:lnTo>
                  <a:lnTo>
                    <a:pt x="116" y="258"/>
                  </a:lnTo>
                  <a:lnTo>
                    <a:pt x="104" y="258"/>
                  </a:lnTo>
                  <a:lnTo>
                    <a:pt x="92" y="218"/>
                  </a:lnTo>
                  <a:lnTo>
                    <a:pt x="86" y="132"/>
                  </a:lnTo>
                  <a:lnTo>
                    <a:pt x="80" y="90"/>
                  </a:lnTo>
                  <a:lnTo>
                    <a:pt x="78" y="58"/>
                  </a:lnTo>
                  <a:lnTo>
                    <a:pt x="84" y="40"/>
                  </a:lnTo>
                  <a:lnTo>
                    <a:pt x="110" y="28"/>
                  </a:lnTo>
                  <a:lnTo>
                    <a:pt x="128" y="26"/>
                  </a:lnTo>
                  <a:lnTo>
                    <a:pt x="150" y="28"/>
                  </a:lnTo>
                  <a:lnTo>
                    <a:pt x="160" y="28"/>
                  </a:lnTo>
                  <a:lnTo>
                    <a:pt x="186" y="38"/>
                  </a:lnTo>
                  <a:lnTo>
                    <a:pt x="190" y="34"/>
                  </a:lnTo>
                  <a:lnTo>
                    <a:pt x="196" y="38"/>
                  </a:lnTo>
                  <a:lnTo>
                    <a:pt x="200" y="40"/>
                  </a:lnTo>
                  <a:lnTo>
                    <a:pt x="202" y="44"/>
                  </a:lnTo>
                  <a:lnTo>
                    <a:pt x="210" y="48"/>
                  </a:lnTo>
                  <a:lnTo>
                    <a:pt x="214" y="48"/>
                  </a:lnTo>
                  <a:lnTo>
                    <a:pt x="222" y="56"/>
                  </a:lnTo>
                  <a:lnTo>
                    <a:pt x="226" y="60"/>
                  </a:lnTo>
                  <a:lnTo>
                    <a:pt x="228" y="64"/>
                  </a:lnTo>
                  <a:lnTo>
                    <a:pt x="232" y="64"/>
                  </a:lnTo>
                  <a:lnTo>
                    <a:pt x="238" y="68"/>
                  </a:lnTo>
                  <a:lnTo>
                    <a:pt x="248" y="68"/>
                  </a:lnTo>
                  <a:lnTo>
                    <a:pt x="254" y="74"/>
                  </a:lnTo>
                  <a:lnTo>
                    <a:pt x="262" y="82"/>
                  </a:lnTo>
                  <a:lnTo>
                    <a:pt x="268" y="94"/>
                  </a:lnTo>
                  <a:lnTo>
                    <a:pt x="264" y="100"/>
                  </a:lnTo>
                  <a:lnTo>
                    <a:pt x="256" y="106"/>
                  </a:lnTo>
                  <a:lnTo>
                    <a:pt x="250" y="114"/>
                  </a:lnTo>
                  <a:lnTo>
                    <a:pt x="242" y="116"/>
                  </a:lnTo>
                  <a:lnTo>
                    <a:pt x="230" y="114"/>
                  </a:lnTo>
                  <a:lnTo>
                    <a:pt x="212" y="114"/>
                  </a:lnTo>
                  <a:lnTo>
                    <a:pt x="172" y="98"/>
                  </a:lnTo>
                  <a:lnTo>
                    <a:pt x="158" y="100"/>
                  </a:lnTo>
                  <a:lnTo>
                    <a:pt x="152" y="98"/>
                  </a:lnTo>
                  <a:lnTo>
                    <a:pt x="162" y="110"/>
                  </a:lnTo>
                  <a:lnTo>
                    <a:pt x="170" y="114"/>
                  </a:lnTo>
                  <a:lnTo>
                    <a:pt x="178" y="122"/>
                  </a:lnTo>
                  <a:lnTo>
                    <a:pt x="186" y="126"/>
                  </a:lnTo>
                  <a:lnTo>
                    <a:pt x="190" y="132"/>
                  </a:lnTo>
                  <a:lnTo>
                    <a:pt x="190" y="142"/>
                  </a:lnTo>
                  <a:lnTo>
                    <a:pt x="192" y="152"/>
                  </a:lnTo>
                  <a:lnTo>
                    <a:pt x="194" y="160"/>
                  </a:lnTo>
                  <a:lnTo>
                    <a:pt x="202" y="168"/>
                  </a:lnTo>
                  <a:lnTo>
                    <a:pt x="212" y="176"/>
                  </a:lnTo>
                  <a:lnTo>
                    <a:pt x="220" y="178"/>
                  </a:lnTo>
                  <a:lnTo>
                    <a:pt x="226" y="176"/>
                  </a:lnTo>
                  <a:lnTo>
                    <a:pt x="226" y="168"/>
                  </a:lnTo>
                  <a:lnTo>
                    <a:pt x="216" y="158"/>
                  </a:lnTo>
                  <a:lnTo>
                    <a:pt x="208" y="152"/>
                  </a:lnTo>
                  <a:lnTo>
                    <a:pt x="208" y="146"/>
                  </a:lnTo>
                  <a:lnTo>
                    <a:pt x="212" y="140"/>
                  </a:lnTo>
                  <a:lnTo>
                    <a:pt x="224" y="146"/>
                  </a:lnTo>
                  <a:lnTo>
                    <a:pt x="230" y="152"/>
                  </a:lnTo>
                  <a:lnTo>
                    <a:pt x="246" y="156"/>
                  </a:lnTo>
                  <a:lnTo>
                    <a:pt x="254" y="158"/>
                  </a:lnTo>
                  <a:lnTo>
                    <a:pt x="264" y="158"/>
                  </a:lnTo>
                  <a:lnTo>
                    <a:pt x="266" y="152"/>
                  </a:lnTo>
                  <a:lnTo>
                    <a:pt x="262" y="142"/>
                  </a:lnTo>
                  <a:lnTo>
                    <a:pt x="256" y="136"/>
                  </a:lnTo>
                  <a:lnTo>
                    <a:pt x="258" y="130"/>
                  </a:lnTo>
                  <a:lnTo>
                    <a:pt x="270" y="120"/>
                  </a:lnTo>
                  <a:lnTo>
                    <a:pt x="278" y="114"/>
                  </a:lnTo>
                  <a:lnTo>
                    <a:pt x="286" y="108"/>
                  </a:lnTo>
                  <a:lnTo>
                    <a:pt x="296" y="114"/>
                  </a:lnTo>
                  <a:lnTo>
                    <a:pt x="306" y="116"/>
                  </a:lnTo>
                  <a:lnTo>
                    <a:pt x="312" y="106"/>
                  </a:lnTo>
                  <a:lnTo>
                    <a:pt x="306" y="94"/>
                  </a:lnTo>
                  <a:lnTo>
                    <a:pt x="296" y="46"/>
                  </a:lnTo>
                  <a:lnTo>
                    <a:pt x="306" y="44"/>
                  </a:lnTo>
                  <a:lnTo>
                    <a:pt x="322" y="46"/>
                  </a:lnTo>
                  <a:lnTo>
                    <a:pt x="330" y="48"/>
                  </a:lnTo>
                  <a:lnTo>
                    <a:pt x="334" y="56"/>
                  </a:lnTo>
                  <a:lnTo>
                    <a:pt x="338" y="64"/>
                  </a:lnTo>
                  <a:lnTo>
                    <a:pt x="342" y="66"/>
                  </a:lnTo>
                  <a:lnTo>
                    <a:pt x="346" y="72"/>
                  </a:lnTo>
                  <a:lnTo>
                    <a:pt x="338" y="78"/>
                  </a:lnTo>
                  <a:lnTo>
                    <a:pt x="334" y="84"/>
                  </a:lnTo>
                  <a:lnTo>
                    <a:pt x="332" y="90"/>
                  </a:lnTo>
                  <a:lnTo>
                    <a:pt x="334" y="98"/>
                  </a:lnTo>
                  <a:lnTo>
                    <a:pt x="346" y="102"/>
                  </a:lnTo>
                  <a:lnTo>
                    <a:pt x="354" y="96"/>
                  </a:lnTo>
                  <a:lnTo>
                    <a:pt x="358" y="88"/>
                  </a:lnTo>
                  <a:lnTo>
                    <a:pt x="364" y="84"/>
                  </a:lnTo>
                  <a:lnTo>
                    <a:pt x="374" y="78"/>
                  </a:lnTo>
                  <a:lnTo>
                    <a:pt x="376" y="74"/>
                  </a:lnTo>
                  <a:lnTo>
                    <a:pt x="382" y="68"/>
                  </a:lnTo>
                  <a:lnTo>
                    <a:pt x="392" y="64"/>
                  </a:lnTo>
                  <a:lnTo>
                    <a:pt x="400" y="62"/>
                  </a:lnTo>
                  <a:lnTo>
                    <a:pt x="408" y="60"/>
                  </a:lnTo>
                  <a:lnTo>
                    <a:pt x="416" y="56"/>
                  </a:lnTo>
                  <a:lnTo>
                    <a:pt x="422" y="50"/>
                  </a:lnTo>
                  <a:lnTo>
                    <a:pt x="426" y="44"/>
                  </a:lnTo>
                  <a:lnTo>
                    <a:pt x="432" y="40"/>
                  </a:lnTo>
                  <a:lnTo>
                    <a:pt x="442" y="38"/>
                  </a:lnTo>
                  <a:lnTo>
                    <a:pt x="444" y="42"/>
                  </a:lnTo>
                  <a:lnTo>
                    <a:pt x="438" y="52"/>
                  </a:lnTo>
                  <a:lnTo>
                    <a:pt x="436" y="58"/>
                  </a:lnTo>
                  <a:lnTo>
                    <a:pt x="444" y="62"/>
                  </a:lnTo>
                  <a:lnTo>
                    <a:pt x="452" y="58"/>
                  </a:lnTo>
                  <a:lnTo>
                    <a:pt x="456" y="52"/>
                  </a:lnTo>
                  <a:lnTo>
                    <a:pt x="462" y="48"/>
                  </a:lnTo>
                  <a:lnTo>
                    <a:pt x="470" y="46"/>
                  </a:lnTo>
                  <a:lnTo>
                    <a:pt x="476" y="48"/>
                  </a:lnTo>
                  <a:lnTo>
                    <a:pt x="486" y="50"/>
                  </a:lnTo>
                  <a:lnTo>
                    <a:pt x="492" y="44"/>
                  </a:lnTo>
                  <a:lnTo>
                    <a:pt x="500" y="40"/>
                  </a:lnTo>
                  <a:lnTo>
                    <a:pt x="506" y="38"/>
                  </a:lnTo>
                  <a:lnTo>
                    <a:pt x="512" y="40"/>
                  </a:lnTo>
                  <a:lnTo>
                    <a:pt x="514" y="52"/>
                  </a:lnTo>
                  <a:lnTo>
                    <a:pt x="524" y="52"/>
                  </a:lnTo>
                  <a:lnTo>
                    <a:pt x="532" y="46"/>
                  </a:lnTo>
                  <a:lnTo>
                    <a:pt x="532" y="40"/>
                  </a:lnTo>
                  <a:lnTo>
                    <a:pt x="524" y="28"/>
                  </a:lnTo>
                  <a:lnTo>
                    <a:pt x="518" y="20"/>
                  </a:lnTo>
                  <a:lnTo>
                    <a:pt x="506" y="18"/>
                  </a:lnTo>
                  <a:lnTo>
                    <a:pt x="494" y="8"/>
                  </a:lnTo>
                  <a:lnTo>
                    <a:pt x="498" y="0"/>
                  </a:lnTo>
                  <a:lnTo>
                    <a:pt x="522" y="16"/>
                  </a:lnTo>
                  <a:lnTo>
                    <a:pt x="544" y="100"/>
                  </a:lnTo>
                  <a:lnTo>
                    <a:pt x="532" y="128"/>
                  </a:lnTo>
                  <a:lnTo>
                    <a:pt x="496" y="150"/>
                  </a:lnTo>
                  <a:lnTo>
                    <a:pt x="480" y="192"/>
                  </a:lnTo>
                  <a:lnTo>
                    <a:pt x="472" y="260"/>
                  </a:lnTo>
                  <a:lnTo>
                    <a:pt x="480" y="348"/>
                  </a:lnTo>
                  <a:lnTo>
                    <a:pt x="486" y="404"/>
                  </a:lnTo>
                  <a:lnTo>
                    <a:pt x="468" y="474"/>
                  </a:lnTo>
                  <a:lnTo>
                    <a:pt x="470" y="506"/>
                  </a:lnTo>
                  <a:lnTo>
                    <a:pt x="442" y="524"/>
                  </a:lnTo>
                  <a:lnTo>
                    <a:pt x="414" y="532"/>
                  </a:lnTo>
                  <a:lnTo>
                    <a:pt x="408" y="55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6" name="Freeform 242"/>
            <p:cNvSpPr>
              <a:spLocks/>
            </p:cNvSpPr>
            <p:nvPr/>
          </p:nvSpPr>
          <p:spPr bwMode="blackWhite">
            <a:xfrm>
              <a:off x="3368" y="1725"/>
              <a:ext cx="669" cy="347"/>
            </a:xfrm>
            <a:custGeom>
              <a:avLst/>
              <a:gdLst/>
              <a:ahLst/>
              <a:cxnLst>
                <a:cxn ang="0">
                  <a:pos x="62" y="138"/>
                </a:cxn>
                <a:cxn ang="0">
                  <a:pos x="6" y="164"/>
                </a:cxn>
                <a:cxn ang="0">
                  <a:pos x="2" y="226"/>
                </a:cxn>
                <a:cxn ang="0">
                  <a:pos x="46" y="198"/>
                </a:cxn>
                <a:cxn ang="0">
                  <a:pos x="90" y="226"/>
                </a:cxn>
                <a:cxn ang="0">
                  <a:pos x="44" y="246"/>
                </a:cxn>
                <a:cxn ang="0">
                  <a:pos x="56" y="270"/>
                </a:cxn>
                <a:cxn ang="0">
                  <a:pos x="76" y="284"/>
                </a:cxn>
                <a:cxn ang="0">
                  <a:pos x="88" y="308"/>
                </a:cxn>
                <a:cxn ang="0">
                  <a:pos x="114" y="302"/>
                </a:cxn>
                <a:cxn ang="0">
                  <a:pos x="134" y="264"/>
                </a:cxn>
                <a:cxn ang="0">
                  <a:pos x="204" y="282"/>
                </a:cxn>
                <a:cxn ang="0">
                  <a:pos x="232" y="276"/>
                </a:cxn>
                <a:cxn ang="0">
                  <a:pos x="294" y="262"/>
                </a:cxn>
                <a:cxn ang="0">
                  <a:pos x="310" y="292"/>
                </a:cxn>
                <a:cxn ang="0">
                  <a:pos x="340" y="320"/>
                </a:cxn>
                <a:cxn ang="0">
                  <a:pos x="392" y="342"/>
                </a:cxn>
                <a:cxn ang="0">
                  <a:pos x="428" y="318"/>
                </a:cxn>
                <a:cxn ang="0">
                  <a:pos x="472" y="302"/>
                </a:cxn>
                <a:cxn ang="0">
                  <a:pos x="516" y="316"/>
                </a:cxn>
                <a:cxn ang="0">
                  <a:pos x="564" y="322"/>
                </a:cxn>
                <a:cxn ang="0">
                  <a:pos x="642" y="336"/>
                </a:cxn>
                <a:cxn ang="0">
                  <a:pos x="650" y="330"/>
                </a:cxn>
                <a:cxn ang="0">
                  <a:pos x="688" y="320"/>
                </a:cxn>
                <a:cxn ang="0">
                  <a:pos x="688" y="296"/>
                </a:cxn>
                <a:cxn ang="0">
                  <a:pos x="720" y="288"/>
                </a:cxn>
                <a:cxn ang="0">
                  <a:pos x="726" y="266"/>
                </a:cxn>
                <a:cxn ang="0">
                  <a:pos x="752" y="246"/>
                </a:cxn>
                <a:cxn ang="0">
                  <a:pos x="732" y="242"/>
                </a:cxn>
                <a:cxn ang="0">
                  <a:pos x="702" y="192"/>
                </a:cxn>
                <a:cxn ang="0">
                  <a:pos x="660" y="158"/>
                </a:cxn>
                <a:cxn ang="0">
                  <a:pos x="610" y="106"/>
                </a:cxn>
                <a:cxn ang="0">
                  <a:pos x="574" y="54"/>
                </a:cxn>
                <a:cxn ang="0">
                  <a:pos x="494" y="60"/>
                </a:cxn>
                <a:cxn ang="0">
                  <a:pos x="458" y="32"/>
                </a:cxn>
                <a:cxn ang="0">
                  <a:pos x="390" y="0"/>
                </a:cxn>
                <a:cxn ang="0">
                  <a:pos x="318" y="28"/>
                </a:cxn>
                <a:cxn ang="0">
                  <a:pos x="258" y="50"/>
                </a:cxn>
                <a:cxn ang="0">
                  <a:pos x="194" y="62"/>
                </a:cxn>
                <a:cxn ang="0">
                  <a:pos x="122" y="66"/>
                </a:cxn>
                <a:cxn ang="0">
                  <a:pos x="84" y="98"/>
                </a:cxn>
                <a:cxn ang="0">
                  <a:pos x="62" y="132"/>
                </a:cxn>
              </a:cxnLst>
              <a:rect l="0" t="0" r="r" b="b"/>
              <a:pathLst>
                <a:path w="753" h="347">
                  <a:moveTo>
                    <a:pt x="62" y="132"/>
                  </a:moveTo>
                  <a:lnTo>
                    <a:pt x="62" y="138"/>
                  </a:lnTo>
                  <a:lnTo>
                    <a:pt x="34" y="156"/>
                  </a:lnTo>
                  <a:lnTo>
                    <a:pt x="6" y="164"/>
                  </a:lnTo>
                  <a:lnTo>
                    <a:pt x="0" y="188"/>
                  </a:lnTo>
                  <a:lnTo>
                    <a:pt x="2" y="226"/>
                  </a:lnTo>
                  <a:lnTo>
                    <a:pt x="24" y="216"/>
                  </a:lnTo>
                  <a:lnTo>
                    <a:pt x="46" y="198"/>
                  </a:lnTo>
                  <a:lnTo>
                    <a:pt x="76" y="198"/>
                  </a:lnTo>
                  <a:lnTo>
                    <a:pt x="90" y="226"/>
                  </a:lnTo>
                  <a:lnTo>
                    <a:pt x="62" y="238"/>
                  </a:lnTo>
                  <a:lnTo>
                    <a:pt x="44" y="246"/>
                  </a:lnTo>
                  <a:lnTo>
                    <a:pt x="48" y="258"/>
                  </a:lnTo>
                  <a:lnTo>
                    <a:pt x="56" y="270"/>
                  </a:lnTo>
                  <a:lnTo>
                    <a:pt x="66" y="282"/>
                  </a:lnTo>
                  <a:lnTo>
                    <a:pt x="76" y="284"/>
                  </a:lnTo>
                  <a:lnTo>
                    <a:pt x="82" y="308"/>
                  </a:lnTo>
                  <a:lnTo>
                    <a:pt x="88" y="308"/>
                  </a:lnTo>
                  <a:lnTo>
                    <a:pt x="92" y="302"/>
                  </a:lnTo>
                  <a:lnTo>
                    <a:pt x="114" y="302"/>
                  </a:lnTo>
                  <a:lnTo>
                    <a:pt x="134" y="318"/>
                  </a:lnTo>
                  <a:lnTo>
                    <a:pt x="134" y="264"/>
                  </a:lnTo>
                  <a:lnTo>
                    <a:pt x="178" y="248"/>
                  </a:lnTo>
                  <a:lnTo>
                    <a:pt x="204" y="282"/>
                  </a:lnTo>
                  <a:lnTo>
                    <a:pt x="218" y="290"/>
                  </a:lnTo>
                  <a:lnTo>
                    <a:pt x="232" y="276"/>
                  </a:lnTo>
                  <a:lnTo>
                    <a:pt x="252" y="270"/>
                  </a:lnTo>
                  <a:lnTo>
                    <a:pt x="294" y="262"/>
                  </a:lnTo>
                  <a:lnTo>
                    <a:pt x="302" y="272"/>
                  </a:lnTo>
                  <a:lnTo>
                    <a:pt x="310" y="292"/>
                  </a:lnTo>
                  <a:lnTo>
                    <a:pt x="322" y="308"/>
                  </a:lnTo>
                  <a:lnTo>
                    <a:pt x="340" y="320"/>
                  </a:lnTo>
                  <a:lnTo>
                    <a:pt x="366" y="346"/>
                  </a:lnTo>
                  <a:lnTo>
                    <a:pt x="392" y="342"/>
                  </a:lnTo>
                  <a:lnTo>
                    <a:pt x="408" y="326"/>
                  </a:lnTo>
                  <a:lnTo>
                    <a:pt x="428" y="318"/>
                  </a:lnTo>
                  <a:lnTo>
                    <a:pt x="446" y="304"/>
                  </a:lnTo>
                  <a:lnTo>
                    <a:pt x="472" y="302"/>
                  </a:lnTo>
                  <a:lnTo>
                    <a:pt x="496" y="324"/>
                  </a:lnTo>
                  <a:lnTo>
                    <a:pt x="516" y="316"/>
                  </a:lnTo>
                  <a:lnTo>
                    <a:pt x="538" y="306"/>
                  </a:lnTo>
                  <a:lnTo>
                    <a:pt x="564" y="322"/>
                  </a:lnTo>
                  <a:lnTo>
                    <a:pt x="624" y="330"/>
                  </a:lnTo>
                  <a:lnTo>
                    <a:pt x="642" y="336"/>
                  </a:lnTo>
                  <a:lnTo>
                    <a:pt x="658" y="330"/>
                  </a:lnTo>
                  <a:lnTo>
                    <a:pt x="650" y="330"/>
                  </a:lnTo>
                  <a:lnTo>
                    <a:pt x="654" y="326"/>
                  </a:lnTo>
                  <a:lnTo>
                    <a:pt x="688" y="320"/>
                  </a:lnTo>
                  <a:lnTo>
                    <a:pt x="682" y="316"/>
                  </a:lnTo>
                  <a:lnTo>
                    <a:pt x="688" y="296"/>
                  </a:lnTo>
                  <a:lnTo>
                    <a:pt x="710" y="298"/>
                  </a:lnTo>
                  <a:lnTo>
                    <a:pt x="720" y="288"/>
                  </a:lnTo>
                  <a:lnTo>
                    <a:pt x="722" y="282"/>
                  </a:lnTo>
                  <a:lnTo>
                    <a:pt x="726" y="266"/>
                  </a:lnTo>
                  <a:lnTo>
                    <a:pt x="750" y="246"/>
                  </a:lnTo>
                  <a:lnTo>
                    <a:pt x="752" y="246"/>
                  </a:lnTo>
                  <a:lnTo>
                    <a:pt x="746" y="236"/>
                  </a:lnTo>
                  <a:lnTo>
                    <a:pt x="732" y="242"/>
                  </a:lnTo>
                  <a:lnTo>
                    <a:pt x="710" y="224"/>
                  </a:lnTo>
                  <a:lnTo>
                    <a:pt x="702" y="192"/>
                  </a:lnTo>
                  <a:lnTo>
                    <a:pt x="694" y="166"/>
                  </a:lnTo>
                  <a:lnTo>
                    <a:pt x="660" y="158"/>
                  </a:lnTo>
                  <a:lnTo>
                    <a:pt x="636" y="150"/>
                  </a:lnTo>
                  <a:lnTo>
                    <a:pt x="610" y="106"/>
                  </a:lnTo>
                  <a:lnTo>
                    <a:pt x="570" y="70"/>
                  </a:lnTo>
                  <a:lnTo>
                    <a:pt x="574" y="54"/>
                  </a:lnTo>
                  <a:lnTo>
                    <a:pt x="502" y="68"/>
                  </a:lnTo>
                  <a:lnTo>
                    <a:pt x="494" y="60"/>
                  </a:lnTo>
                  <a:lnTo>
                    <a:pt x="474" y="62"/>
                  </a:lnTo>
                  <a:lnTo>
                    <a:pt x="458" y="32"/>
                  </a:lnTo>
                  <a:lnTo>
                    <a:pt x="436" y="10"/>
                  </a:lnTo>
                  <a:lnTo>
                    <a:pt x="390" y="0"/>
                  </a:lnTo>
                  <a:lnTo>
                    <a:pt x="350" y="10"/>
                  </a:lnTo>
                  <a:lnTo>
                    <a:pt x="318" y="28"/>
                  </a:lnTo>
                  <a:lnTo>
                    <a:pt x="300" y="38"/>
                  </a:lnTo>
                  <a:lnTo>
                    <a:pt x="258" y="50"/>
                  </a:lnTo>
                  <a:lnTo>
                    <a:pt x="230" y="54"/>
                  </a:lnTo>
                  <a:lnTo>
                    <a:pt x="194" y="62"/>
                  </a:lnTo>
                  <a:lnTo>
                    <a:pt x="156" y="60"/>
                  </a:lnTo>
                  <a:lnTo>
                    <a:pt x="122" y="66"/>
                  </a:lnTo>
                  <a:lnTo>
                    <a:pt x="100" y="68"/>
                  </a:lnTo>
                  <a:lnTo>
                    <a:pt x="84" y="98"/>
                  </a:lnTo>
                  <a:lnTo>
                    <a:pt x="60" y="106"/>
                  </a:lnTo>
                  <a:lnTo>
                    <a:pt x="62" y="13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7" name="Freeform 243"/>
            <p:cNvSpPr>
              <a:spLocks/>
            </p:cNvSpPr>
            <p:nvPr/>
          </p:nvSpPr>
          <p:spPr bwMode="blackWhite">
            <a:xfrm>
              <a:off x="4548" y="2043"/>
              <a:ext cx="78" cy="89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46" y="6"/>
                </a:cxn>
                <a:cxn ang="0">
                  <a:pos x="54" y="20"/>
                </a:cxn>
                <a:cxn ang="0">
                  <a:pos x="58" y="20"/>
                </a:cxn>
                <a:cxn ang="0">
                  <a:pos x="70" y="32"/>
                </a:cxn>
                <a:cxn ang="0">
                  <a:pos x="76" y="42"/>
                </a:cxn>
                <a:cxn ang="0">
                  <a:pos x="78" y="46"/>
                </a:cxn>
                <a:cxn ang="0">
                  <a:pos x="76" y="48"/>
                </a:cxn>
                <a:cxn ang="0">
                  <a:pos x="86" y="42"/>
                </a:cxn>
                <a:cxn ang="0">
                  <a:pos x="84" y="64"/>
                </a:cxn>
                <a:cxn ang="0">
                  <a:pos x="78" y="68"/>
                </a:cxn>
                <a:cxn ang="0">
                  <a:pos x="74" y="72"/>
                </a:cxn>
                <a:cxn ang="0">
                  <a:pos x="72" y="72"/>
                </a:cxn>
                <a:cxn ang="0">
                  <a:pos x="68" y="72"/>
                </a:cxn>
                <a:cxn ang="0">
                  <a:pos x="66" y="78"/>
                </a:cxn>
                <a:cxn ang="0">
                  <a:pos x="60" y="82"/>
                </a:cxn>
                <a:cxn ang="0">
                  <a:pos x="58" y="80"/>
                </a:cxn>
                <a:cxn ang="0">
                  <a:pos x="54" y="86"/>
                </a:cxn>
                <a:cxn ang="0">
                  <a:pos x="52" y="88"/>
                </a:cxn>
                <a:cxn ang="0">
                  <a:pos x="48" y="86"/>
                </a:cxn>
                <a:cxn ang="0">
                  <a:pos x="42" y="78"/>
                </a:cxn>
                <a:cxn ang="0">
                  <a:pos x="42" y="72"/>
                </a:cxn>
                <a:cxn ang="0">
                  <a:pos x="44" y="62"/>
                </a:cxn>
                <a:cxn ang="0">
                  <a:pos x="40" y="60"/>
                </a:cxn>
                <a:cxn ang="0">
                  <a:pos x="36" y="50"/>
                </a:cxn>
                <a:cxn ang="0">
                  <a:pos x="32" y="54"/>
                </a:cxn>
                <a:cxn ang="0">
                  <a:pos x="28" y="50"/>
                </a:cxn>
                <a:cxn ang="0">
                  <a:pos x="32" y="44"/>
                </a:cxn>
                <a:cxn ang="0">
                  <a:pos x="36" y="40"/>
                </a:cxn>
                <a:cxn ang="0">
                  <a:pos x="34" y="36"/>
                </a:cxn>
                <a:cxn ang="0">
                  <a:pos x="26" y="36"/>
                </a:cxn>
                <a:cxn ang="0">
                  <a:pos x="24" y="34"/>
                </a:cxn>
                <a:cxn ang="0">
                  <a:pos x="22" y="40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0" y="32"/>
                </a:cxn>
                <a:cxn ang="0">
                  <a:pos x="4" y="24"/>
                </a:cxn>
                <a:cxn ang="0">
                  <a:pos x="4" y="14"/>
                </a:cxn>
                <a:cxn ang="0">
                  <a:pos x="6" y="10"/>
                </a:cxn>
                <a:cxn ang="0">
                  <a:pos x="12" y="6"/>
                </a:cxn>
                <a:cxn ang="0">
                  <a:pos x="24" y="0"/>
                </a:cxn>
              </a:cxnLst>
              <a:rect l="0" t="0" r="r" b="b"/>
              <a:pathLst>
                <a:path w="87" h="89">
                  <a:moveTo>
                    <a:pt x="24" y="0"/>
                  </a:moveTo>
                  <a:lnTo>
                    <a:pt x="46" y="6"/>
                  </a:lnTo>
                  <a:lnTo>
                    <a:pt x="54" y="20"/>
                  </a:lnTo>
                  <a:lnTo>
                    <a:pt x="58" y="20"/>
                  </a:lnTo>
                  <a:lnTo>
                    <a:pt x="70" y="32"/>
                  </a:lnTo>
                  <a:lnTo>
                    <a:pt x="76" y="42"/>
                  </a:lnTo>
                  <a:lnTo>
                    <a:pt x="78" y="46"/>
                  </a:lnTo>
                  <a:lnTo>
                    <a:pt x="76" y="48"/>
                  </a:lnTo>
                  <a:lnTo>
                    <a:pt x="86" y="42"/>
                  </a:lnTo>
                  <a:lnTo>
                    <a:pt x="84" y="64"/>
                  </a:lnTo>
                  <a:lnTo>
                    <a:pt x="78" y="68"/>
                  </a:lnTo>
                  <a:lnTo>
                    <a:pt x="74" y="72"/>
                  </a:lnTo>
                  <a:lnTo>
                    <a:pt x="72" y="72"/>
                  </a:lnTo>
                  <a:lnTo>
                    <a:pt x="68" y="72"/>
                  </a:lnTo>
                  <a:lnTo>
                    <a:pt x="66" y="78"/>
                  </a:lnTo>
                  <a:lnTo>
                    <a:pt x="60" y="82"/>
                  </a:lnTo>
                  <a:lnTo>
                    <a:pt x="58" y="80"/>
                  </a:lnTo>
                  <a:lnTo>
                    <a:pt x="54" y="86"/>
                  </a:lnTo>
                  <a:lnTo>
                    <a:pt x="52" y="88"/>
                  </a:lnTo>
                  <a:lnTo>
                    <a:pt x="48" y="86"/>
                  </a:lnTo>
                  <a:lnTo>
                    <a:pt x="42" y="78"/>
                  </a:lnTo>
                  <a:lnTo>
                    <a:pt x="42" y="72"/>
                  </a:lnTo>
                  <a:lnTo>
                    <a:pt x="44" y="62"/>
                  </a:lnTo>
                  <a:lnTo>
                    <a:pt x="40" y="60"/>
                  </a:lnTo>
                  <a:lnTo>
                    <a:pt x="36" y="50"/>
                  </a:lnTo>
                  <a:lnTo>
                    <a:pt x="32" y="54"/>
                  </a:lnTo>
                  <a:lnTo>
                    <a:pt x="28" y="50"/>
                  </a:lnTo>
                  <a:lnTo>
                    <a:pt x="32" y="44"/>
                  </a:lnTo>
                  <a:lnTo>
                    <a:pt x="36" y="40"/>
                  </a:lnTo>
                  <a:lnTo>
                    <a:pt x="34" y="36"/>
                  </a:lnTo>
                  <a:lnTo>
                    <a:pt x="26" y="36"/>
                  </a:lnTo>
                  <a:lnTo>
                    <a:pt x="24" y="34"/>
                  </a:lnTo>
                  <a:lnTo>
                    <a:pt x="22" y="40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32"/>
                  </a:lnTo>
                  <a:lnTo>
                    <a:pt x="4" y="24"/>
                  </a:lnTo>
                  <a:lnTo>
                    <a:pt x="4" y="14"/>
                  </a:lnTo>
                  <a:lnTo>
                    <a:pt x="6" y="10"/>
                  </a:lnTo>
                  <a:lnTo>
                    <a:pt x="12" y="6"/>
                  </a:lnTo>
                  <a:lnTo>
                    <a:pt x="2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8" name="Freeform 244"/>
            <p:cNvSpPr>
              <a:spLocks/>
            </p:cNvSpPr>
            <p:nvPr/>
          </p:nvSpPr>
          <p:spPr bwMode="blackWhite">
            <a:xfrm>
              <a:off x="2756" y="2023"/>
              <a:ext cx="8" cy="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8" y="2"/>
                </a:cxn>
                <a:cxn ang="0">
                  <a:pos x="2" y="0"/>
                </a:cxn>
              </a:cxnLst>
              <a:rect l="0" t="0" r="r" b="b"/>
              <a:pathLst>
                <a:path w="9" h="9">
                  <a:moveTo>
                    <a:pt x="2" y="0"/>
                  </a:moveTo>
                  <a:lnTo>
                    <a:pt x="0" y="4"/>
                  </a:lnTo>
                  <a:lnTo>
                    <a:pt x="4" y="8"/>
                  </a:lnTo>
                  <a:lnTo>
                    <a:pt x="8" y="2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29" name="Freeform 245"/>
            <p:cNvSpPr>
              <a:spLocks/>
            </p:cNvSpPr>
            <p:nvPr/>
          </p:nvSpPr>
          <p:spPr bwMode="blackWhite">
            <a:xfrm>
              <a:off x="2893" y="3245"/>
              <a:ext cx="255" cy="233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6" y="122"/>
                </a:cxn>
                <a:cxn ang="0">
                  <a:pos x="6" y="128"/>
                </a:cxn>
                <a:cxn ang="0">
                  <a:pos x="8" y="134"/>
                </a:cxn>
                <a:cxn ang="0">
                  <a:pos x="14" y="144"/>
                </a:cxn>
                <a:cxn ang="0">
                  <a:pos x="30" y="174"/>
                </a:cxn>
                <a:cxn ang="0">
                  <a:pos x="32" y="178"/>
                </a:cxn>
                <a:cxn ang="0">
                  <a:pos x="32" y="192"/>
                </a:cxn>
                <a:cxn ang="0">
                  <a:pos x="18" y="194"/>
                </a:cxn>
                <a:cxn ang="0">
                  <a:pos x="30" y="206"/>
                </a:cxn>
                <a:cxn ang="0">
                  <a:pos x="40" y="218"/>
                </a:cxn>
                <a:cxn ang="0">
                  <a:pos x="46" y="224"/>
                </a:cxn>
                <a:cxn ang="0">
                  <a:pos x="56" y="232"/>
                </a:cxn>
                <a:cxn ang="0">
                  <a:pos x="64" y="226"/>
                </a:cxn>
                <a:cxn ang="0">
                  <a:pos x="90" y="224"/>
                </a:cxn>
                <a:cxn ang="0">
                  <a:pos x="94" y="222"/>
                </a:cxn>
                <a:cxn ang="0">
                  <a:pos x="108" y="222"/>
                </a:cxn>
                <a:cxn ang="0">
                  <a:pos x="114" y="218"/>
                </a:cxn>
                <a:cxn ang="0">
                  <a:pos x="120" y="222"/>
                </a:cxn>
                <a:cxn ang="0">
                  <a:pos x="136" y="228"/>
                </a:cxn>
                <a:cxn ang="0">
                  <a:pos x="140" y="220"/>
                </a:cxn>
                <a:cxn ang="0">
                  <a:pos x="148" y="228"/>
                </a:cxn>
                <a:cxn ang="0">
                  <a:pos x="158" y="224"/>
                </a:cxn>
                <a:cxn ang="0">
                  <a:pos x="180" y="216"/>
                </a:cxn>
                <a:cxn ang="0">
                  <a:pos x="196" y="204"/>
                </a:cxn>
                <a:cxn ang="0">
                  <a:pos x="202" y="200"/>
                </a:cxn>
                <a:cxn ang="0">
                  <a:pos x="208" y="190"/>
                </a:cxn>
                <a:cxn ang="0">
                  <a:pos x="222" y="182"/>
                </a:cxn>
                <a:cxn ang="0">
                  <a:pos x="234" y="170"/>
                </a:cxn>
                <a:cxn ang="0">
                  <a:pos x="246" y="154"/>
                </a:cxn>
                <a:cxn ang="0">
                  <a:pos x="250" y="150"/>
                </a:cxn>
                <a:cxn ang="0">
                  <a:pos x="256" y="146"/>
                </a:cxn>
                <a:cxn ang="0">
                  <a:pos x="268" y="136"/>
                </a:cxn>
                <a:cxn ang="0">
                  <a:pos x="276" y="122"/>
                </a:cxn>
                <a:cxn ang="0">
                  <a:pos x="286" y="102"/>
                </a:cxn>
                <a:cxn ang="0">
                  <a:pos x="284" y="58"/>
                </a:cxn>
                <a:cxn ang="0">
                  <a:pos x="270" y="16"/>
                </a:cxn>
                <a:cxn ang="0">
                  <a:pos x="204" y="0"/>
                </a:cxn>
                <a:cxn ang="0">
                  <a:pos x="64" y="50"/>
                </a:cxn>
                <a:cxn ang="0">
                  <a:pos x="0" y="110"/>
                </a:cxn>
              </a:cxnLst>
              <a:rect l="0" t="0" r="r" b="b"/>
              <a:pathLst>
                <a:path w="287" h="233">
                  <a:moveTo>
                    <a:pt x="0" y="110"/>
                  </a:moveTo>
                  <a:lnTo>
                    <a:pt x="6" y="122"/>
                  </a:lnTo>
                  <a:lnTo>
                    <a:pt x="6" y="128"/>
                  </a:lnTo>
                  <a:lnTo>
                    <a:pt x="8" y="134"/>
                  </a:lnTo>
                  <a:lnTo>
                    <a:pt x="14" y="144"/>
                  </a:lnTo>
                  <a:lnTo>
                    <a:pt x="30" y="174"/>
                  </a:lnTo>
                  <a:lnTo>
                    <a:pt x="32" y="178"/>
                  </a:lnTo>
                  <a:lnTo>
                    <a:pt x="32" y="192"/>
                  </a:lnTo>
                  <a:lnTo>
                    <a:pt x="18" y="194"/>
                  </a:lnTo>
                  <a:lnTo>
                    <a:pt x="30" y="206"/>
                  </a:lnTo>
                  <a:lnTo>
                    <a:pt x="40" y="218"/>
                  </a:lnTo>
                  <a:lnTo>
                    <a:pt x="46" y="224"/>
                  </a:lnTo>
                  <a:lnTo>
                    <a:pt x="56" y="232"/>
                  </a:lnTo>
                  <a:lnTo>
                    <a:pt x="64" y="226"/>
                  </a:lnTo>
                  <a:lnTo>
                    <a:pt x="90" y="224"/>
                  </a:lnTo>
                  <a:lnTo>
                    <a:pt x="94" y="222"/>
                  </a:lnTo>
                  <a:lnTo>
                    <a:pt x="108" y="222"/>
                  </a:lnTo>
                  <a:lnTo>
                    <a:pt x="114" y="218"/>
                  </a:lnTo>
                  <a:lnTo>
                    <a:pt x="120" y="222"/>
                  </a:lnTo>
                  <a:lnTo>
                    <a:pt x="136" y="228"/>
                  </a:lnTo>
                  <a:lnTo>
                    <a:pt x="140" y="220"/>
                  </a:lnTo>
                  <a:lnTo>
                    <a:pt x="148" y="228"/>
                  </a:lnTo>
                  <a:lnTo>
                    <a:pt x="158" y="224"/>
                  </a:lnTo>
                  <a:lnTo>
                    <a:pt x="180" y="216"/>
                  </a:lnTo>
                  <a:lnTo>
                    <a:pt x="196" y="204"/>
                  </a:lnTo>
                  <a:lnTo>
                    <a:pt x="202" y="200"/>
                  </a:lnTo>
                  <a:lnTo>
                    <a:pt x="208" y="190"/>
                  </a:lnTo>
                  <a:lnTo>
                    <a:pt x="222" y="182"/>
                  </a:lnTo>
                  <a:lnTo>
                    <a:pt x="234" y="170"/>
                  </a:lnTo>
                  <a:lnTo>
                    <a:pt x="246" y="154"/>
                  </a:lnTo>
                  <a:lnTo>
                    <a:pt x="250" y="150"/>
                  </a:lnTo>
                  <a:lnTo>
                    <a:pt x="256" y="146"/>
                  </a:lnTo>
                  <a:lnTo>
                    <a:pt x="268" y="136"/>
                  </a:lnTo>
                  <a:lnTo>
                    <a:pt x="276" y="122"/>
                  </a:lnTo>
                  <a:lnTo>
                    <a:pt x="286" y="102"/>
                  </a:lnTo>
                  <a:lnTo>
                    <a:pt x="284" y="58"/>
                  </a:lnTo>
                  <a:lnTo>
                    <a:pt x="270" y="16"/>
                  </a:lnTo>
                  <a:lnTo>
                    <a:pt x="204" y="0"/>
                  </a:lnTo>
                  <a:lnTo>
                    <a:pt x="64" y="50"/>
                  </a:lnTo>
                  <a:lnTo>
                    <a:pt x="0" y="1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0" name="Freeform 246"/>
            <p:cNvSpPr>
              <a:spLocks/>
            </p:cNvSpPr>
            <p:nvPr/>
          </p:nvSpPr>
          <p:spPr bwMode="blackWhite">
            <a:xfrm>
              <a:off x="3112" y="3329"/>
              <a:ext cx="28" cy="33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0" y="4"/>
                </a:cxn>
                <a:cxn ang="0">
                  <a:pos x="12" y="2"/>
                </a:cxn>
                <a:cxn ang="0">
                  <a:pos x="10" y="8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8" y="32"/>
                </a:cxn>
                <a:cxn ang="0">
                  <a:pos x="20" y="32"/>
                </a:cxn>
                <a:cxn ang="0">
                  <a:pos x="20" y="24"/>
                </a:cxn>
                <a:cxn ang="0">
                  <a:pos x="30" y="12"/>
                </a:cxn>
                <a:cxn ang="0">
                  <a:pos x="26" y="0"/>
                </a:cxn>
              </a:cxnLst>
              <a:rect l="0" t="0" r="r" b="b"/>
              <a:pathLst>
                <a:path w="31" h="33">
                  <a:moveTo>
                    <a:pt x="26" y="0"/>
                  </a:moveTo>
                  <a:lnTo>
                    <a:pt x="20" y="4"/>
                  </a:lnTo>
                  <a:lnTo>
                    <a:pt x="12" y="2"/>
                  </a:lnTo>
                  <a:lnTo>
                    <a:pt x="10" y="8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8" y="32"/>
                  </a:lnTo>
                  <a:lnTo>
                    <a:pt x="20" y="32"/>
                  </a:lnTo>
                  <a:lnTo>
                    <a:pt x="20" y="24"/>
                  </a:lnTo>
                  <a:lnTo>
                    <a:pt x="30" y="12"/>
                  </a:lnTo>
                  <a:lnTo>
                    <a:pt x="2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1" name="Freeform 247"/>
            <p:cNvSpPr>
              <a:spLocks/>
            </p:cNvSpPr>
            <p:nvPr/>
          </p:nvSpPr>
          <p:spPr bwMode="blackWhite">
            <a:xfrm>
              <a:off x="3052" y="3377"/>
              <a:ext cx="31" cy="3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0" y="0"/>
                </a:cxn>
                <a:cxn ang="0">
                  <a:pos x="16" y="6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8" y="18"/>
                </a:cxn>
                <a:cxn ang="0">
                  <a:pos x="6" y="26"/>
                </a:cxn>
                <a:cxn ang="0">
                  <a:pos x="8" y="32"/>
                </a:cxn>
                <a:cxn ang="0">
                  <a:pos x="12" y="32"/>
                </a:cxn>
                <a:cxn ang="0">
                  <a:pos x="14" y="28"/>
                </a:cxn>
                <a:cxn ang="0">
                  <a:pos x="20" y="28"/>
                </a:cxn>
                <a:cxn ang="0">
                  <a:pos x="30" y="22"/>
                </a:cxn>
                <a:cxn ang="0">
                  <a:pos x="34" y="8"/>
                </a:cxn>
                <a:cxn ang="0">
                  <a:pos x="34" y="2"/>
                </a:cxn>
                <a:cxn ang="0">
                  <a:pos x="30" y="0"/>
                </a:cxn>
              </a:cxnLst>
              <a:rect l="0" t="0" r="r" b="b"/>
              <a:pathLst>
                <a:path w="35" h="33">
                  <a:moveTo>
                    <a:pt x="30" y="0"/>
                  </a:moveTo>
                  <a:lnTo>
                    <a:pt x="20" y="0"/>
                  </a:lnTo>
                  <a:lnTo>
                    <a:pt x="16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8" y="18"/>
                  </a:lnTo>
                  <a:lnTo>
                    <a:pt x="6" y="26"/>
                  </a:lnTo>
                  <a:lnTo>
                    <a:pt x="8" y="32"/>
                  </a:lnTo>
                  <a:lnTo>
                    <a:pt x="12" y="32"/>
                  </a:lnTo>
                  <a:lnTo>
                    <a:pt x="14" y="28"/>
                  </a:lnTo>
                  <a:lnTo>
                    <a:pt x="20" y="28"/>
                  </a:lnTo>
                  <a:lnTo>
                    <a:pt x="30" y="22"/>
                  </a:lnTo>
                  <a:lnTo>
                    <a:pt x="34" y="8"/>
                  </a:lnTo>
                  <a:lnTo>
                    <a:pt x="34" y="2"/>
                  </a:lnTo>
                  <a:lnTo>
                    <a:pt x="3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2" name="Freeform 248"/>
            <p:cNvSpPr>
              <a:spLocks/>
            </p:cNvSpPr>
            <p:nvPr/>
          </p:nvSpPr>
          <p:spPr bwMode="blackWhite">
            <a:xfrm>
              <a:off x="2948" y="3161"/>
              <a:ext cx="160" cy="171"/>
            </a:xfrm>
            <a:custGeom>
              <a:avLst/>
              <a:gdLst/>
              <a:ahLst/>
              <a:cxnLst>
                <a:cxn ang="0">
                  <a:pos x="178" y="92"/>
                </a:cxn>
                <a:cxn ang="0">
                  <a:pos x="166" y="100"/>
                </a:cxn>
                <a:cxn ang="0">
                  <a:pos x="162" y="102"/>
                </a:cxn>
                <a:cxn ang="0">
                  <a:pos x="158" y="108"/>
                </a:cxn>
                <a:cxn ang="0">
                  <a:pos x="148" y="108"/>
                </a:cxn>
                <a:cxn ang="0">
                  <a:pos x="144" y="112"/>
                </a:cxn>
                <a:cxn ang="0">
                  <a:pos x="132" y="118"/>
                </a:cxn>
                <a:cxn ang="0">
                  <a:pos x="126" y="126"/>
                </a:cxn>
                <a:cxn ang="0">
                  <a:pos x="124" y="126"/>
                </a:cxn>
                <a:cxn ang="0">
                  <a:pos x="122" y="136"/>
                </a:cxn>
                <a:cxn ang="0">
                  <a:pos x="116" y="136"/>
                </a:cxn>
                <a:cxn ang="0">
                  <a:pos x="112" y="142"/>
                </a:cxn>
                <a:cxn ang="0">
                  <a:pos x="102" y="142"/>
                </a:cxn>
                <a:cxn ang="0">
                  <a:pos x="102" y="150"/>
                </a:cxn>
                <a:cxn ang="0">
                  <a:pos x="100" y="158"/>
                </a:cxn>
                <a:cxn ang="0">
                  <a:pos x="72" y="156"/>
                </a:cxn>
                <a:cxn ang="0">
                  <a:pos x="64" y="146"/>
                </a:cxn>
                <a:cxn ang="0">
                  <a:pos x="56" y="146"/>
                </a:cxn>
                <a:cxn ang="0">
                  <a:pos x="52" y="154"/>
                </a:cxn>
                <a:cxn ang="0">
                  <a:pos x="48" y="160"/>
                </a:cxn>
                <a:cxn ang="0">
                  <a:pos x="36" y="168"/>
                </a:cxn>
                <a:cxn ang="0">
                  <a:pos x="20" y="170"/>
                </a:cxn>
                <a:cxn ang="0">
                  <a:pos x="12" y="170"/>
                </a:cxn>
                <a:cxn ang="0">
                  <a:pos x="16" y="154"/>
                </a:cxn>
                <a:cxn ang="0">
                  <a:pos x="10" y="146"/>
                </a:cxn>
                <a:cxn ang="0">
                  <a:pos x="0" y="138"/>
                </a:cxn>
                <a:cxn ang="0">
                  <a:pos x="8" y="4"/>
                </a:cxn>
                <a:cxn ang="0">
                  <a:pos x="162" y="0"/>
                </a:cxn>
                <a:cxn ang="0">
                  <a:pos x="178" y="92"/>
                </a:cxn>
              </a:cxnLst>
              <a:rect l="0" t="0" r="r" b="b"/>
              <a:pathLst>
                <a:path w="179" h="171">
                  <a:moveTo>
                    <a:pt x="178" y="92"/>
                  </a:moveTo>
                  <a:lnTo>
                    <a:pt x="166" y="100"/>
                  </a:lnTo>
                  <a:lnTo>
                    <a:pt x="162" y="102"/>
                  </a:lnTo>
                  <a:lnTo>
                    <a:pt x="158" y="108"/>
                  </a:lnTo>
                  <a:lnTo>
                    <a:pt x="148" y="108"/>
                  </a:lnTo>
                  <a:lnTo>
                    <a:pt x="144" y="112"/>
                  </a:lnTo>
                  <a:lnTo>
                    <a:pt x="132" y="118"/>
                  </a:lnTo>
                  <a:lnTo>
                    <a:pt x="126" y="126"/>
                  </a:lnTo>
                  <a:lnTo>
                    <a:pt x="124" y="126"/>
                  </a:lnTo>
                  <a:lnTo>
                    <a:pt x="122" y="136"/>
                  </a:lnTo>
                  <a:lnTo>
                    <a:pt x="116" y="136"/>
                  </a:lnTo>
                  <a:lnTo>
                    <a:pt x="112" y="142"/>
                  </a:lnTo>
                  <a:lnTo>
                    <a:pt x="102" y="142"/>
                  </a:lnTo>
                  <a:lnTo>
                    <a:pt x="102" y="150"/>
                  </a:lnTo>
                  <a:lnTo>
                    <a:pt x="100" y="158"/>
                  </a:lnTo>
                  <a:lnTo>
                    <a:pt x="72" y="156"/>
                  </a:lnTo>
                  <a:lnTo>
                    <a:pt x="64" y="146"/>
                  </a:lnTo>
                  <a:lnTo>
                    <a:pt x="56" y="146"/>
                  </a:lnTo>
                  <a:lnTo>
                    <a:pt x="52" y="154"/>
                  </a:lnTo>
                  <a:lnTo>
                    <a:pt x="48" y="160"/>
                  </a:lnTo>
                  <a:lnTo>
                    <a:pt x="36" y="168"/>
                  </a:lnTo>
                  <a:lnTo>
                    <a:pt x="20" y="170"/>
                  </a:lnTo>
                  <a:lnTo>
                    <a:pt x="12" y="170"/>
                  </a:lnTo>
                  <a:lnTo>
                    <a:pt x="16" y="154"/>
                  </a:lnTo>
                  <a:lnTo>
                    <a:pt x="10" y="146"/>
                  </a:lnTo>
                  <a:lnTo>
                    <a:pt x="0" y="138"/>
                  </a:lnTo>
                  <a:lnTo>
                    <a:pt x="8" y="4"/>
                  </a:lnTo>
                  <a:lnTo>
                    <a:pt x="162" y="0"/>
                  </a:lnTo>
                  <a:lnTo>
                    <a:pt x="178" y="9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3" name="Freeform 249"/>
            <p:cNvSpPr>
              <a:spLocks/>
            </p:cNvSpPr>
            <p:nvPr/>
          </p:nvSpPr>
          <p:spPr bwMode="blackWhite">
            <a:xfrm>
              <a:off x="3037" y="3133"/>
              <a:ext cx="142" cy="13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4" y="48"/>
                </a:cxn>
                <a:cxn ang="0">
                  <a:pos x="6" y="52"/>
                </a:cxn>
                <a:cxn ang="0">
                  <a:pos x="8" y="60"/>
                </a:cxn>
                <a:cxn ang="0">
                  <a:pos x="14" y="62"/>
                </a:cxn>
                <a:cxn ang="0">
                  <a:pos x="20" y="74"/>
                </a:cxn>
                <a:cxn ang="0">
                  <a:pos x="30" y="80"/>
                </a:cxn>
                <a:cxn ang="0">
                  <a:pos x="34" y="84"/>
                </a:cxn>
                <a:cxn ang="0">
                  <a:pos x="36" y="92"/>
                </a:cxn>
                <a:cxn ang="0">
                  <a:pos x="40" y="94"/>
                </a:cxn>
                <a:cxn ang="0">
                  <a:pos x="46" y="94"/>
                </a:cxn>
                <a:cxn ang="0">
                  <a:pos x="48" y="96"/>
                </a:cxn>
                <a:cxn ang="0">
                  <a:pos x="42" y="102"/>
                </a:cxn>
                <a:cxn ang="0">
                  <a:pos x="42" y="108"/>
                </a:cxn>
                <a:cxn ang="0">
                  <a:pos x="44" y="116"/>
                </a:cxn>
                <a:cxn ang="0">
                  <a:pos x="52" y="116"/>
                </a:cxn>
                <a:cxn ang="0">
                  <a:pos x="66" y="118"/>
                </a:cxn>
                <a:cxn ang="0">
                  <a:pos x="72" y="124"/>
                </a:cxn>
                <a:cxn ang="0">
                  <a:pos x="74" y="128"/>
                </a:cxn>
                <a:cxn ang="0">
                  <a:pos x="78" y="132"/>
                </a:cxn>
                <a:cxn ang="0">
                  <a:pos x="92" y="132"/>
                </a:cxn>
                <a:cxn ang="0">
                  <a:pos x="110" y="136"/>
                </a:cxn>
                <a:cxn ang="0">
                  <a:pos x="148" y="98"/>
                </a:cxn>
                <a:cxn ang="0">
                  <a:pos x="158" y="32"/>
                </a:cxn>
                <a:cxn ang="0">
                  <a:pos x="96" y="0"/>
                </a:cxn>
                <a:cxn ang="0">
                  <a:pos x="60" y="8"/>
                </a:cxn>
                <a:cxn ang="0">
                  <a:pos x="0" y="34"/>
                </a:cxn>
              </a:cxnLst>
              <a:rect l="0" t="0" r="r" b="b"/>
              <a:pathLst>
                <a:path w="159" h="137">
                  <a:moveTo>
                    <a:pt x="0" y="34"/>
                  </a:moveTo>
                  <a:lnTo>
                    <a:pt x="4" y="48"/>
                  </a:lnTo>
                  <a:lnTo>
                    <a:pt x="6" y="52"/>
                  </a:lnTo>
                  <a:lnTo>
                    <a:pt x="8" y="60"/>
                  </a:lnTo>
                  <a:lnTo>
                    <a:pt x="14" y="62"/>
                  </a:lnTo>
                  <a:lnTo>
                    <a:pt x="20" y="74"/>
                  </a:lnTo>
                  <a:lnTo>
                    <a:pt x="30" y="80"/>
                  </a:lnTo>
                  <a:lnTo>
                    <a:pt x="34" y="84"/>
                  </a:lnTo>
                  <a:lnTo>
                    <a:pt x="36" y="92"/>
                  </a:lnTo>
                  <a:lnTo>
                    <a:pt x="40" y="94"/>
                  </a:lnTo>
                  <a:lnTo>
                    <a:pt x="46" y="94"/>
                  </a:lnTo>
                  <a:lnTo>
                    <a:pt x="48" y="96"/>
                  </a:lnTo>
                  <a:lnTo>
                    <a:pt x="42" y="102"/>
                  </a:lnTo>
                  <a:lnTo>
                    <a:pt x="42" y="108"/>
                  </a:lnTo>
                  <a:lnTo>
                    <a:pt x="44" y="116"/>
                  </a:lnTo>
                  <a:lnTo>
                    <a:pt x="52" y="116"/>
                  </a:lnTo>
                  <a:lnTo>
                    <a:pt x="66" y="118"/>
                  </a:lnTo>
                  <a:lnTo>
                    <a:pt x="72" y="124"/>
                  </a:lnTo>
                  <a:lnTo>
                    <a:pt x="74" y="128"/>
                  </a:lnTo>
                  <a:lnTo>
                    <a:pt x="78" y="132"/>
                  </a:lnTo>
                  <a:lnTo>
                    <a:pt x="92" y="132"/>
                  </a:lnTo>
                  <a:lnTo>
                    <a:pt x="110" y="136"/>
                  </a:lnTo>
                  <a:lnTo>
                    <a:pt x="148" y="98"/>
                  </a:lnTo>
                  <a:lnTo>
                    <a:pt x="158" y="32"/>
                  </a:lnTo>
                  <a:lnTo>
                    <a:pt x="96" y="0"/>
                  </a:lnTo>
                  <a:lnTo>
                    <a:pt x="60" y="8"/>
                  </a:lnTo>
                  <a:lnTo>
                    <a:pt x="0" y="3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4" name="Freeform 250"/>
            <p:cNvSpPr>
              <a:spLocks/>
            </p:cNvSpPr>
            <p:nvPr/>
          </p:nvSpPr>
          <p:spPr bwMode="blackWhite">
            <a:xfrm>
              <a:off x="3124" y="3064"/>
              <a:ext cx="168" cy="277"/>
            </a:xfrm>
            <a:custGeom>
              <a:avLst/>
              <a:gdLst/>
              <a:ahLst/>
              <a:cxnLst>
                <a:cxn ang="0">
                  <a:pos x="186" y="2"/>
                </a:cxn>
                <a:cxn ang="0">
                  <a:pos x="186" y="14"/>
                </a:cxn>
                <a:cxn ang="0">
                  <a:pos x="184" y="31"/>
                </a:cxn>
                <a:cxn ang="0">
                  <a:pos x="186" y="41"/>
                </a:cxn>
                <a:cxn ang="0">
                  <a:pos x="182" y="60"/>
                </a:cxn>
                <a:cxn ang="0">
                  <a:pos x="180" y="82"/>
                </a:cxn>
                <a:cxn ang="0">
                  <a:pos x="173" y="91"/>
                </a:cxn>
                <a:cxn ang="0">
                  <a:pos x="155" y="111"/>
                </a:cxn>
                <a:cxn ang="0">
                  <a:pos x="134" y="117"/>
                </a:cxn>
                <a:cxn ang="0">
                  <a:pos x="107" y="132"/>
                </a:cxn>
                <a:cxn ang="0">
                  <a:pos x="96" y="146"/>
                </a:cxn>
                <a:cxn ang="0">
                  <a:pos x="77" y="157"/>
                </a:cxn>
                <a:cxn ang="0">
                  <a:pos x="69" y="159"/>
                </a:cxn>
                <a:cxn ang="0">
                  <a:pos x="65" y="169"/>
                </a:cxn>
                <a:cxn ang="0">
                  <a:pos x="73" y="189"/>
                </a:cxn>
                <a:cxn ang="0">
                  <a:pos x="73" y="231"/>
                </a:cxn>
                <a:cxn ang="0">
                  <a:pos x="63" y="243"/>
                </a:cxn>
                <a:cxn ang="0">
                  <a:pos x="38" y="251"/>
                </a:cxn>
                <a:cxn ang="0">
                  <a:pos x="29" y="257"/>
                </a:cxn>
                <a:cxn ang="0">
                  <a:pos x="27" y="276"/>
                </a:cxn>
                <a:cxn ang="0">
                  <a:pos x="13" y="262"/>
                </a:cxn>
                <a:cxn ang="0">
                  <a:pos x="13" y="235"/>
                </a:cxn>
                <a:cxn ang="0">
                  <a:pos x="10" y="198"/>
                </a:cxn>
                <a:cxn ang="0">
                  <a:pos x="23" y="187"/>
                </a:cxn>
                <a:cxn ang="0">
                  <a:pos x="25" y="183"/>
                </a:cxn>
                <a:cxn ang="0">
                  <a:pos x="29" y="171"/>
                </a:cxn>
                <a:cxn ang="0">
                  <a:pos x="40" y="152"/>
                </a:cxn>
                <a:cxn ang="0">
                  <a:pos x="40" y="134"/>
                </a:cxn>
                <a:cxn ang="0">
                  <a:pos x="44" y="99"/>
                </a:cxn>
                <a:cxn ang="0">
                  <a:pos x="4" y="86"/>
                </a:cxn>
                <a:cxn ang="0">
                  <a:pos x="0" y="56"/>
                </a:cxn>
                <a:cxn ang="0">
                  <a:pos x="182" y="0"/>
                </a:cxn>
              </a:cxnLst>
              <a:rect l="0" t="0" r="r" b="b"/>
              <a:pathLst>
                <a:path w="189" h="277">
                  <a:moveTo>
                    <a:pt x="182" y="0"/>
                  </a:moveTo>
                  <a:lnTo>
                    <a:pt x="186" y="2"/>
                  </a:lnTo>
                  <a:lnTo>
                    <a:pt x="188" y="8"/>
                  </a:lnTo>
                  <a:lnTo>
                    <a:pt x="186" y="14"/>
                  </a:lnTo>
                  <a:lnTo>
                    <a:pt x="184" y="23"/>
                  </a:lnTo>
                  <a:lnTo>
                    <a:pt x="184" y="31"/>
                  </a:lnTo>
                  <a:lnTo>
                    <a:pt x="184" y="35"/>
                  </a:lnTo>
                  <a:lnTo>
                    <a:pt x="186" y="41"/>
                  </a:lnTo>
                  <a:lnTo>
                    <a:pt x="182" y="45"/>
                  </a:lnTo>
                  <a:lnTo>
                    <a:pt x="182" y="60"/>
                  </a:lnTo>
                  <a:lnTo>
                    <a:pt x="182" y="70"/>
                  </a:lnTo>
                  <a:lnTo>
                    <a:pt x="180" y="82"/>
                  </a:lnTo>
                  <a:lnTo>
                    <a:pt x="178" y="89"/>
                  </a:lnTo>
                  <a:lnTo>
                    <a:pt x="173" y="91"/>
                  </a:lnTo>
                  <a:lnTo>
                    <a:pt x="163" y="105"/>
                  </a:lnTo>
                  <a:lnTo>
                    <a:pt x="155" y="111"/>
                  </a:lnTo>
                  <a:lnTo>
                    <a:pt x="148" y="115"/>
                  </a:lnTo>
                  <a:lnTo>
                    <a:pt x="134" y="117"/>
                  </a:lnTo>
                  <a:lnTo>
                    <a:pt x="111" y="126"/>
                  </a:lnTo>
                  <a:lnTo>
                    <a:pt x="107" y="132"/>
                  </a:lnTo>
                  <a:lnTo>
                    <a:pt x="102" y="142"/>
                  </a:lnTo>
                  <a:lnTo>
                    <a:pt x="96" y="146"/>
                  </a:lnTo>
                  <a:lnTo>
                    <a:pt x="90" y="148"/>
                  </a:lnTo>
                  <a:lnTo>
                    <a:pt x="77" y="157"/>
                  </a:lnTo>
                  <a:lnTo>
                    <a:pt x="73" y="155"/>
                  </a:lnTo>
                  <a:lnTo>
                    <a:pt x="69" y="159"/>
                  </a:lnTo>
                  <a:lnTo>
                    <a:pt x="69" y="163"/>
                  </a:lnTo>
                  <a:lnTo>
                    <a:pt x="65" y="169"/>
                  </a:lnTo>
                  <a:lnTo>
                    <a:pt x="71" y="173"/>
                  </a:lnTo>
                  <a:lnTo>
                    <a:pt x="73" y="189"/>
                  </a:lnTo>
                  <a:lnTo>
                    <a:pt x="75" y="212"/>
                  </a:lnTo>
                  <a:lnTo>
                    <a:pt x="73" y="231"/>
                  </a:lnTo>
                  <a:lnTo>
                    <a:pt x="71" y="239"/>
                  </a:lnTo>
                  <a:lnTo>
                    <a:pt x="63" y="243"/>
                  </a:lnTo>
                  <a:lnTo>
                    <a:pt x="50" y="249"/>
                  </a:lnTo>
                  <a:lnTo>
                    <a:pt x="38" y="251"/>
                  </a:lnTo>
                  <a:lnTo>
                    <a:pt x="33" y="253"/>
                  </a:lnTo>
                  <a:lnTo>
                    <a:pt x="29" y="257"/>
                  </a:lnTo>
                  <a:lnTo>
                    <a:pt x="27" y="266"/>
                  </a:lnTo>
                  <a:lnTo>
                    <a:pt x="27" y="276"/>
                  </a:lnTo>
                  <a:lnTo>
                    <a:pt x="10" y="274"/>
                  </a:lnTo>
                  <a:lnTo>
                    <a:pt x="13" y="262"/>
                  </a:lnTo>
                  <a:lnTo>
                    <a:pt x="8" y="262"/>
                  </a:lnTo>
                  <a:lnTo>
                    <a:pt x="13" y="235"/>
                  </a:lnTo>
                  <a:lnTo>
                    <a:pt x="12" y="212"/>
                  </a:lnTo>
                  <a:lnTo>
                    <a:pt x="10" y="198"/>
                  </a:lnTo>
                  <a:lnTo>
                    <a:pt x="15" y="192"/>
                  </a:lnTo>
                  <a:lnTo>
                    <a:pt x="23" y="187"/>
                  </a:lnTo>
                  <a:lnTo>
                    <a:pt x="25" y="187"/>
                  </a:lnTo>
                  <a:lnTo>
                    <a:pt x="25" y="183"/>
                  </a:lnTo>
                  <a:lnTo>
                    <a:pt x="25" y="177"/>
                  </a:lnTo>
                  <a:lnTo>
                    <a:pt x="29" y="171"/>
                  </a:lnTo>
                  <a:lnTo>
                    <a:pt x="40" y="161"/>
                  </a:lnTo>
                  <a:lnTo>
                    <a:pt x="40" y="152"/>
                  </a:lnTo>
                  <a:lnTo>
                    <a:pt x="36" y="142"/>
                  </a:lnTo>
                  <a:lnTo>
                    <a:pt x="40" y="134"/>
                  </a:lnTo>
                  <a:lnTo>
                    <a:pt x="44" y="128"/>
                  </a:lnTo>
                  <a:lnTo>
                    <a:pt x="44" y="99"/>
                  </a:lnTo>
                  <a:lnTo>
                    <a:pt x="23" y="87"/>
                  </a:lnTo>
                  <a:lnTo>
                    <a:pt x="4" y="86"/>
                  </a:lnTo>
                  <a:lnTo>
                    <a:pt x="2" y="74"/>
                  </a:lnTo>
                  <a:lnTo>
                    <a:pt x="0" y="56"/>
                  </a:lnTo>
                  <a:lnTo>
                    <a:pt x="84" y="8"/>
                  </a:lnTo>
                  <a:lnTo>
                    <a:pt x="18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5" name="Freeform 251"/>
            <p:cNvSpPr>
              <a:spLocks/>
            </p:cNvSpPr>
            <p:nvPr/>
          </p:nvSpPr>
          <p:spPr bwMode="blackWhite">
            <a:xfrm>
              <a:off x="3123" y="3063"/>
              <a:ext cx="175" cy="285"/>
            </a:xfrm>
            <a:custGeom>
              <a:avLst/>
              <a:gdLst/>
              <a:ahLst/>
              <a:cxnLst>
                <a:cxn ang="0">
                  <a:pos x="194" y="2"/>
                </a:cxn>
                <a:cxn ang="0">
                  <a:pos x="194" y="14"/>
                </a:cxn>
                <a:cxn ang="0">
                  <a:pos x="192" y="32"/>
                </a:cxn>
                <a:cxn ang="0">
                  <a:pos x="194" y="42"/>
                </a:cxn>
                <a:cxn ang="0">
                  <a:pos x="190" y="62"/>
                </a:cxn>
                <a:cxn ang="0">
                  <a:pos x="188" y="84"/>
                </a:cxn>
                <a:cxn ang="0">
                  <a:pos x="180" y="94"/>
                </a:cxn>
                <a:cxn ang="0">
                  <a:pos x="162" y="114"/>
                </a:cxn>
                <a:cxn ang="0">
                  <a:pos x="140" y="120"/>
                </a:cxn>
                <a:cxn ang="0">
                  <a:pos x="112" y="136"/>
                </a:cxn>
                <a:cxn ang="0">
                  <a:pos x="100" y="150"/>
                </a:cxn>
                <a:cxn ang="0">
                  <a:pos x="80" y="162"/>
                </a:cxn>
                <a:cxn ang="0">
                  <a:pos x="72" y="164"/>
                </a:cxn>
                <a:cxn ang="0">
                  <a:pos x="68" y="174"/>
                </a:cxn>
                <a:cxn ang="0">
                  <a:pos x="76" y="194"/>
                </a:cxn>
                <a:cxn ang="0">
                  <a:pos x="76" y="238"/>
                </a:cxn>
                <a:cxn ang="0">
                  <a:pos x="66" y="250"/>
                </a:cxn>
                <a:cxn ang="0">
                  <a:pos x="40" y="258"/>
                </a:cxn>
                <a:cxn ang="0">
                  <a:pos x="30" y="264"/>
                </a:cxn>
                <a:cxn ang="0">
                  <a:pos x="28" y="284"/>
                </a:cxn>
                <a:cxn ang="0">
                  <a:pos x="14" y="270"/>
                </a:cxn>
                <a:cxn ang="0">
                  <a:pos x="14" y="242"/>
                </a:cxn>
                <a:cxn ang="0">
                  <a:pos x="10" y="204"/>
                </a:cxn>
                <a:cxn ang="0">
                  <a:pos x="24" y="192"/>
                </a:cxn>
                <a:cxn ang="0">
                  <a:pos x="26" y="188"/>
                </a:cxn>
                <a:cxn ang="0">
                  <a:pos x="30" y="176"/>
                </a:cxn>
                <a:cxn ang="0">
                  <a:pos x="42" y="156"/>
                </a:cxn>
                <a:cxn ang="0">
                  <a:pos x="42" y="138"/>
                </a:cxn>
                <a:cxn ang="0">
                  <a:pos x="46" y="102"/>
                </a:cxn>
                <a:cxn ang="0">
                  <a:pos x="4" y="88"/>
                </a:cxn>
                <a:cxn ang="0">
                  <a:pos x="0" y="58"/>
                </a:cxn>
                <a:cxn ang="0">
                  <a:pos x="190" y="0"/>
                </a:cxn>
              </a:cxnLst>
              <a:rect l="0" t="0" r="r" b="b"/>
              <a:pathLst>
                <a:path w="197" h="285">
                  <a:moveTo>
                    <a:pt x="190" y="0"/>
                  </a:moveTo>
                  <a:lnTo>
                    <a:pt x="194" y="2"/>
                  </a:lnTo>
                  <a:lnTo>
                    <a:pt x="196" y="8"/>
                  </a:lnTo>
                  <a:lnTo>
                    <a:pt x="194" y="14"/>
                  </a:lnTo>
                  <a:lnTo>
                    <a:pt x="192" y="24"/>
                  </a:lnTo>
                  <a:lnTo>
                    <a:pt x="192" y="32"/>
                  </a:lnTo>
                  <a:lnTo>
                    <a:pt x="192" y="36"/>
                  </a:lnTo>
                  <a:lnTo>
                    <a:pt x="194" y="42"/>
                  </a:lnTo>
                  <a:lnTo>
                    <a:pt x="190" y="46"/>
                  </a:lnTo>
                  <a:lnTo>
                    <a:pt x="190" y="62"/>
                  </a:lnTo>
                  <a:lnTo>
                    <a:pt x="190" y="72"/>
                  </a:lnTo>
                  <a:lnTo>
                    <a:pt x="188" y="84"/>
                  </a:lnTo>
                  <a:lnTo>
                    <a:pt x="186" y="92"/>
                  </a:lnTo>
                  <a:lnTo>
                    <a:pt x="180" y="94"/>
                  </a:lnTo>
                  <a:lnTo>
                    <a:pt x="170" y="108"/>
                  </a:lnTo>
                  <a:lnTo>
                    <a:pt x="162" y="114"/>
                  </a:lnTo>
                  <a:lnTo>
                    <a:pt x="154" y="118"/>
                  </a:lnTo>
                  <a:lnTo>
                    <a:pt x="140" y="120"/>
                  </a:lnTo>
                  <a:lnTo>
                    <a:pt x="116" y="130"/>
                  </a:lnTo>
                  <a:lnTo>
                    <a:pt x="112" y="136"/>
                  </a:lnTo>
                  <a:lnTo>
                    <a:pt x="106" y="146"/>
                  </a:lnTo>
                  <a:lnTo>
                    <a:pt x="100" y="150"/>
                  </a:lnTo>
                  <a:lnTo>
                    <a:pt x="94" y="152"/>
                  </a:lnTo>
                  <a:lnTo>
                    <a:pt x="80" y="162"/>
                  </a:lnTo>
                  <a:lnTo>
                    <a:pt x="76" y="160"/>
                  </a:lnTo>
                  <a:lnTo>
                    <a:pt x="72" y="164"/>
                  </a:lnTo>
                  <a:lnTo>
                    <a:pt x="72" y="168"/>
                  </a:lnTo>
                  <a:lnTo>
                    <a:pt x="68" y="174"/>
                  </a:lnTo>
                  <a:lnTo>
                    <a:pt x="74" y="178"/>
                  </a:lnTo>
                  <a:lnTo>
                    <a:pt x="76" y="194"/>
                  </a:lnTo>
                  <a:lnTo>
                    <a:pt x="78" y="218"/>
                  </a:lnTo>
                  <a:lnTo>
                    <a:pt x="76" y="238"/>
                  </a:lnTo>
                  <a:lnTo>
                    <a:pt x="74" y="246"/>
                  </a:lnTo>
                  <a:lnTo>
                    <a:pt x="66" y="250"/>
                  </a:lnTo>
                  <a:lnTo>
                    <a:pt x="52" y="256"/>
                  </a:lnTo>
                  <a:lnTo>
                    <a:pt x="40" y="258"/>
                  </a:lnTo>
                  <a:lnTo>
                    <a:pt x="34" y="260"/>
                  </a:lnTo>
                  <a:lnTo>
                    <a:pt x="30" y="264"/>
                  </a:lnTo>
                  <a:lnTo>
                    <a:pt x="28" y="274"/>
                  </a:lnTo>
                  <a:lnTo>
                    <a:pt x="28" y="284"/>
                  </a:lnTo>
                  <a:lnTo>
                    <a:pt x="10" y="282"/>
                  </a:lnTo>
                  <a:lnTo>
                    <a:pt x="14" y="270"/>
                  </a:lnTo>
                  <a:lnTo>
                    <a:pt x="8" y="270"/>
                  </a:lnTo>
                  <a:lnTo>
                    <a:pt x="14" y="242"/>
                  </a:lnTo>
                  <a:lnTo>
                    <a:pt x="12" y="218"/>
                  </a:lnTo>
                  <a:lnTo>
                    <a:pt x="10" y="204"/>
                  </a:lnTo>
                  <a:lnTo>
                    <a:pt x="16" y="198"/>
                  </a:lnTo>
                  <a:lnTo>
                    <a:pt x="24" y="192"/>
                  </a:lnTo>
                  <a:lnTo>
                    <a:pt x="26" y="192"/>
                  </a:lnTo>
                  <a:lnTo>
                    <a:pt x="26" y="188"/>
                  </a:lnTo>
                  <a:lnTo>
                    <a:pt x="26" y="182"/>
                  </a:lnTo>
                  <a:lnTo>
                    <a:pt x="30" y="176"/>
                  </a:lnTo>
                  <a:lnTo>
                    <a:pt x="42" y="166"/>
                  </a:lnTo>
                  <a:lnTo>
                    <a:pt x="42" y="156"/>
                  </a:lnTo>
                  <a:lnTo>
                    <a:pt x="38" y="146"/>
                  </a:lnTo>
                  <a:lnTo>
                    <a:pt x="42" y="138"/>
                  </a:lnTo>
                  <a:lnTo>
                    <a:pt x="46" y="132"/>
                  </a:lnTo>
                  <a:lnTo>
                    <a:pt x="46" y="102"/>
                  </a:lnTo>
                  <a:lnTo>
                    <a:pt x="24" y="90"/>
                  </a:lnTo>
                  <a:lnTo>
                    <a:pt x="4" y="88"/>
                  </a:lnTo>
                  <a:lnTo>
                    <a:pt x="2" y="76"/>
                  </a:lnTo>
                  <a:lnTo>
                    <a:pt x="0" y="58"/>
                  </a:lnTo>
                  <a:lnTo>
                    <a:pt x="88" y="8"/>
                  </a:lnTo>
                  <a:lnTo>
                    <a:pt x="19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6" name="Freeform 252"/>
            <p:cNvSpPr>
              <a:spLocks/>
            </p:cNvSpPr>
            <p:nvPr/>
          </p:nvSpPr>
          <p:spPr bwMode="blackWhite">
            <a:xfrm>
              <a:off x="3166" y="3036"/>
              <a:ext cx="40" cy="135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5" y="89"/>
                </a:cxn>
                <a:cxn ang="0">
                  <a:pos x="24" y="85"/>
                </a:cxn>
                <a:cxn ang="0">
                  <a:pos x="24" y="94"/>
                </a:cxn>
                <a:cxn ang="0">
                  <a:pos x="22" y="98"/>
                </a:cxn>
                <a:cxn ang="0">
                  <a:pos x="20" y="104"/>
                </a:cxn>
                <a:cxn ang="0">
                  <a:pos x="20" y="108"/>
                </a:cxn>
                <a:cxn ang="0">
                  <a:pos x="20" y="119"/>
                </a:cxn>
                <a:cxn ang="0">
                  <a:pos x="24" y="121"/>
                </a:cxn>
                <a:cxn ang="0">
                  <a:pos x="29" y="132"/>
                </a:cxn>
                <a:cxn ang="0">
                  <a:pos x="36" y="134"/>
                </a:cxn>
                <a:cxn ang="0">
                  <a:pos x="34" y="125"/>
                </a:cxn>
                <a:cxn ang="0">
                  <a:pos x="39" y="119"/>
                </a:cxn>
                <a:cxn ang="0">
                  <a:pos x="41" y="111"/>
                </a:cxn>
                <a:cxn ang="0">
                  <a:pos x="39" y="104"/>
                </a:cxn>
                <a:cxn ang="0">
                  <a:pos x="44" y="92"/>
                </a:cxn>
                <a:cxn ang="0">
                  <a:pos x="42" y="89"/>
                </a:cxn>
                <a:cxn ang="0">
                  <a:pos x="36" y="77"/>
                </a:cxn>
                <a:cxn ang="0">
                  <a:pos x="32" y="66"/>
                </a:cxn>
                <a:cxn ang="0">
                  <a:pos x="25" y="62"/>
                </a:cxn>
                <a:cxn ang="0">
                  <a:pos x="27" y="57"/>
                </a:cxn>
                <a:cxn ang="0">
                  <a:pos x="36" y="47"/>
                </a:cxn>
                <a:cxn ang="0">
                  <a:pos x="41" y="36"/>
                </a:cxn>
                <a:cxn ang="0">
                  <a:pos x="30" y="0"/>
                </a:cxn>
                <a:cxn ang="0">
                  <a:pos x="3" y="0"/>
                </a:cxn>
                <a:cxn ang="0">
                  <a:pos x="0" y="72"/>
                </a:cxn>
              </a:cxnLst>
              <a:rect l="0" t="0" r="r" b="b"/>
              <a:pathLst>
                <a:path w="45" h="135">
                  <a:moveTo>
                    <a:pt x="0" y="72"/>
                  </a:moveTo>
                  <a:lnTo>
                    <a:pt x="15" y="89"/>
                  </a:lnTo>
                  <a:lnTo>
                    <a:pt x="24" y="85"/>
                  </a:lnTo>
                  <a:lnTo>
                    <a:pt x="24" y="94"/>
                  </a:lnTo>
                  <a:lnTo>
                    <a:pt x="22" y="98"/>
                  </a:lnTo>
                  <a:lnTo>
                    <a:pt x="20" y="104"/>
                  </a:lnTo>
                  <a:lnTo>
                    <a:pt x="20" y="108"/>
                  </a:lnTo>
                  <a:lnTo>
                    <a:pt x="20" y="119"/>
                  </a:lnTo>
                  <a:lnTo>
                    <a:pt x="24" y="121"/>
                  </a:lnTo>
                  <a:lnTo>
                    <a:pt x="29" y="132"/>
                  </a:lnTo>
                  <a:lnTo>
                    <a:pt x="36" y="134"/>
                  </a:lnTo>
                  <a:lnTo>
                    <a:pt x="34" y="125"/>
                  </a:lnTo>
                  <a:lnTo>
                    <a:pt x="39" y="119"/>
                  </a:lnTo>
                  <a:lnTo>
                    <a:pt x="41" y="111"/>
                  </a:lnTo>
                  <a:lnTo>
                    <a:pt x="39" y="104"/>
                  </a:lnTo>
                  <a:lnTo>
                    <a:pt x="44" y="92"/>
                  </a:lnTo>
                  <a:lnTo>
                    <a:pt x="42" y="89"/>
                  </a:lnTo>
                  <a:lnTo>
                    <a:pt x="36" y="77"/>
                  </a:lnTo>
                  <a:lnTo>
                    <a:pt x="32" y="66"/>
                  </a:lnTo>
                  <a:lnTo>
                    <a:pt x="25" y="62"/>
                  </a:lnTo>
                  <a:lnTo>
                    <a:pt x="27" y="57"/>
                  </a:lnTo>
                  <a:lnTo>
                    <a:pt x="36" y="47"/>
                  </a:lnTo>
                  <a:lnTo>
                    <a:pt x="41" y="36"/>
                  </a:lnTo>
                  <a:lnTo>
                    <a:pt x="30" y="0"/>
                  </a:lnTo>
                  <a:lnTo>
                    <a:pt x="3" y="0"/>
                  </a:lnTo>
                  <a:lnTo>
                    <a:pt x="0" y="7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7" name="Freeform 253"/>
            <p:cNvSpPr>
              <a:spLocks/>
            </p:cNvSpPr>
            <p:nvPr/>
          </p:nvSpPr>
          <p:spPr bwMode="blackWhite">
            <a:xfrm>
              <a:off x="3165" y="3035"/>
              <a:ext cx="47" cy="143"/>
            </a:xfrm>
            <a:custGeom>
              <a:avLst/>
              <a:gdLst/>
              <a:ahLst/>
              <a:cxnLst>
                <a:cxn ang="0">
                  <a:pos x="0" y="76"/>
                </a:cxn>
                <a:cxn ang="0">
                  <a:pos x="18" y="94"/>
                </a:cxn>
                <a:cxn ang="0">
                  <a:pos x="28" y="90"/>
                </a:cxn>
                <a:cxn ang="0">
                  <a:pos x="28" y="100"/>
                </a:cxn>
                <a:cxn ang="0">
                  <a:pos x="26" y="104"/>
                </a:cxn>
                <a:cxn ang="0">
                  <a:pos x="24" y="110"/>
                </a:cxn>
                <a:cxn ang="0">
                  <a:pos x="24" y="114"/>
                </a:cxn>
                <a:cxn ang="0">
                  <a:pos x="24" y="126"/>
                </a:cxn>
                <a:cxn ang="0">
                  <a:pos x="28" y="128"/>
                </a:cxn>
                <a:cxn ang="0">
                  <a:pos x="34" y="140"/>
                </a:cxn>
                <a:cxn ang="0">
                  <a:pos x="42" y="142"/>
                </a:cxn>
                <a:cxn ang="0">
                  <a:pos x="40" y="132"/>
                </a:cxn>
                <a:cxn ang="0">
                  <a:pos x="46" y="126"/>
                </a:cxn>
                <a:cxn ang="0">
                  <a:pos x="48" y="118"/>
                </a:cxn>
                <a:cxn ang="0">
                  <a:pos x="46" y="110"/>
                </a:cxn>
                <a:cxn ang="0">
                  <a:pos x="52" y="98"/>
                </a:cxn>
                <a:cxn ang="0">
                  <a:pos x="50" y="94"/>
                </a:cxn>
                <a:cxn ang="0">
                  <a:pos x="42" y="82"/>
                </a:cxn>
                <a:cxn ang="0">
                  <a:pos x="38" y="70"/>
                </a:cxn>
                <a:cxn ang="0">
                  <a:pos x="30" y="66"/>
                </a:cxn>
                <a:cxn ang="0">
                  <a:pos x="32" y="60"/>
                </a:cxn>
                <a:cxn ang="0">
                  <a:pos x="42" y="50"/>
                </a:cxn>
                <a:cxn ang="0">
                  <a:pos x="48" y="38"/>
                </a:cxn>
                <a:cxn ang="0">
                  <a:pos x="36" y="0"/>
                </a:cxn>
                <a:cxn ang="0">
                  <a:pos x="4" y="0"/>
                </a:cxn>
                <a:cxn ang="0">
                  <a:pos x="0" y="76"/>
                </a:cxn>
              </a:cxnLst>
              <a:rect l="0" t="0" r="r" b="b"/>
              <a:pathLst>
                <a:path w="53" h="143">
                  <a:moveTo>
                    <a:pt x="0" y="76"/>
                  </a:moveTo>
                  <a:lnTo>
                    <a:pt x="18" y="94"/>
                  </a:lnTo>
                  <a:lnTo>
                    <a:pt x="28" y="90"/>
                  </a:lnTo>
                  <a:lnTo>
                    <a:pt x="28" y="100"/>
                  </a:lnTo>
                  <a:lnTo>
                    <a:pt x="26" y="104"/>
                  </a:lnTo>
                  <a:lnTo>
                    <a:pt x="24" y="110"/>
                  </a:lnTo>
                  <a:lnTo>
                    <a:pt x="24" y="114"/>
                  </a:lnTo>
                  <a:lnTo>
                    <a:pt x="24" y="126"/>
                  </a:lnTo>
                  <a:lnTo>
                    <a:pt x="28" y="128"/>
                  </a:lnTo>
                  <a:lnTo>
                    <a:pt x="34" y="140"/>
                  </a:lnTo>
                  <a:lnTo>
                    <a:pt x="42" y="142"/>
                  </a:lnTo>
                  <a:lnTo>
                    <a:pt x="40" y="132"/>
                  </a:lnTo>
                  <a:lnTo>
                    <a:pt x="46" y="126"/>
                  </a:lnTo>
                  <a:lnTo>
                    <a:pt x="48" y="118"/>
                  </a:lnTo>
                  <a:lnTo>
                    <a:pt x="46" y="110"/>
                  </a:lnTo>
                  <a:lnTo>
                    <a:pt x="52" y="98"/>
                  </a:lnTo>
                  <a:lnTo>
                    <a:pt x="50" y="94"/>
                  </a:lnTo>
                  <a:lnTo>
                    <a:pt x="42" y="82"/>
                  </a:lnTo>
                  <a:lnTo>
                    <a:pt x="38" y="70"/>
                  </a:lnTo>
                  <a:lnTo>
                    <a:pt x="30" y="66"/>
                  </a:lnTo>
                  <a:lnTo>
                    <a:pt x="32" y="60"/>
                  </a:lnTo>
                  <a:lnTo>
                    <a:pt x="42" y="50"/>
                  </a:lnTo>
                  <a:lnTo>
                    <a:pt x="48" y="38"/>
                  </a:lnTo>
                  <a:lnTo>
                    <a:pt x="36" y="0"/>
                  </a:lnTo>
                  <a:lnTo>
                    <a:pt x="4" y="0"/>
                  </a:lnTo>
                  <a:lnTo>
                    <a:pt x="0" y="7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8" name="Freeform 254"/>
            <p:cNvSpPr>
              <a:spLocks/>
            </p:cNvSpPr>
            <p:nvPr/>
          </p:nvSpPr>
          <p:spPr bwMode="blackWhite">
            <a:xfrm>
              <a:off x="3312" y="2656"/>
              <a:ext cx="172" cy="233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56" y="4"/>
                </a:cxn>
                <a:cxn ang="0">
                  <a:pos x="60" y="12"/>
                </a:cxn>
                <a:cxn ang="0">
                  <a:pos x="63" y="17"/>
                </a:cxn>
                <a:cxn ang="0">
                  <a:pos x="69" y="23"/>
                </a:cxn>
                <a:cxn ang="0">
                  <a:pos x="83" y="23"/>
                </a:cxn>
                <a:cxn ang="0">
                  <a:pos x="94" y="17"/>
                </a:cxn>
                <a:cxn ang="0">
                  <a:pos x="104" y="21"/>
                </a:cxn>
                <a:cxn ang="0">
                  <a:pos x="113" y="17"/>
                </a:cxn>
                <a:cxn ang="0">
                  <a:pos x="119" y="12"/>
                </a:cxn>
                <a:cxn ang="0">
                  <a:pos x="125" y="14"/>
                </a:cxn>
                <a:cxn ang="0">
                  <a:pos x="129" y="14"/>
                </a:cxn>
                <a:cxn ang="0">
                  <a:pos x="138" y="10"/>
                </a:cxn>
                <a:cxn ang="0">
                  <a:pos x="152" y="12"/>
                </a:cxn>
                <a:cxn ang="0">
                  <a:pos x="161" y="8"/>
                </a:cxn>
                <a:cxn ang="0">
                  <a:pos x="173" y="6"/>
                </a:cxn>
                <a:cxn ang="0">
                  <a:pos x="175" y="0"/>
                </a:cxn>
                <a:cxn ang="0">
                  <a:pos x="184" y="0"/>
                </a:cxn>
                <a:cxn ang="0">
                  <a:pos x="192" y="4"/>
                </a:cxn>
                <a:cxn ang="0">
                  <a:pos x="188" y="8"/>
                </a:cxn>
                <a:cxn ang="0">
                  <a:pos x="188" y="15"/>
                </a:cxn>
                <a:cxn ang="0">
                  <a:pos x="186" y="25"/>
                </a:cxn>
                <a:cxn ang="0">
                  <a:pos x="182" y="41"/>
                </a:cxn>
                <a:cxn ang="0">
                  <a:pos x="177" y="50"/>
                </a:cxn>
                <a:cxn ang="0">
                  <a:pos x="169" y="60"/>
                </a:cxn>
                <a:cxn ang="0">
                  <a:pos x="167" y="68"/>
                </a:cxn>
                <a:cxn ang="0">
                  <a:pos x="161" y="73"/>
                </a:cxn>
                <a:cxn ang="0">
                  <a:pos x="159" y="81"/>
                </a:cxn>
                <a:cxn ang="0">
                  <a:pos x="154" y="89"/>
                </a:cxn>
                <a:cxn ang="0">
                  <a:pos x="148" y="108"/>
                </a:cxn>
                <a:cxn ang="0">
                  <a:pos x="138" y="120"/>
                </a:cxn>
                <a:cxn ang="0">
                  <a:pos x="132" y="124"/>
                </a:cxn>
                <a:cxn ang="0">
                  <a:pos x="131" y="130"/>
                </a:cxn>
                <a:cxn ang="0">
                  <a:pos x="123" y="141"/>
                </a:cxn>
                <a:cxn ang="0">
                  <a:pos x="106" y="157"/>
                </a:cxn>
                <a:cxn ang="0">
                  <a:pos x="98" y="164"/>
                </a:cxn>
                <a:cxn ang="0">
                  <a:pos x="88" y="172"/>
                </a:cxn>
                <a:cxn ang="0">
                  <a:pos x="83" y="172"/>
                </a:cxn>
                <a:cxn ang="0">
                  <a:pos x="75" y="180"/>
                </a:cxn>
                <a:cxn ang="0">
                  <a:pos x="69" y="182"/>
                </a:cxn>
                <a:cxn ang="0">
                  <a:pos x="60" y="191"/>
                </a:cxn>
                <a:cxn ang="0">
                  <a:pos x="44" y="203"/>
                </a:cxn>
                <a:cxn ang="0">
                  <a:pos x="33" y="215"/>
                </a:cxn>
                <a:cxn ang="0">
                  <a:pos x="23" y="224"/>
                </a:cxn>
                <a:cxn ang="0">
                  <a:pos x="17" y="232"/>
                </a:cxn>
                <a:cxn ang="0">
                  <a:pos x="2" y="230"/>
                </a:cxn>
                <a:cxn ang="0">
                  <a:pos x="0" y="159"/>
                </a:cxn>
                <a:cxn ang="0">
                  <a:pos x="33" y="10"/>
                </a:cxn>
                <a:cxn ang="0">
                  <a:pos x="48" y="0"/>
                </a:cxn>
              </a:cxnLst>
              <a:rect l="0" t="0" r="r" b="b"/>
              <a:pathLst>
                <a:path w="193" h="233">
                  <a:moveTo>
                    <a:pt x="48" y="0"/>
                  </a:moveTo>
                  <a:lnTo>
                    <a:pt x="56" y="4"/>
                  </a:lnTo>
                  <a:lnTo>
                    <a:pt x="60" y="12"/>
                  </a:lnTo>
                  <a:lnTo>
                    <a:pt x="63" y="17"/>
                  </a:lnTo>
                  <a:lnTo>
                    <a:pt x="69" y="23"/>
                  </a:lnTo>
                  <a:lnTo>
                    <a:pt x="83" y="23"/>
                  </a:lnTo>
                  <a:lnTo>
                    <a:pt x="94" y="17"/>
                  </a:lnTo>
                  <a:lnTo>
                    <a:pt x="104" y="21"/>
                  </a:lnTo>
                  <a:lnTo>
                    <a:pt x="113" y="17"/>
                  </a:lnTo>
                  <a:lnTo>
                    <a:pt x="119" y="12"/>
                  </a:lnTo>
                  <a:lnTo>
                    <a:pt x="125" y="14"/>
                  </a:lnTo>
                  <a:lnTo>
                    <a:pt x="129" y="14"/>
                  </a:lnTo>
                  <a:lnTo>
                    <a:pt x="138" y="10"/>
                  </a:lnTo>
                  <a:lnTo>
                    <a:pt x="152" y="12"/>
                  </a:lnTo>
                  <a:lnTo>
                    <a:pt x="161" y="8"/>
                  </a:lnTo>
                  <a:lnTo>
                    <a:pt x="173" y="6"/>
                  </a:lnTo>
                  <a:lnTo>
                    <a:pt x="175" y="0"/>
                  </a:lnTo>
                  <a:lnTo>
                    <a:pt x="184" y="0"/>
                  </a:lnTo>
                  <a:lnTo>
                    <a:pt x="192" y="4"/>
                  </a:lnTo>
                  <a:lnTo>
                    <a:pt x="188" y="8"/>
                  </a:lnTo>
                  <a:lnTo>
                    <a:pt x="188" y="15"/>
                  </a:lnTo>
                  <a:lnTo>
                    <a:pt x="186" y="25"/>
                  </a:lnTo>
                  <a:lnTo>
                    <a:pt x="182" y="41"/>
                  </a:lnTo>
                  <a:lnTo>
                    <a:pt x="177" y="50"/>
                  </a:lnTo>
                  <a:lnTo>
                    <a:pt x="169" y="60"/>
                  </a:lnTo>
                  <a:lnTo>
                    <a:pt x="167" y="68"/>
                  </a:lnTo>
                  <a:lnTo>
                    <a:pt x="161" y="73"/>
                  </a:lnTo>
                  <a:lnTo>
                    <a:pt x="159" y="81"/>
                  </a:lnTo>
                  <a:lnTo>
                    <a:pt x="154" y="89"/>
                  </a:lnTo>
                  <a:lnTo>
                    <a:pt x="148" y="108"/>
                  </a:lnTo>
                  <a:lnTo>
                    <a:pt x="138" y="120"/>
                  </a:lnTo>
                  <a:lnTo>
                    <a:pt x="132" y="124"/>
                  </a:lnTo>
                  <a:lnTo>
                    <a:pt x="131" y="130"/>
                  </a:lnTo>
                  <a:lnTo>
                    <a:pt x="123" y="141"/>
                  </a:lnTo>
                  <a:lnTo>
                    <a:pt x="106" y="157"/>
                  </a:lnTo>
                  <a:lnTo>
                    <a:pt x="98" y="164"/>
                  </a:lnTo>
                  <a:lnTo>
                    <a:pt x="88" y="172"/>
                  </a:lnTo>
                  <a:lnTo>
                    <a:pt x="83" y="172"/>
                  </a:lnTo>
                  <a:lnTo>
                    <a:pt x="75" y="180"/>
                  </a:lnTo>
                  <a:lnTo>
                    <a:pt x="69" y="182"/>
                  </a:lnTo>
                  <a:lnTo>
                    <a:pt x="60" y="191"/>
                  </a:lnTo>
                  <a:lnTo>
                    <a:pt x="44" y="203"/>
                  </a:lnTo>
                  <a:lnTo>
                    <a:pt x="33" y="215"/>
                  </a:lnTo>
                  <a:lnTo>
                    <a:pt x="23" y="224"/>
                  </a:lnTo>
                  <a:lnTo>
                    <a:pt x="17" y="232"/>
                  </a:lnTo>
                  <a:lnTo>
                    <a:pt x="2" y="230"/>
                  </a:lnTo>
                  <a:lnTo>
                    <a:pt x="0" y="159"/>
                  </a:lnTo>
                  <a:lnTo>
                    <a:pt x="33" y="10"/>
                  </a:lnTo>
                  <a:lnTo>
                    <a:pt x="4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39" name="Freeform 255"/>
            <p:cNvSpPr>
              <a:spLocks/>
            </p:cNvSpPr>
            <p:nvPr/>
          </p:nvSpPr>
          <p:spPr bwMode="blackWhite">
            <a:xfrm>
              <a:off x="3311" y="2655"/>
              <a:ext cx="179" cy="241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58" y="4"/>
                </a:cxn>
                <a:cxn ang="0">
                  <a:pos x="62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86" y="24"/>
                </a:cxn>
                <a:cxn ang="0">
                  <a:pos x="98" y="18"/>
                </a:cxn>
                <a:cxn ang="0">
                  <a:pos x="108" y="22"/>
                </a:cxn>
                <a:cxn ang="0">
                  <a:pos x="118" y="18"/>
                </a:cxn>
                <a:cxn ang="0">
                  <a:pos x="124" y="12"/>
                </a:cxn>
                <a:cxn ang="0">
                  <a:pos x="130" y="14"/>
                </a:cxn>
                <a:cxn ang="0">
                  <a:pos x="134" y="14"/>
                </a:cxn>
                <a:cxn ang="0">
                  <a:pos x="144" y="10"/>
                </a:cxn>
                <a:cxn ang="0">
                  <a:pos x="158" y="12"/>
                </a:cxn>
                <a:cxn ang="0">
                  <a:pos x="168" y="8"/>
                </a:cxn>
                <a:cxn ang="0">
                  <a:pos x="180" y="6"/>
                </a:cxn>
                <a:cxn ang="0">
                  <a:pos x="182" y="0"/>
                </a:cxn>
                <a:cxn ang="0">
                  <a:pos x="192" y="0"/>
                </a:cxn>
                <a:cxn ang="0">
                  <a:pos x="200" y="4"/>
                </a:cxn>
                <a:cxn ang="0">
                  <a:pos x="196" y="8"/>
                </a:cxn>
                <a:cxn ang="0">
                  <a:pos x="196" y="16"/>
                </a:cxn>
                <a:cxn ang="0">
                  <a:pos x="194" y="26"/>
                </a:cxn>
                <a:cxn ang="0">
                  <a:pos x="190" y="42"/>
                </a:cxn>
                <a:cxn ang="0">
                  <a:pos x="184" y="52"/>
                </a:cxn>
                <a:cxn ang="0">
                  <a:pos x="176" y="62"/>
                </a:cxn>
                <a:cxn ang="0">
                  <a:pos x="174" y="70"/>
                </a:cxn>
                <a:cxn ang="0">
                  <a:pos x="168" y="76"/>
                </a:cxn>
                <a:cxn ang="0">
                  <a:pos x="166" y="84"/>
                </a:cxn>
                <a:cxn ang="0">
                  <a:pos x="160" y="92"/>
                </a:cxn>
                <a:cxn ang="0">
                  <a:pos x="154" y="112"/>
                </a:cxn>
                <a:cxn ang="0">
                  <a:pos x="144" y="124"/>
                </a:cxn>
                <a:cxn ang="0">
                  <a:pos x="138" y="128"/>
                </a:cxn>
                <a:cxn ang="0">
                  <a:pos x="136" y="134"/>
                </a:cxn>
                <a:cxn ang="0">
                  <a:pos x="128" y="146"/>
                </a:cxn>
                <a:cxn ang="0">
                  <a:pos x="110" y="162"/>
                </a:cxn>
                <a:cxn ang="0">
                  <a:pos x="102" y="170"/>
                </a:cxn>
                <a:cxn ang="0">
                  <a:pos x="92" y="178"/>
                </a:cxn>
                <a:cxn ang="0">
                  <a:pos x="86" y="178"/>
                </a:cxn>
                <a:cxn ang="0">
                  <a:pos x="78" y="186"/>
                </a:cxn>
                <a:cxn ang="0">
                  <a:pos x="72" y="188"/>
                </a:cxn>
                <a:cxn ang="0">
                  <a:pos x="62" y="198"/>
                </a:cxn>
                <a:cxn ang="0">
                  <a:pos x="46" y="210"/>
                </a:cxn>
                <a:cxn ang="0">
                  <a:pos x="34" y="222"/>
                </a:cxn>
                <a:cxn ang="0">
                  <a:pos x="24" y="232"/>
                </a:cxn>
                <a:cxn ang="0">
                  <a:pos x="18" y="240"/>
                </a:cxn>
                <a:cxn ang="0">
                  <a:pos x="2" y="238"/>
                </a:cxn>
                <a:cxn ang="0">
                  <a:pos x="0" y="164"/>
                </a:cxn>
                <a:cxn ang="0">
                  <a:pos x="34" y="10"/>
                </a:cxn>
                <a:cxn ang="0">
                  <a:pos x="50" y="0"/>
                </a:cxn>
              </a:cxnLst>
              <a:rect l="0" t="0" r="r" b="b"/>
              <a:pathLst>
                <a:path w="201" h="241">
                  <a:moveTo>
                    <a:pt x="50" y="0"/>
                  </a:moveTo>
                  <a:lnTo>
                    <a:pt x="58" y="4"/>
                  </a:lnTo>
                  <a:lnTo>
                    <a:pt x="62" y="12"/>
                  </a:lnTo>
                  <a:lnTo>
                    <a:pt x="66" y="18"/>
                  </a:lnTo>
                  <a:lnTo>
                    <a:pt x="72" y="24"/>
                  </a:lnTo>
                  <a:lnTo>
                    <a:pt x="86" y="24"/>
                  </a:lnTo>
                  <a:lnTo>
                    <a:pt x="98" y="18"/>
                  </a:lnTo>
                  <a:lnTo>
                    <a:pt x="108" y="22"/>
                  </a:lnTo>
                  <a:lnTo>
                    <a:pt x="118" y="18"/>
                  </a:lnTo>
                  <a:lnTo>
                    <a:pt x="124" y="12"/>
                  </a:lnTo>
                  <a:lnTo>
                    <a:pt x="130" y="14"/>
                  </a:lnTo>
                  <a:lnTo>
                    <a:pt x="134" y="14"/>
                  </a:lnTo>
                  <a:lnTo>
                    <a:pt x="144" y="10"/>
                  </a:lnTo>
                  <a:lnTo>
                    <a:pt x="158" y="12"/>
                  </a:lnTo>
                  <a:lnTo>
                    <a:pt x="168" y="8"/>
                  </a:lnTo>
                  <a:lnTo>
                    <a:pt x="180" y="6"/>
                  </a:lnTo>
                  <a:lnTo>
                    <a:pt x="182" y="0"/>
                  </a:lnTo>
                  <a:lnTo>
                    <a:pt x="192" y="0"/>
                  </a:lnTo>
                  <a:lnTo>
                    <a:pt x="200" y="4"/>
                  </a:lnTo>
                  <a:lnTo>
                    <a:pt x="196" y="8"/>
                  </a:lnTo>
                  <a:lnTo>
                    <a:pt x="196" y="16"/>
                  </a:lnTo>
                  <a:lnTo>
                    <a:pt x="194" y="26"/>
                  </a:lnTo>
                  <a:lnTo>
                    <a:pt x="190" y="42"/>
                  </a:lnTo>
                  <a:lnTo>
                    <a:pt x="184" y="52"/>
                  </a:lnTo>
                  <a:lnTo>
                    <a:pt x="176" y="62"/>
                  </a:lnTo>
                  <a:lnTo>
                    <a:pt x="174" y="70"/>
                  </a:lnTo>
                  <a:lnTo>
                    <a:pt x="168" y="76"/>
                  </a:lnTo>
                  <a:lnTo>
                    <a:pt x="166" y="84"/>
                  </a:lnTo>
                  <a:lnTo>
                    <a:pt x="160" y="92"/>
                  </a:lnTo>
                  <a:lnTo>
                    <a:pt x="154" y="112"/>
                  </a:lnTo>
                  <a:lnTo>
                    <a:pt x="144" y="124"/>
                  </a:lnTo>
                  <a:lnTo>
                    <a:pt x="138" y="128"/>
                  </a:lnTo>
                  <a:lnTo>
                    <a:pt x="136" y="134"/>
                  </a:lnTo>
                  <a:lnTo>
                    <a:pt x="128" y="146"/>
                  </a:lnTo>
                  <a:lnTo>
                    <a:pt x="110" y="162"/>
                  </a:lnTo>
                  <a:lnTo>
                    <a:pt x="102" y="170"/>
                  </a:lnTo>
                  <a:lnTo>
                    <a:pt x="92" y="178"/>
                  </a:lnTo>
                  <a:lnTo>
                    <a:pt x="86" y="178"/>
                  </a:lnTo>
                  <a:lnTo>
                    <a:pt x="78" y="186"/>
                  </a:lnTo>
                  <a:lnTo>
                    <a:pt x="72" y="188"/>
                  </a:lnTo>
                  <a:lnTo>
                    <a:pt x="62" y="198"/>
                  </a:lnTo>
                  <a:lnTo>
                    <a:pt x="46" y="210"/>
                  </a:lnTo>
                  <a:lnTo>
                    <a:pt x="34" y="222"/>
                  </a:lnTo>
                  <a:lnTo>
                    <a:pt x="24" y="232"/>
                  </a:lnTo>
                  <a:lnTo>
                    <a:pt x="18" y="240"/>
                  </a:lnTo>
                  <a:lnTo>
                    <a:pt x="2" y="238"/>
                  </a:lnTo>
                  <a:lnTo>
                    <a:pt x="0" y="164"/>
                  </a:lnTo>
                  <a:lnTo>
                    <a:pt x="34" y="10"/>
                  </a:lnTo>
                  <a:lnTo>
                    <a:pt x="5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0" name="Freeform 256"/>
            <p:cNvSpPr>
              <a:spLocks/>
            </p:cNvSpPr>
            <p:nvPr/>
          </p:nvSpPr>
          <p:spPr bwMode="blackWhite">
            <a:xfrm>
              <a:off x="3185" y="2753"/>
              <a:ext cx="148" cy="203"/>
            </a:xfrm>
            <a:custGeom>
              <a:avLst/>
              <a:gdLst/>
              <a:ahLst/>
              <a:cxnLst>
                <a:cxn ang="0">
                  <a:pos x="160" y="32"/>
                </a:cxn>
                <a:cxn ang="0">
                  <a:pos x="166" y="40"/>
                </a:cxn>
                <a:cxn ang="0">
                  <a:pos x="152" y="70"/>
                </a:cxn>
                <a:cxn ang="0">
                  <a:pos x="148" y="132"/>
                </a:cxn>
                <a:cxn ang="0">
                  <a:pos x="160" y="142"/>
                </a:cxn>
                <a:cxn ang="0">
                  <a:pos x="154" y="152"/>
                </a:cxn>
                <a:cxn ang="0">
                  <a:pos x="148" y="158"/>
                </a:cxn>
                <a:cxn ang="0">
                  <a:pos x="142" y="158"/>
                </a:cxn>
                <a:cxn ang="0">
                  <a:pos x="140" y="162"/>
                </a:cxn>
                <a:cxn ang="0">
                  <a:pos x="134" y="162"/>
                </a:cxn>
                <a:cxn ang="0">
                  <a:pos x="128" y="176"/>
                </a:cxn>
                <a:cxn ang="0">
                  <a:pos x="120" y="190"/>
                </a:cxn>
                <a:cxn ang="0">
                  <a:pos x="118" y="194"/>
                </a:cxn>
                <a:cxn ang="0">
                  <a:pos x="114" y="200"/>
                </a:cxn>
                <a:cxn ang="0">
                  <a:pos x="86" y="202"/>
                </a:cxn>
                <a:cxn ang="0">
                  <a:pos x="0" y="128"/>
                </a:cxn>
                <a:cxn ang="0">
                  <a:pos x="4" y="38"/>
                </a:cxn>
                <a:cxn ang="0">
                  <a:pos x="46" y="0"/>
                </a:cxn>
                <a:cxn ang="0">
                  <a:pos x="160" y="32"/>
                </a:cxn>
              </a:cxnLst>
              <a:rect l="0" t="0" r="r" b="b"/>
              <a:pathLst>
                <a:path w="167" h="203">
                  <a:moveTo>
                    <a:pt x="160" y="32"/>
                  </a:moveTo>
                  <a:lnTo>
                    <a:pt x="166" y="40"/>
                  </a:lnTo>
                  <a:lnTo>
                    <a:pt x="152" y="70"/>
                  </a:lnTo>
                  <a:lnTo>
                    <a:pt x="148" y="132"/>
                  </a:lnTo>
                  <a:lnTo>
                    <a:pt x="160" y="142"/>
                  </a:lnTo>
                  <a:lnTo>
                    <a:pt x="154" y="152"/>
                  </a:lnTo>
                  <a:lnTo>
                    <a:pt x="148" y="158"/>
                  </a:lnTo>
                  <a:lnTo>
                    <a:pt x="142" y="158"/>
                  </a:lnTo>
                  <a:lnTo>
                    <a:pt x="140" y="162"/>
                  </a:lnTo>
                  <a:lnTo>
                    <a:pt x="134" y="162"/>
                  </a:lnTo>
                  <a:lnTo>
                    <a:pt x="128" y="176"/>
                  </a:lnTo>
                  <a:lnTo>
                    <a:pt x="120" y="190"/>
                  </a:lnTo>
                  <a:lnTo>
                    <a:pt x="118" y="194"/>
                  </a:lnTo>
                  <a:lnTo>
                    <a:pt x="114" y="200"/>
                  </a:lnTo>
                  <a:lnTo>
                    <a:pt x="86" y="202"/>
                  </a:lnTo>
                  <a:lnTo>
                    <a:pt x="0" y="128"/>
                  </a:lnTo>
                  <a:lnTo>
                    <a:pt x="4" y="38"/>
                  </a:lnTo>
                  <a:lnTo>
                    <a:pt x="46" y="0"/>
                  </a:lnTo>
                  <a:lnTo>
                    <a:pt x="160" y="3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1" name="Freeform 257"/>
            <p:cNvSpPr>
              <a:spLocks/>
            </p:cNvSpPr>
            <p:nvPr/>
          </p:nvSpPr>
          <p:spPr bwMode="blackWhite">
            <a:xfrm>
              <a:off x="3103" y="2861"/>
              <a:ext cx="193" cy="225"/>
            </a:xfrm>
            <a:custGeom>
              <a:avLst/>
              <a:gdLst/>
              <a:ahLst/>
              <a:cxnLst>
                <a:cxn ang="0">
                  <a:pos x="98" y="16"/>
                </a:cxn>
                <a:cxn ang="0">
                  <a:pos x="108" y="20"/>
                </a:cxn>
                <a:cxn ang="0">
                  <a:pos x="118" y="22"/>
                </a:cxn>
                <a:cxn ang="0">
                  <a:pos x="176" y="64"/>
                </a:cxn>
                <a:cxn ang="0">
                  <a:pos x="174" y="72"/>
                </a:cxn>
                <a:cxn ang="0">
                  <a:pos x="206" y="92"/>
                </a:cxn>
                <a:cxn ang="0">
                  <a:pos x="202" y="98"/>
                </a:cxn>
                <a:cxn ang="0">
                  <a:pos x="202" y="104"/>
                </a:cxn>
                <a:cxn ang="0">
                  <a:pos x="196" y="108"/>
                </a:cxn>
                <a:cxn ang="0">
                  <a:pos x="192" y="118"/>
                </a:cxn>
                <a:cxn ang="0">
                  <a:pos x="196" y="128"/>
                </a:cxn>
                <a:cxn ang="0">
                  <a:pos x="198" y="130"/>
                </a:cxn>
                <a:cxn ang="0">
                  <a:pos x="206" y="136"/>
                </a:cxn>
                <a:cxn ang="0">
                  <a:pos x="202" y="140"/>
                </a:cxn>
                <a:cxn ang="0">
                  <a:pos x="198" y="154"/>
                </a:cxn>
                <a:cxn ang="0">
                  <a:pos x="202" y="162"/>
                </a:cxn>
                <a:cxn ang="0">
                  <a:pos x="204" y="170"/>
                </a:cxn>
                <a:cxn ang="0">
                  <a:pos x="204" y="174"/>
                </a:cxn>
                <a:cxn ang="0">
                  <a:pos x="204" y="182"/>
                </a:cxn>
                <a:cxn ang="0">
                  <a:pos x="210" y="192"/>
                </a:cxn>
                <a:cxn ang="0">
                  <a:pos x="216" y="204"/>
                </a:cxn>
                <a:cxn ang="0">
                  <a:pos x="208" y="208"/>
                </a:cxn>
                <a:cxn ang="0">
                  <a:pos x="204" y="212"/>
                </a:cxn>
                <a:cxn ang="0">
                  <a:pos x="194" y="216"/>
                </a:cxn>
                <a:cxn ang="0">
                  <a:pos x="186" y="218"/>
                </a:cxn>
                <a:cxn ang="0">
                  <a:pos x="182" y="220"/>
                </a:cxn>
                <a:cxn ang="0">
                  <a:pos x="170" y="218"/>
                </a:cxn>
                <a:cxn ang="0">
                  <a:pos x="166" y="224"/>
                </a:cxn>
                <a:cxn ang="0">
                  <a:pos x="136" y="222"/>
                </a:cxn>
                <a:cxn ang="0">
                  <a:pos x="132" y="218"/>
                </a:cxn>
                <a:cxn ang="0">
                  <a:pos x="120" y="218"/>
                </a:cxn>
                <a:cxn ang="0">
                  <a:pos x="108" y="216"/>
                </a:cxn>
                <a:cxn ang="0">
                  <a:pos x="106" y="190"/>
                </a:cxn>
                <a:cxn ang="0">
                  <a:pos x="102" y="184"/>
                </a:cxn>
                <a:cxn ang="0">
                  <a:pos x="84" y="176"/>
                </a:cxn>
                <a:cxn ang="0">
                  <a:pos x="44" y="176"/>
                </a:cxn>
                <a:cxn ang="0">
                  <a:pos x="0" y="42"/>
                </a:cxn>
                <a:cxn ang="0">
                  <a:pos x="70" y="0"/>
                </a:cxn>
                <a:cxn ang="0">
                  <a:pos x="98" y="16"/>
                </a:cxn>
              </a:cxnLst>
              <a:rect l="0" t="0" r="r" b="b"/>
              <a:pathLst>
                <a:path w="217" h="225">
                  <a:moveTo>
                    <a:pt x="98" y="16"/>
                  </a:moveTo>
                  <a:lnTo>
                    <a:pt x="108" y="20"/>
                  </a:lnTo>
                  <a:lnTo>
                    <a:pt x="118" y="22"/>
                  </a:lnTo>
                  <a:lnTo>
                    <a:pt x="176" y="64"/>
                  </a:lnTo>
                  <a:lnTo>
                    <a:pt x="174" y="72"/>
                  </a:lnTo>
                  <a:lnTo>
                    <a:pt x="206" y="92"/>
                  </a:lnTo>
                  <a:lnTo>
                    <a:pt x="202" y="98"/>
                  </a:lnTo>
                  <a:lnTo>
                    <a:pt x="202" y="104"/>
                  </a:lnTo>
                  <a:lnTo>
                    <a:pt x="196" y="108"/>
                  </a:lnTo>
                  <a:lnTo>
                    <a:pt x="192" y="118"/>
                  </a:lnTo>
                  <a:lnTo>
                    <a:pt x="196" y="128"/>
                  </a:lnTo>
                  <a:lnTo>
                    <a:pt x="198" y="130"/>
                  </a:lnTo>
                  <a:lnTo>
                    <a:pt x="206" y="136"/>
                  </a:lnTo>
                  <a:lnTo>
                    <a:pt x="202" y="140"/>
                  </a:lnTo>
                  <a:lnTo>
                    <a:pt x="198" y="154"/>
                  </a:lnTo>
                  <a:lnTo>
                    <a:pt x="202" y="162"/>
                  </a:lnTo>
                  <a:lnTo>
                    <a:pt x="204" y="170"/>
                  </a:lnTo>
                  <a:lnTo>
                    <a:pt x="204" y="174"/>
                  </a:lnTo>
                  <a:lnTo>
                    <a:pt x="204" y="182"/>
                  </a:lnTo>
                  <a:lnTo>
                    <a:pt x="210" y="192"/>
                  </a:lnTo>
                  <a:lnTo>
                    <a:pt x="216" y="204"/>
                  </a:lnTo>
                  <a:lnTo>
                    <a:pt x="208" y="208"/>
                  </a:lnTo>
                  <a:lnTo>
                    <a:pt x="204" y="212"/>
                  </a:lnTo>
                  <a:lnTo>
                    <a:pt x="194" y="216"/>
                  </a:lnTo>
                  <a:lnTo>
                    <a:pt x="186" y="218"/>
                  </a:lnTo>
                  <a:lnTo>
                    <a:pt x="182" y="220"/>
                  </a:lnTo>
                  <a:lnTo>
                    <a:pt x="170" y="218"/>
                  </a:lnTo>
                  <a:lnTo>
                    <a:pt x="166" y="224"/>
                  </a:lnTo>
                  <a:lnTo>
                    <a:pt x="136" y="222"/>
                  </a:lnTo>
                  <a:lnTo>
                    <a:pt x="132" y="218"/>
                  </a:lnTo>
                  <a:lnTo>
                    <a:pt x="120" y="218"/>
                  </a:lnTo>
                  <a:lnTo>
                    <a:pt x="108" y="216"/>
                  </a:lnTo>
                  <a:lnTo>
                    <a:pt x="106" y="190"/>
                  </a:lnTo>
                  <a:lnTo>
                    <a:pt x="102" y="184"/>
                  </a:lnTo>
                  <a:lnTo>
                    <a:pt x="84" y="176"/>
                  </a:lnTo>
                  <a:lnTo>
                    <a:pt x="44" y="176"/>
                  </a:lnTo>
                  <a:lnTo>
                    <a:pt x="0" y="42"/>
                  </a:lnTo>
                  <a:lnTo>
                    <a:pt x="70" y="0"/>
                  </a:lnTo>
                  <a:lnTo>
                    <a:pt x="98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2" name="Freeform 258"/>
            <p:cNvSpPr>
              <a:spLocks/>
            </p:cNvSpPr>
            <p:nvPr/>
          </p:nvSpPr>
          <p:spPr bwMode="blackWhite">
            <a:xfrm>
              <a:off x="3112" y="2891"/>
              <a:ext cx="35" cy="55"/>
            </a:xfrm>
            <a:custGeom>
              <a:avLst/>
              <a:gdLst/>
              <a:ahLst/>
              <a:cxnLst>
                <a:cxn ang="0">
                  <a:pos x="38" y="10"/>
                </a:cxn>
                <a:cxn ang="0">
                  <a:pos x="38" y="18"/>
                </a:cxn>
                <a:cxn ang="0">
                  <a:pos x="38" y="30"/>
                </a:cxn>
                <a:cxn ang="0">
                  <a:pos x="36" y="34"/>
                </a:cxn>
                <a:cxn ang="0">
                  <a:pos x="32" y="40"/>
                </a:cxn>
                <a:cxn ang="0">
                  <a:pos x="32" y="44"/>
                </a:cxn>
                <a:cxn ang="0">
                  <a:pos x="22" y="50"/>
                </a:cxn>
                <a:cxn ang="0">
                  <a:pos x="12" y="54"/>
                </a:cxn>
                <a:cxn ang="0">
                  <a:pos x="0" y="2"/>
                </a:cxn>
                <a:cxn ang="0">
                  <a:pos x="34" y="0"/>
                </a:cxn>
                <a:cxn ang="0">
                  <a:pos x="38" y="10"/>
                </a:cxn>
              </a:cxnLst>
              <a:rect l="0" t="0" r="r" b="b"/>
              <a:pathLst>
                <a:path w="39" h="55">
                  <a:moveTo>
                    <a:pt x="38" y="10"/>
                  </a:moveTo>
                  <a:lnTo>
                    <a:pt x="38" y="18"/>
                  </a:lnTo>
                  <a:lnTo>
                    <a:pt x="38" y="30"/>
                  </a:lnTo>
                  <a:lnTo>
                    <a:pt x="36" y="34"/>
                  </a:lnTo>
                  <a:lnTo>
                    <a:pt x="32" y="40"/>
                  </a:lnTo>
                  <a:lnTo>
                    <a:pt x="32" y="44"/>
                  </a:lnTo>
                  <a:lnTo>
                    <a:pt x="22" y="50"/>
                  </a:lnTo>
                  <a:lnTo>
                    <a:pt x="12" y="54"/>
                  </a:lnTo>
                  <a:lnTo>
                    <a:pt x="0" y="2"/>
                  </a:lnTo>
                  <a:lnTo>
                    <a:pt x="34" y="0"/>
                  </a:lnTo>
                  <a:lnTo>
                    <a:pt x="38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3" name="Freeform 259"/>
            <p:cNvSpPr>
              <a:spLocks/>
            </p:cNvSpPr>
            <p:nvPr/>
          </p:nvSpPr>
          <p:spPr bwMode="blackWhite">
            <a:xfrm>
              <a:off x="3117" y="2875"/>
              <a:ext cx="30" cy="35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2" y="16"/>
                </a:cxn>
                <a:cxn ang="0">
                  <a:pos x="32" y="26"/>
                </a:cxn>
                <a:cxn ang="0">
                  <a:pos x="32" y="34"/>
                </a:cxn>
                <a:cxn ang="0">
                  <a:pos x="28" y="26"/>
                </a:cxn>
                <a:cxn ang="0">
                  <a:pos x="26" y="20"/>
                </a:cxn>
                <a:cxn ang="0">
                  <a:pos x="18" y="22"/>
                </a:cxn>
                <a:cxn ang="0">
                  <a:pos x="18" y="26"/>
                </a:cxn>
                <a:cxn ang="0">
                  <a:pos x="14" y="30"/>
                </a:cxn>
                <a:cxn ang="0">
                  <a:pos x="10" y="28"/>
                </a:cxn>
                <a:cxn ang="0">
                  <a:pos x="0" y="18"/>
                </a:cxn>
                <a:cxn ang="0">
                  <a:pos x="6" y="2"/>
                </a:cxn>
                <a:cxn ang="0">
                  <a:pos x="28" y="0"/>
                </a:cxn>
              </a:cxnLst>
              <a:rect l="0" t="0" r="r" b="b"/>
              <a:pathLst>
                <a:path w="33" h="35">
                  <a:moveTo>
                    <a:pt x="28" y="0"/>
                  </a:moveTo>
                  <a:lnTo>
                    <a:pt x="32" y="16"/>
                  </a:lnTo>
                  <a:lnTo>
                    <a:pt x="32" y="26"/>
                  </a:lnTo>
                  <a:lnTo>
                    <a:pt x="32" y="34"/>
                  </a:lnTo>
                  <a:lnTo>
                    <a:pt x="28" y="26"/>
                  </a:lnTo>
                  <a:lnTo>
                    <a:pt x="26" y="20"/>
                  </a:lnTo>
                  <a:lnTo>
                    <a:pt x="18" y="22"/>
                  </a:lnTo>
                  <a:lnTo>
                    <a:pt x="18" y="26"/>
                  </a:lnTo>
                  <a:lnTo>
                    <a:pt x="14" y="30"/>
                  </a:lnTo>
                  <a:lnTo>
                    <a:pt x="10" y="28"/>
                  </a:lnTo>
                  <a:lnTo>
                    <a:pt x="0" y="18"/>
                  </a:lnTo>
                  <a:lnTo>
                    <a:pt x="6" y="2"/>
                  </a:lnTo>
                  <a:lnTo>
                    <a:pt x="2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4" name="Freeform 260"/>
            <p:cNvSpPr>
              <a:spLocks/>
            </p:cNvSpPr>
            <p:nvPr/>
          </p:nvSpPr>
          <p:spPr bwMode="blackWhite">
            <a:xfrm>
              <a:off x="3124" y="2772"/>
              <a:ext cx="93" cy="107"/>
            </a:xfrm>
            <a:custGeom>
              <a:avLst/>
              <a:gdLst/>
              <a:ahLst/>
              <a:cxnLst>
                <a:cxn ang="0">
                  <a:pos x="82" y="6"/>
                </a:cxn>
                <a:cxn ang="0">
                  <a:pos x="104" y="32"/>
                </a:cxn>
                <a:cxn ang="0">
                  <a:pos x="104" y="37"/>
                </a:cxn>
                <a:cxn ang="0">
                  <a:pos x="104" y="46"/>
                </a:cxn>
                <a:cxn ang="0">
                  <a:pos x="102" y="56"/>
                </a:cxn>
                <a:cxn ang="0">
                  <a:pos x="102" y="60"/>
                </a:cxn>
                <a:cxn ang="0">
                  <a:pos x="91" y="69"/>
                </a:cxn>
                <a:cxn ang="0">
                  <a:pos x="89" y="73"/>
                </a:cxn>
                <a:cxn ang="0">
                  <a:pos x="89" y="78"/>
                </a:cxn>
                <a:cxn ang="0">
                  <a:pos x="84" y="80"/>
                </a:cxn>
                <a:cxn ang="0">
                  <a:pos x="80" y="91"/>
                </a:cxn>
                <a:cxn ang="0">
                  <a:pos x="80" y="102"/>
                </a:cxn>
                <a:cxn ang="0">
                  <a:pos x="24" y="100"/>
                </a:cxn>
                <a:cxn ang="0">
                  <a:pos x="17" y="106"/>
                </a:cxn>
                <a:cxn ang="0">
                  <a:pos x="7" y="102"/>
                </a:cxn>
                <a:cxn ang="0">
                  <a:pos x="0" y="106"/>
                </a:cxn>
                <a:cxn ang="0">
                  <a:pos x="26" y="0"/>
                </a:cxn>
                <a:cxn ang="0">
                  <a:pos x="82" y="6"/>
                </a:cxn>
              </a:cxnLst>
              <a:rect l="0" t="0" r="r" b="b"/>
              <a:pathLst>
                <a:path w="105" h="107">
                  <a:moveTo>
                    <a:pt x="82" y="6"/>
                  </a:moveTo>
                  <a:lnTo>
                    <a:pt x="104" y="32"/>
                  </a:lnTo>
                  <a:lnTo>
                    <a:pt x="104" y="37"/>
                  </a:lnTo>
                  <a:lnTo>
                    <a:pt x="104" y="46"/>
                  </a:lnTo>
                  <a:lnTo>
                    <a:pt x="102" y="56"/>
                  </a:lnTo>
                  <a:lnTo>
                    <a:pt x="102" y="60"/>
                  </a:lnTo>
                  <a:lnTo>
                    <a:pt x="91" y="69"/>
                  </a:lnTo>
                  <a:lnTo>
                    <a:pt x="89" y="73"/>
                  </a:lnTo>
                  <a:lnTo>
                    <a:pt x="89" y="78"/>
                  </a:lnTo>
                  <a:lnTo>
                    <a:pt x="84" y="80"/>
                  </a:lnTo>
                  <a:lnTo>
                    <a:pt x="80" y="91"/>
                  </a:lnTo>
                  <a:lnTo>
                    <a:pt x="80" y="102"/>
                  </a:lnTo>
                  <a:lnTo>
                    <a:pt x="24" y="100"/>
                  </a:lnTo>
                  <a:lnTo>
                    <a:pt x="17" y="106"/>
                  </a:lnTo>
                  <a:lnTo>
                    <a:pt x="7" y="102"/>
                  </a:lnTo>
                  <a:lnTo>
                    <a:pt x="0" y="106"/>
                  </a:lnTo>
                  <a:lnTo>
                    <a:pt x="26" y="0"/>
                  </a:lnTo>
                  <a:lnTo>
                    <a:pt x="82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5" name="Freeform 261"/>
            <p:cNvSpPr>
              <a:spLocks/>
            </p:cNvSpPr>
            <p:nvPr/>
          </p:nvSpPr>
          <p:spPr bwMode="blackWhite">
            <a:xfrm>
              <a:off x="3123" y="2771"/>
              <a:ext cx="100" cy="115"/>
            </a:xfrm>
            <a:custGeom>
              <a:avLst/>
              <a:gdLst/>
              <a:ahLst/>
              <a:cxnLst>
                <a:cxn ang="0">
                  <a:pos x="88" y="6"/>
                </a:cxn>
                <a:cxn ang="0">
                  <a:pos x="112" y="34"/>
                </a:cxn>
                <a:cxn ang="0">
                  <a:pos x="112" y="40"/>
                </a:cxn>
                <a:cxn ang="0">
                  <a:pos x="112" y="50"/>
                </a:cxn>
                <a:cxn ang="0">
                  <a:pos x="110" y="60"/>
                </a:cxn>
                <a:cxn ang="0">
                  <a:pos x="110" y="64"/>
                </a:cxn>
                <a:cxn ang="0">
                  <a:pos x="98" y="74"/>
                </a:cxn>
                <a:cxn ang="0">
                  <a:pos x="96" y="78"/>
                </a:cxn>
                <a:cxn ang="0">
                  <a:pos x="96" y="84"/>
                </a:cxn>
                <a:cxn ang="0">
                  <a:pos x="90" y="86"/>
                </a:cxn>
                <a:cxn ang="0">
                  <a:pos x="86" y="98"/>
                </a:cxn>
                <a:cxn ang="0">
                  <a:pos x="86" y="110"/>
                </a:cxn>
                <a:cxn ang="0">
                  <a:pos x="26" y="108"/>
                </a:cxn>
                <a:cxn ang="0">
                  <a:pos x="18" y="114"/>
                </a:cxn>
                <a:cxn ang="0">
                  <a:pos x="8" y="110"/>
                </a:cxn>
                <a:cxn ang="0">
                  <a:pos x="0" y="114"/>
                </a:cxn>
                <a:cxn ang="0">
                  <a:pos x="28" y="0"/>
                </a:cxn>
                <a:cxn ang="0">
                  <a:pos x="88" y="6"/>
                </a:cxn>
              </a:cxnLst>
              <a:rect l="0" t="0" r="r" b="b"/>
              <a:pathLst>
                <a:path w="113" h="115">
                  <a:moveTo>
                    <a:pt x="88" y="6"/>
                  </a:moveTo>
                  <a:lnTo>
                    <a:pt x="112" y="34"/>
                  </a:lnTo>
                  <a:lnTo>
                    <a:pt x="112" y="40"/>
                  </a:lnTo>
                  <a:lnTo>
                    <a:pt x="112" y="50"/>
                  </a:lnTo>
                  <a:lnTo>
                    <a:pt x="110" y="60"/>
                  </a:lnTo>
                  <a:lnTo>
                    <a:pt x="110" y="64"/>
                  </a:lnTo>
                  <a:lnTo>
                    <a:pt x="98" y="74"/>
                  </a:lnTo>
                  <a:lnTo>
                    <a:pt x="96" y="78"/>
                  </a:lnTo>
                  <a:lnTo>
                    <a:pt x="96" y="84"/>
                  </a:lnTo>
                  <a:lnTo>
                    <a:pt x="90" y="86"/>
                  </a:lnTo>
                  <a:lnTo>
                    <a:pt x="86" y="98"/>
                  </a:lnTo>
                  <a:lnTo>
                    <a:pt x="86" y="110"/>
                  </a:lnTo>
                  <a:lnTo>
                    <a:pt x="26" y="108"/>
                  </a:lnTo>
                  <a:lnTo>
                    <a:pt x="18" y="114"/>
                  </a:lnTo>
                  <a:lnTo>
                    <a:pt x="8" y="110"/>
                  </a:lnTo>
                  <a:lnTo>
                    <a:pt x="0" y="114"/>
                  </a:lnTo>
                  <a:lnTo>
                    <a:pt x="28" y="0"/>
                  </a:lnTo>
                  <a:lnTo>
                    <a:pt x="88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6" name="Freeform 262"/>
            <p:cNvSpPr>
              <a:spLocks/>
            </p:cNvSpPr>
            <p:nvPr/>
          </p:nvSpPr>
          <p:spPr bwMode="blackWhite">
            <a:xfrm>
              <a:off x="2839" y="2748"/>
              <a:ext cx="319" cy="357"/>
            </a:xfrm>
            <a:custGeom>
              <a:avLst/>
              <a:gdLst/>
              <a:ahLst/>
              <a:cxnLst>
                <a:cxn ang="0">
                  <a:pos x="2" y="201"/>
                </a:cxn>
                <a:cxn ang="0">
                  <a:pos x="2" y="190"/>
                </a:cxn>
                <a:cxn ang="0">
                  <a:pos x="0" y="174"/>
                </a:cxn>
                <a:cxn ang="0">
                  <a:pos x="12" y="160"/>
                </a:cxn>
                <a:cxn ang="0">
                  <a:pos x="143" y="0"/>
                </a:cxn>
                <a:cxn ang="0">
                  <a:pos x="280" y="0"/>
                </a:cxn>
                <a:cxn ang="0">
                  <a:pos x="333" y="22"/>
                </a:cxn>
                <a:cxn ang="0">
                  <a:pos x="346" y="45"/>
                </a:cxn>
                <a:cxn ang="0">
                  <a:pos x="352" y="49"/>
                </a:cxn>
                <a:cxn ang="0">
                  <a:pos x="352" y="63"/>
                </a:cxn>
                <a:cxn ang="0">
                  <a:pos x="358" y="68"/>
                </a:cxn>
                <a:cxn ang="0">
                  <a:pos x="348" y="80"/>
                </a:cxn>
                <a:cxn ang="0">
                  <a:pos x="329" y="98"/>
                </a:cxn>
                <a:cxn ang="0">
                  <a:pos x="321" y="117"/>
                </a:cxn>
                <a:cxn ang="0">
                  <a:pos x="317" y="123"/>
                </a:cxn>
                <a:cxn ang="0">
                  <a:pos x="317" y="131"/>
                </a:cxn>
                <a:cxn ang="0">
                  <a:pos x="313" y="135"/>
                </a:cxn>
                <a:cxn ang="0">
                  <a:pos x="313" y="147"/>
                </a:cxn>
                <a:cxn ang="0">
                  <a:pos x="309" y="149"/>
                </a:cxn>
                <a:cxn ang="0">
                  <a:pos x="309" y="155"/>
                </a:cxn>
                <a:cxn ang="0">
                  <a:pos x="315" y="162"/>
                </a:cxn>
                <a:cxn ang="0">
                  <a:pos x="315" y="172"/>
                </a:cxn>
                <a:cxn ang="0">
                  <a:pos x="313" y="188"/>
                </a:cxn>
                <a:cxn ang="0">
                  <a:pos x="319" y="194"/>
                </a:cxn>
                <a:cxn ang="0">
                  <a:pos x="319" y="205"/>
                </a:cxn>
                <a:cxn ang="0">
                  <a:pos x="321" y="209"/>
                </a:cxn>
                <a:cxn ang="0">
                  <a:pos x="317" y="219"/>
                </a:cxn>
                <a:cxn ang="0">
                  <a:pos x="325" y="225"/>
                </a:cxn>
                <a:cxn ang="0">
                  <a:pos x="333" y="233"/>
                </a:cxn>
                <a:cxn ang="0">
                  <a:pos x="333" y="239"/>
                </a:cxn>
                <a:cxn ang="0">
                  <a:pos x="335" y="246"/>
                </a:cxn>
                <a:cxn ang="0">
                  <a:pos x="333" y="262"/>
                </a:cxn>
                <a:cxn ang="0">
                  <a:pos x="315" y="356"/>
                </a:cxn>
                <a:cxn ang="0">
                  <a:pos x="188" y="303"/>
                </a:cxn>
                <a:cxn ang="0">
                  <a:pos x="2" y="201"/>
                </a:cxn>
              </a:cxnLst>
              <a:rect l="0" t="0" r="r" b="b"/>
              <a:pathLst>
                <a:path w="359" h="357">
                  <a:moveTo>
                    <a:pt x="2" y="201"/>
                  </a:moveTo>
                  <a:lnTo>
                    <a:pt x="2" y="190"/>
                  </a:lnTo>
                  <a:lnTo>
                    <a:pt x="0" y="174"/>
                  </a:lnTo>
                  <a:lnTo>
                    <a:pt x="12" y="160"/>
                  </a:lnTo>
                  <a:lnTo>
                    <a:pt x="143" y="0"/>
                  </a:lnTo>
                  <a:lnTo>
                    <a:pt x="280" y="0"/>
                  </a:lnTo>
                  <a:lnTo>
                    <a:pt x="333" y="22"/>
                  </a:lnTo>
                  <a:lnTo>
                    <a:pt x="346" y="45"/>
                  </a:lnTo>
                  <a:lnTo>
                    <a:pt x="352" y="49"/>
                  </a:lnTo>
                  <a:lnTo>
                    <a:pt x="352" y="63"/>
                  </a:lnTo>
                  <a:lnTo>
                    <a:pt x="358" y="68"/>
                  </a:lnTo>
                  <a:lnTo>
                    <a:pt x="348" y="80"/>
                  </a:lnTo>
                  <a:lnTo>
                    <a:pt x="329" y="98"/>
                  </a:lnTo>
                  <a:lnTo>
                    <a:pt x="321" y="117"/>
                  </a:lnTo>
                  <a:lnTo>
                    <a:pt x="317" y="123"/>
                  </a:lnTo>
                  <a:lnTo>
                    <a:pt x="317" y="131"/>
                  </a:lnTo>
                  <a:lnTo>
                    <a:pt x="313" y="135"/>
                  </a:lnTo>
                  <a:lnTo>
                    <a:pt x="313" y="147"/>
                  </a:lnTo>
                  <a:lnTo>
                    <a:pt x="309" y="149"/>
                  </a:lnTo>
                  <a:lnTo>
                    <a:pt x="309" y="155"/>
                  </a:lnTo>
                  <a:lnTo>
                    <a:pt x="315" y="162"/>
                  </a:lnTo>
                  <a:lnTo>
                    <a:pt x="315" y="172"/>
                  </a:lnTo>
                  <a:lnTo>
                    <a:pt x="313" y="188"/>
                  </a:lnTo>
                  <a:lnTo>
                    <a:pt x="319" y="194"/>
                  </a:lnTo>
                  <a:lnTo>
                    <a:pt x="319" y="205"/>
                  </a:lnTo>
                  <a:lnTo>
                    <a:pt x="321" y="209"/>
                  </a:lnTo>
                  <a:lnTo>
                    <a:pt x="317" y="219"/>
                  </a:lnTo>
                  <a:lnTo>
                    <a:pt x="325" y="225"/>
                  </a:lnTo>
                  <a:lnTo>
                    <a:pt x="333" y="233"/>
                  </a:lnTo>
                  <a:lnTo>
                    <a:pt x="333" y="239"/>
                  </a:lnTo>
                  <a:lnTo>
                    <a:pt x="335" y="246"/>
                  </a:lnTo>
                  <a:lnTo>
                    <a:pt x="333" y="262"/>
                  </a:lnTo>
                  <a:lnTo>
                    <a:pt x="315" y="356"/>
                  </a:lnTo>
                  <a:lnTo>
                    <a:pt x="188" y="303"/>
                  </a:lnTo>
                  <a:lnTo>
                    <a:pt x="2" y="201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7" name="Freeform 263"/>
            <p:cNvSpPr>
              <a:spLocks/>
            </p:cNvSpPr>
            <p:nvPr/>
          </p:nvSpPr>
          <p:spPr bwMode="blackWhite">
            <a:xfrm>
              <a:off x="2838" y="2747"/>
              <a:ext cx="326" cy="365"/>
            </a:xfrm>
            <a:custGeom>
              <a:avLst/>
              <a:gdLst/>
              <a:ahLst/>
              <a:cxnLst>
                <a:cxn ang="0">
                  <a:pos x="2" y="206"/>
                </a:cxn>
                <a:cxn ang="0">
                  <a:pos x="2" y="194"/>
                </a:cxn>
                <a:cxn ang="0">
                  <a:pos x="0" y="178"/>
                </a:cxn>
                <a:cxn ang="0">
                  <a:pos x="12" y="164"/>
                </a:cxn>
                <a:cxn ang="0">
                  <a:pos x="146" y="0"/>
                </a:cxn>
                <a:cxn ang="0">
                  <a:pos x="286" y="0"/>
                </a:cxn>
                <a:cxn ang="0">
                  <a:pos x="340" y="22"/>
                </a:cxn>
                <a:cxn ang="0">
                  <a:pos x="354" y="46"/>
                </a:cxn>
                <a:cxn ang="0">
                  <a:pos x="360" y="50"/>
                </a:cxn>
                <a:cxn ang="0">
                  <a:pos x="360" y="64"/>
                </a:cxn>
                <a:cxn ang="0">
                  <a:pos x="366" y="70"/>
                </a:cxn>
                <a:cxn ang="0">
                  <a:pos x="356" y="82"/>
                </a:cxn>
                <a:cxn ang="0">
                  <a:pos x="336" y="100"/>
                </a:cxn>
                <a:cxn ang="0">
                  <a:pos x="328" y="120"/>
                </a:cxn>
                <a:cxn ang="0">
                  <a:pos x="324" y="126"/>
                </a:cxn>
                <a:cxn ang="0">
                  <a:pos x="324" y="134"/>
                </a:cxn>
                <a:cxn ang="0">
                  <a:pos x="320" y="138"/>
                </a:cxn>
                <a:cxn ang="0">
                  <a:pos x="320" y="150"/>
                </a:cxn>
                <a:cxn ang="0">
                  <a:pos x="316" y="152"/>
                </a:cxn>
                <a:cxn ang="0">
                  <a:pos x="316" y="158"/>
                </a:cxn>
                <a:cxn ang="0">
                  <a:pos x="322" y="166"/>
                </a:cxn>
                <a:cxn ang="0">
                  <a:pos x="322" y="176"/>
                </a:cxn>
                <a:cxn ang="0">
                  <a:pos x="320" y="192"/>
                </a:cxn>
                <a:cxn ang="0">
                  <a:pos x="326" y="190"/>
                </a:cxn>
                <a:cxn ang="0">
                  <a:pos x="326" y="210"/>
                </a:cxn>
                <a:cxn ang="0">
                  <a:pos x="328" y="214"/>
                </a:cxn>
                <a:cxn ang="0">
                  <a:pos x="324" y="224"/>
                </a:cxn>
                <a:cxn ang="0">
                  <a:pos x="332" y="230"/>
                </a:cxn>
                <a:cxn ang="0">
                  <a:pos x="340" y="238"/>
                </a:cxn>
                <a:cxn ang="0">
                  <a:pos x="340" y="244"/>
                </a:cxn>
                <a:cxn ang="0">
                  <a:pos x="342" y="252"/>
                </a:cxn>
                <a:cxn ang="0">
                  <a:pos x="340" y="268"/>
                </a:cxn>
                <a:cxn ang="0">
                  <a:pos x="322" y="364"/>
                </a:cxn>
                <a:cxn ang="0">
                  <a:pos x="192" y="310"/>
                </a:cxn>
                <a:cxn ang="0">
                  <a:pos x="2" y="206"/>
                </a:cxn>
              </a:cxnLst>
              <a:rect l="0" t="0" r="r" b="b"/>
              <a:pathLst>
                <a:path w="367" h="365">
                  <a:moveTo>
                    <a:pt x="2" y="206"/>
                  </a:moveTo>
                  <a:lnTo>
                    <a:pt x="2" y="194"/>
                  </a:lnTo>
                  <a:lnTo>
                    <a:pt x="0" y="178"/>
                  </a:lnTo>
                  <a:lnTo>
                    <a:pt x="12" y="164"/>
                  </a:lnTo>
                  <a:lnTo>
                    <a:pt x="146" y="0"/>
                  </a:lnTo>
                  <a:lnTo>
                    <a:pt x="286" y="0"/>
                  </a:lnTo>
                  <a:lnTo>
                    <a:pt x="340" y="22"/>
                  </a:lnTo>
                  <a:lnTo>
                    <a:pt x="354" y="46"/>
                  </a:lnTo>
                  <a:lnTo>
                    <a:pt x="360" y="50"/>
                  </a:lnTo>
                  <a:lnTo>
                    <a:pt x="360" y="64"/>
                  </a:lnTo>
                  <a:lnTo>
                    <a:pt x="366" y="70"/>
                  </a:lnTo>
                  <a:lnTo>
                    <a:pt x="356" y="82"/>
                  </a:lnTo>
                  <a:lnTo>
                    <a:pt x="336" y="100"/>
                  </a:lnTo>
                  <a:lnTo>
                    <a:pt x="328" y="120"/>
                  </a:lnTo>
                  <a:lnTo>
                    <a:pt x="324" y="126"/>
                  </a:lnTo>
                  <a:lnTo>
                    <a:pt x="324" y="134"/>
                  </a:lnTo>
                  <a:lnTo>
                    <a:pt x="320" y="138"/>
                  </a:lnTo>
                  <a:lnTo>
                    <a:pt x="320" y="150"/>
                  </a:lnTo>
                  <a:lnTo>
                    <a:pt x="316" y="152"/>
                  </a:lnTo>
                  <a:lnTo>
                    <a:pt x="316" y="158"/>
                  </a:lnTo>
                  <a:lnTo>
                    <a:pt x="322" y="166"/>
                  </a:lnTo>
                  <a:lnTo>
                    <a:pt x="322" y="176"/>
                  </a:lnTo>
                  <a:lnTo>
                    <a:pt x="320" y="192"/>
                  </a:lnTo>
                  <a:lnTo>
                    <a:pt x="326" y="190"/>
                  </a:lnTo>
                  <a:lnTo>
                    <a:pt x="326" y="210"/>
                  </a:lnTo>
                  <a:lnTo>
                    <a:pt x="328" y="214"/>
                  </a:lnTo>
                  <a:lnTo>
                    <a:pt x="324" y="224"/>
                  </a:lnTo>
                  <a:lnTo>
                    <a:pt x="332" y="230"/>
                  </a:lnTo>
                  <a:lnTo>
                    <a:pt x="340" y="238"/>
                  </a:lnTo>
                  <a:lnTo>
                    <a:pt x="340" y="244"/>
                  </a:lnTo>
                  <a:lnTo>
                    <a:pt x="342" y="252"/>
                  </a:lnTo>
                  <a:lnTo>
                    <a:pt x="340" y="268"/>
                  </a:lnTo>
                  <a:lnTo>
                    <a:pt x="322" y="364"/>
                  </a:lnTo>
                  <a:lnTo>
                    <a:pt x="192" y="310"/>
                  </a:lnTo>
                  <a:lnTo>
                    <a:pt x="2" y="20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8" name="Freeform 264"/>
            <p:cNvSpPr>
              <a:spLocks/>
            </p:cNvSpPr>
            <p:nvPr/>
          </p:nvSpPr>
          <p:spPr bwMode="blackWhite">
            <a:xfrm>
              <a:off x="2981" y="3006"/>
              <a:ext cx="197" cy="171"/>
            </a:xfrm>
            <a:custGeom>
              <a:avLst/>
              <a:gdLst/>
              <a:ahLst/>
              <a:cxnLst>
                <a:cxn ang="0">
                  <a:pos x="108" y="55"/>
                </a:cxn>
                <a:cxn ang="0">
                  <a:pos x="112" y="59"/>
                </a:cxn>
                <a:cxn ang="0">
                  <a:pos x="112" y="69"/>
                </a:cxn>
                <a:cxn ang="0">
                  <a:pos x="124" y="71"/>
                </a:cxn>
                <a:cxn ang="0">
                  <a:pos x="129" y="78"/>
                </a:cxn>
                <a:cxn ang="0">
                  <a:pos x="133" y="82"/>
                </a:cxn>
                <a:cxn ang="0">
                  <a:pos x="139" y="90"/>
                </a:cxn>
                <a:cxn ang="0">
                  <a:pos x="145" y="90"/>
                </a:cxn>
                <a:cxn ang="0">
                  <a:pos x="151" y="92"/>
                </a:cxn>
                <a:cxn ang="0">
                  <a:pos x="152" y="73"/>
                </a:cxn>
                <a:cxn ang="0">
                  <a:pos x="139" y="71"/>
                </a:cxn>
                <a:cxn ang="0">
                  <a:pos x="131" y="61"/>
                </a:cxn>
                <a:cxn ang="0">
                  <a:pos x="131" y="48"/>
                </a:cxn>
                <a:cxn ang="0">
                  <a:pos x="135" y="48"/>
                </a:cxn>
                <a:cxn ang="0">
                  <a:pos x="137" y="40"/>
                </a:cxn>
                <a:cxn ang="0">
                  <a:pos x="137" y="29"/>
                </a:cxn>
                <a:cxn ang="0">
                  <a:pos x="135" y="25"/>
                </a:cxn>
                <a:cxn ang="0">
                  <a:pos x="141" y="15"/>
                </a:cxn>
                <a:cxn ang="0">
                  <a:pos x="141" y="4"/>
                </a:cxn>
                <a:cxn ang="0">
                  <a:pos x="170" y="2"/>
                </a:cxn>
                <a:cxn ang="0">
                  <a:pos x="174" y="0"/>
                </a:cxn>
                <a:cxn ang="0">
                  <a:pos x="179" y="6"/>
                </a:cxn>
                <a:cxn ang="0">
                  <a:pos x="195" y="19"/>
                </a:cxn>
                <a:cxn ang="0">
                  <a:pos x="214" y="31"/>
                </a:cxn>
                <a:cxn ang="0">
                  <a:pos x="220" y="42"/>
                </a:cxn>
                <a:cxn ang="0">
                  <a:pos x="218" y="48"/>
                </a:cxn>
                <a:cxn ang="0">
                  <a:pos x="214" y="52"/>
                </a:cxn>
                <a:cxn ang="0">
                  <a:pos x="216" y="61"/>
                </a:cxn>
                <a:cxn ang="0">
                  <a:pos x="212" y="65"/>
                </a:cxn>
                <a:cxn ang="0">
                  <a:pos x="208" y="73"/>
                </a:cxn>
                <a:cxn ang="0">
                  <a:pos x="212" y="80"/>
                </a:cxn>
                <a:cxn ang="0">
                  <a:pos x="206" y="84"/>
                </a:cxn>
                <a:cxn ang="0">
                  <a:pos x="203" y="88"/>
                </a:cxn>
                <a:cxn ang="0">
                  <a:pos x="203" y="97"/>
                </a:cxn>
                <a:cxn ang="0">
                  <a:pos x="203" y="105"/>
                </a:cxn>
                <a:cxn ang="0">
                  <a:pos x="158" y="118"/>
                </a:cxn>
                <a:cxn ang="0">
                  <a:pos x="158" y="134"/>
                </a:cxn>
                <a:cxn ang="0">
                  <a:pos x="149" y="134"/>
                </a:cxn>
                <a:cxn ang="0">
                  <a:pos x="141" y="132"/>
                </a:cxn>
                <a:cxn ang="0">
                  <a:pos x="131" y="134"/>
                </a:cxn>
                <a:cxn ang="0">
                  <a:pos x="125" y="141"/>
                </a:cxn>
                <a:cxn ang="0">
                  <a:pos x="125" y="145"/>
                </a:cxn>
                <a:cxn ang="0">
                  <a:pos x="120" y="151"/>
                </a:cxn>
                <a:cxn ang="0">
                  <a:pos x="106" y="160"/>
                </a:cxn>
                <a:cxn ang="0">
                  <a:pos x="93" y="170"/>
                </a:cxn>
                <a:cxn ang="0">
                  <a:pos x="75" y="164"/>
                </a:cxn>
                <a:cxn ang="0">
                  <a:pos x="56" y="159"/>
                </a:cxn>
                <a:cxn ang="0">
                  <a:pos x="29" y="164"/>
                </a:cxn>
                <a:cxn ang="0">
                  <a:pos x="0" y="132"/>
                </a:cxn>
                <a:cxn ang="0">
                  <a:pos x="10" y="69"/>
                </a:cxn>
                <a:cxn ang="0">
                  <a:pos x="52" y="38"/>
                </a:cxn>
                <a:cxn ang="0">
                  <a:pos x="58" y="38"/>
                </a:cxn>
                <a:cxn ang="0">
                  <a:pos x="62" y="46"/>
                </a:cxn>
                <a:cxn ang="0">
                  <a:pos x="64" y="52"/>
                </a:cxn>
                <a:cxn ang="0">
                  <a:pos x="68" y="48"/>
                </a:cxn>
                <a:cxn ang="0">
                  <a:pos x="79" y="48"/>
                </a:cxn>
                <a:cxn ang="0">
                  <a:pos x="81" y="57"/>
                </a:cxn>
                <a:cxn ang="0">
                  <a:pos x="91" y="59"/>
                </a:cxn>
                <a:cxn ang="0">
                  <a:pos x="102" y="61"/>
                </a:cxn>
                <a:cxn ang="0">
                  <a:pos x="108" y="55"/>
                </a:cxn>
              </a:cxnLst>
              <a:rect l="0" t="0" r="r" b="b"/>
              <a:pathLst>
                <a:path w="221" h="171">
                  <a:moveTo>
                    <a:pt x="108" y="55"/>
                  </a:moveTo>
                  <a:lnTo>
                    <a:pt x="112" y="59"/>
                  </a:lnTo>
                  <a:lnTo>
                    <a:pt x="112" y="69"/>
                  </a:lnTo>
                  <a:lnTo>
                    <a:pt x="124" y="71"/>
                  </a:lnTo>
                  <a:lnTo>
                    <a:pt x="129" y="78"/>
                  </a:lnTo>
                  <a:lnTo>
                    <a:pt x="133" y="82"/>
                  </a:lnTo>
                  <a:lnTo>
                    <a:pt x="139" y="90"/>
                  </a:lnTo>
                  <a:lnTo>
                    <a:pt x="145" y="90"/>
                  </a:lnTo>
                  <a:lnTo>
                    <a:pt x="151" y="92"/>
                  </a:lnTo>
                  <a:lnTo>
                    <a:pt x="152" y="73"/>
                  </a:lnTo>
                  <a:lnTo>
                    <a:pt x="139" y="71"/>
                  </a:lnTo>
                  <a:lnTo>
                    <a:pt x="131" y="61"/>
                  </a:lnTo>
                  <a:lnTo>
                    <a:pt x="131" y="48"/>
                  </a:lnTo>
                  <a:lnTo>
                    <a:pt x="135" y="48"/>
                  </a:lnTo>
                  <a:lnTo>
                    <a:pt x="137" y="40"/>
                  </a:lnTo>
                  <a:lnTo>
                    <a:pt x="137" y="29"/>
                  </a:lnTo>
                  <a:lnTo>
                    <a:pt x="135" y="25"/>
                  </a:lnTo>
                  <a:lnTo>
                    <a:pt x="141" y="15"/>
                  </a:lnTo>
                  <a:lnTo>
                    <a:pt x="141" y="4"/>
                  </a:lnTo>
                  <a:lnTo>
                    <a:pt x="170" y="2"/>
                  </a:lnTo>
                  <a:lnTo>
                    <a:pt x="174" y="0"/>
                  </a:lnTo>
                  <a:lnTo>
                    <a:pt x="179" y="6"/>
                  </a:lnTo>
                  <a:lnTo>
                    <a:pt x="195" y="19"/>
                  </a:lnTo>
                  <a:lnTo>
                    <a:pt x="214" y="31"/>
                  </a:lnTo>
                  <a:lnTo>
                    <a:pt x="220" y="42"/>
                  </a:lnTo>
                  <a:lnTo>
                    <a:pt x="218" y="48"/>
                  </a:lnTo>
                  <a:lnTo>
                    <a:pt x="214" y="52"/>
                  </a:lnTo>
                  <a:lnTo>
                    <a:pt x="216" y="61"/>
                  </a:lnTo>
                  <a:lnTo>
                    <a:pt x="212" y="65"/>
                  </a:lnTo>
                  <a:lnTo>
                    <a:pt x="208" y="73"/>
                  </a:lnTo>
                  <a:lnTo>
                    <a:pt x="212" y="80"/>
                  </a:lnTo>
                  <a:lnTo>
                    <a:pt x="206" y="84"/>
                  </a:lnTo>
                  <a:lnTo>
                    <a:pt x="203" y="88"/>
                  </a:lnTo>
                  <a:lnTo>
                    <a:pt x="203" y="97"/>
                  </a:lnTo>
                  <a:lnTo>
                    <a:pt x="203" y="105"/>
                  </a:lnTo>
                  <a:lnTo>
                    <a:pt x="158" y="118"/>
                  </a:lnTo>
                  <a:lnTo>
                    <a:pt x="158" y="134"/>
                  </a:lnTo>
                  <a:lnTo>
                    <a:pt x="149" y="134"/>
                  </a:lnTo>
                  <a:lnTo>
                    <a:pt x="141" y="132"/>
                  </a:lnTo>
                  <a:lnTo>
                    <a:pt x="131" y="134"/>
                  </a:lnTo>
                  <a:lnTo>
                    <a:pt x="125" y="141"/>
                  </a:lnTo>
                  <a:lnTo>
                    <a:pt x="125" y="145"/>
                  </a:lnTo>
                  <a:lnTo>
                    <a:pt x="120" y="151"/>
                  </a:lnTo>
                  <a:lnTo>
                    <a:pt x="106" y="160"/>
                  </a:lnTo>
                  <a:lnTo>
                    <a:pt x="93" y="170"/>
                  </a:lnTo>
                  <a:lnTo>
                    <a:pt x="75" y="164"/>
                  </a:lnTo>
                  <a:lnTo>
                    <a:pt x="56" y="159"/>
                  </a:lnTo>
                  <a:lnTo>
                    <a:pt x="29" y="164"/>
                  </a:lnTo>
                  <a:lnTo>
                    <a:pt x="0" y="132"/>
                  </a:lnTo>
                  <a:lnTo>
                    <a:pt x="10" y="69"/>
                  </a:lnTo>
                  <a:lnTo>
                    <a:pt x="52" y="38"/>
                  </a:lnTo>
                  <a:lnTo>
                    <a:pt x="58" y="38"/>
                  </a:lnTo>
                  <a:lnTo>
                    <a:pt x="62" y="46"/>
                  </a:lnTo>
                  <a:lnTo>
                    <a:pt x="64" y="52"/>
                  </a:lnTo>
                  <a:lnTo>
                    <a:pt x="68" y="48"/>
                  </a:lnTo>
                  <a:lnTo>
                    <a:pt x="79" y="48"/>
                  </a:lnTo>
                  <a:lnTo>
                    <a:pt x="81" y="57"/>
                  </a:lnTo>
                  <a:lnTo>
                    <a:pt x="91" y="59"/>
                  </a:lnTo>
                  <a:lnTo>
                    <a:pt x="102" y="61"/>
                  </a:lnTo>
                  <a:lnTo>
                    <a:pt x="108" y="55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49" name="Freeform 265"/>
            <p:cNvSpPr>
              <a:spLocks/>
            </p:cNvSpPr>
            <p:nvPr/>
          </p:nvSpPr>
          <p:spPr bwMode="blackWhite">
            <a:xfrm>
              <a:off x="2980" y="3005"/>
              <a:ext cx="204" cy="179"/>
            </a:xfrm>
            <a:custGeom>
              <a:avLst/>
              <a:gdLst/>
              <a:ahLst/>
              <a:cxnLst>
                <a:cxn ang="0">
                  <a:pos x="112" y="58"/>
                </a:cxn>
                <a:cxn ang="0">
                  <a:pos x="116" y="62"/>
                </a:cxn>
                <a:cxn ang="0">
                  <a:pos x="116" y="72"/>
                </a:cxn>
                <a:cxn ang="0">
                  <a:pos x="128" y="74"/>
                </a:cxn>
                <a:cxn ang="0">
                  <a:pos x="134" y="82"/>
                </a:cxn>
                <a:cxn ang="0">
                  <a:pos x="138" y="86"/>
                </a:cxn>
                <a:cxn ang="0">
                  <a:pos x="144" y="94"/>
                </a:cxn>
                <a:cxn ang="0">
                  <a:pos x="150" y="94"/>
                </a:cxn>
                <a:cxn ang="0">
                  <a:pos x="156" y="96"/>
                </a:cxn>
                <a:cxn ang="0">
                  <a:pos x="158" y="76"/>
                </a:cxn>
                <a:cxn ang="0">
                  <a:pos x="144" y="74"/>
                </a:cxn>
                <a:cxn ang="0">
                  <a:pos x="136" y="64"/>
                </a:cxn>
                <a:cxn ang="0">
                  <a:pos x="136" y="50"/>
                </a:cxn>
                <a:cxn ang="0">
                  <a:pos x="140" y="50"/>
                </a:cxn>
                <a:cxn ang="0">
                  <a:pos x="142" y="42"/>
                </a:cxn>
                <a:cxn ang="0">
                  <a:pos x="142" y="30"/>
                </a:cxn>
                <a:cxn ang="0">
                  <a:pos x="140" y="26"/>
                </a:cxn>
                <a:cxn ang="0">
                  <a:pos x="146" y="16"/>
                </a:cxn>
                <a:cxn ang="0">
                  <a:pos x="146" y="4"/>
                </a:cxn>
                <a:cxn ang="0">
                  <a:pos x="176" y="2"/>
                </a:cxn>
                <a:cxn ang="0">
                  <a:pos x="180" y="0"/>
                </a:cxn>
                <a:cxn ang="0">
                  <a:pos x="186" y="6"/>
                </a:cxn>
                <a:cxn ang="0">
                  <a:pos x="202" y="20"/>
                </a:cxn>
                <a:cxn ang="0">
                  <a:pos x="222" y="32"/>
                </a:cxn>
                <a:cxn ang="0">
                  <a:pos x="228" y="44"/>
                </a:cxn>
                <a:cxn ang="0">
                  <a:pos x="226" y="50"/>
                </a:cxn>
                <a:cxn ang="0">
                  <a:pos x="222" y="54"/>
                </a:cxn>
                <a:cxn ang="0">
                  <a:pos x="224" y="64"/>
                </a:cxn>
                <a:cxn ang="0">
                  <a:pos x="220" y="68"/>
                </a:cxn>
                <a:cxn ang="0">
                  <a:pos x="216" y="76"/>
                </a:cxn>
                <a:cxn ang="0">
                  <a:pos x="220" y="84"/>
                </a:cxn>
                <a:cxn ang="0">
                  <a:pos x="214" y="88"/>
                </a:cxn>
                <a:cxn ang="0">
                  <a:pos x="210" y="92"/>
                </a:cxn>
                <a:cxn ang="0">
                  <a:pos x="210" y="102"/>
                </a:cxn>
                <a:cxn ang="0">
                  <a:pos x="210" y="110"/>
                </a:cxn>
                <a:cxn ang="0">
                  <a:pos x="164" y="124"/>
                </a:cxn>
                <a:cxn ang="0">
                  <a:pos x="164" y="140"/>
                </a:cxn>
                <a:cxn ang="0">
                  <a:pos x="154" y="140"/>
                </a:cxn>
                <a:cxn ang="0">
                  <a:pos x="146" y="138"/>
                </a:cxn>
                <a:cxn ang="0">
                  <a:pos x="136" y="140"/>
                </a:cxn>
                <a:cxn ang="0">
                  <a:pos x="130" y="148"/>
                </a:cxn>
                <a:cxn ang="0">
                  <a:pos x="130" y="152"/>
                </a:cxn>
                <a:cxn ang="0">
                  <a:pos x="124" y="158"/>
                </a:cxn>
                <a:cxn ang="0">
                  <a:pos x="110" y="168"/>
                </a:cxn>
                <a:cxn ang="0">
                  <a:pos x="96" y="178"/>
                </a:cxn>
                <a:cxn ang="0">
                  <a:pos x="78" y="172"/>
                </a:cxn>
                <a:cxn ang="0">
                  <a:pos x="58" y="166"/>
                </a:cxn>
                <a:cxn ang="0">
                  <a:pos x="30" y="172"/>
                </a:cxn>
                <a:cxn ang="0">
                  <a:pos x="0" y="138"/>
                </a:cxn>
                <a:cxn ang="0">
                  <a:pos x="10" y="72"/>
                </a:cxn>
                <a:cxn ang="0">
                  <a:pos x="54" y="40"/>
                </a:cxn>
                <a:cxn ang="0">
                  <a:pos x="60" y="40"/>
                </a:cxn>
                <a:cxn ang="0">
                  <a:pos x="64" y="48"/>
                </a:cxn>
                <a:cxn ang="0">
                  <a:pos x="66" y="54"/>
                </a:cxn>
                <a:cxn ang="0">
                  <a:pos x="70" y="50"/>
                </a:cxn>
                <a:cxn ang="0">
                  <a:pos x="82" y="50"/>
                </a:cxn>
                <a:cxn ang="0">
                  <a:pos x="84" y="60"/>
                </a:cxn>
                <a:cxn ang="0">
                  <a:pos x="94" y="62"/>
                </a:cxn>
                <a:cxn ang="0">
                  <a:pos x="106" y="64"/>
                </a:cxn>
                <a:cxn ang="0">
                  <a:pos x="112" y="58"/>
                </a:cxn>
              </a:cxnLst>
              <a:rect l="0" t="0" r="r" b="b"/>
              <a:pathLst>
                <a:path w="229" h="179">
                  <a:moveTo>
                    <a:pt x="112" y="58"/>
                  </a:moveTo>
                  <a:lnTo>
                    <a:pt x="116" y="62"/>
                  </a:lnTo>
                  <a:lnTo>
                    <a:pt x="116" y="72"/>
                  </a:lnTo>
                  <a:lnTo>
                    <a:pt x="128" y="74"/>
                  </a:lnTo>
                  <a:lnTo>
                    <a:pt x="134" y="82"/>
                  </a:lnTo>
                  <a:lnTo>
                    <a:pt x="138" y="86"/>
                  </a:lnTo>
                  <a:lnTo>
                    <a:pt x="144" y="94"/>
                  </a:lnTo>
                  <a:lnTo>
                    <a:pt x="150" y="94"/>
                  </a:lnTo>
                  <a:lnTo>
                    <a:pt x="156" y="96"/>
                  </a:lnTo>
                  <a:lnTo>
                    <a:pt x="158" y="76"/>
                  </a:lnTo>
                  <a:lnTo>
                    <a:pt x="144" y="74"/>
                  </a:lnTo>
                  <a:lnTo>
                    <a:pt x="136" y="64"/>
                  </a:lnTo>
                  <a:lnTo>
                    <a:pt x="136" y="50"/>
                  </a:lnTo>
                  <a:lnTo>
                    <a:pt x="140" y="50"/>
                  </a:lnTo>
                  <a:lnTo>
                    <a:pt x="142" y="42"/>
                  </a:lnTo>
                  <a:lnTo>
                    <a:pt x="142" y="30"/>
                  </a:lnTo>
                  <a:lnTo>
                    <a:pt x="140" y="26"/>
                  </a:lnTo>
                  <a:lnTo>
                    <a:pt x="146" y="16"/>
                  </a:lnTo>
                  <a:lnTo>
                    <a:pt x="146" y="4"/>
                  </a:lnTo>
                  <a:lnTo>
                    <a:pt x="176" y="2"/>
                  </a:lnTo>
                  <a:lnTo>
                    <a:pt x="180" y="0"/>
                  </a:lnTo>
                  <a:lnTo>
                    <a:pt x="186" y="6"/>
                  </a:lnTo>
                  <a:lnTo>
                    <a:pt x="202" y="20"/>
                  </a:lnTo>
                  <a:lnTo>
                    <a:pt x="222" y="32"/>
                  </a:lnTo>
                  <a:lnTo>
                    <a:pt x="228" y="44"/>
                  </a:lnTo>
                  <a:lnTo>
                    <a:pt x="226" y="50"/>
                  </a:lnTo>
                  <a:lnTo>
                    <a:pt x="222" y="54"/>
                  </a:lnTo>
                  <a:lnTo>
                    <a:pt x="224" y="64"/>
                  </a:lnTo>
                  <a:lnTo>
                    <a:pt x="220" y="68"/>
                  </a:lnTo>
                  <a:lnTo>
                    <a:pt x="216" y="76"/>
                  </a:lnTo>
                  <a:lnTo>
                    <a:pt x="220" y="84"/>
                  </a:lnTo>
                  <a:lnTo>
                    <a:pt x="214" y="88"/>
                  </a:lnTo>
                  <a:lnTo>
                    <a:pt x="210" y="92"/>
                  </a:lnTo>
                  <a:lnTo>
                    <a:pt x="210" y="102"/>
                  </a:lnTo>
                  <a:lnTo>
                    <a:pt x="210" y="110"/>
                  </a:lnTo>
                  <a:lnTo>
                    <a:pt x="164" y="124"/>
                  </a:lnTo>
                  <a:lnTo>
                    <a:pt x="164" y="140"/>
                  </a:lnTo>
                  <a:lnTo>
                    <a:pt x="154" y="140"/>
                  </a:lnTo>
                  <a:lnTo>
                    <a:pt x="146" y="138"/>
                  </a:lnTo>
                  <a:lnTo>
                    <a:pt x="136" y="140"/>
                  </a:lnTo>
                  <a:lnTo>
                    <a:pt x="130" y="148"/>
                  </a:lnTo>
                  <a:lnTo>
                    <a:pt x="130" y="152"/>
                  </a:lnTo>
                  <a:lnTo>
                    <a:pt x="124" y="158"/>
                  </a:lnTo>
                  <a:lnTo>
                    <a:pt x="110" y="168"/>
                  </a:lnTo>
                  <a:lnTo>
                    <a:pt x="96" y="178"/>
                  </a:lnTo>
                  <a:lnTo>
                    <a:pt x="78" y="172"/>
                  </a:lnTo>
                  <a:lnTo>
                    <a:pt x="58" y="166"/>
                  </a:lnTo>
                  <a:lnTo>
                    <a:pt x="30" y="172"/>
                  </a:lnTo>
                  <a:lnTo>
                    <a:pt x="0" y="138"/>
                  </a:lnTo>
                  <a:lnTo>
                    <a:pt x="10" y="72"/>
                  </a:lnTo>
                  <a:lnTo>
                    <a:pt x="54" y="40"/>
                  </a:lnTo>
                  <a:lnTo>
                    <a:pt x="60" y="40"/>
                  </a:lnTo>
                  <a:lnTo>
                    <a:pt x="64" y="48"/>
                  </a:lnTo>
                  <a:lnTo>
                    <a:pt x="66" y="54"/>
                  </a:lnTo>
                  <a:lnTo>
                    <a:pt x="70" y="50"/>
                  </a:lnTo>
                  <a:lnTo>
                    <a:pt x="82" y="50"/>
                  </a:lnTo>
                  <a:lnTo>
                    <a:pt x="84" y="60"/>
                  </a:lnTo>
                  <a:lnTo>
                    <a:pt x="94" y="62"/>
                  </a:lnTo>
                  <a:lnTo>
                    <a:pt x="106" y="64"/>
                  </a:lnTo>
                  <a:lnTo>
                    <a:pt x="112" y="5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0" name="Freeform 266"/>
            <p:cNvSpPr>
              <a:spLocks/>
            </p:cNvSpPr>
            <p:nvPr/>
          </p:nvSpPr>
          <p:spPr bwMode="blackWhite">
            <a:xfrm>
              <a:off x="2828" y="3144"/>
              <a:ext cx="204" cy="21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66" y="10"/>
                </a:cxn>
                <a:cxn ang="0">
                  <a:pos x="199" y="29"/>
                </a:cxn>
                <a:cxn ang="0">
                  <a:pos x="214" y="23"/>
                </a:cxn>
                <a:cxn ang="0">
                  <a:pos x="228" y="27"/>
                </a:cxn>
                <a:cxn ang="0">
                  <a:pos x="218" y="35"/>
                </a:cxn>
                <a:cxn ang="0">
                  <a:pos x="209" y="39"/>
                </a:cxn>
                <a:cxn ang="0">
                  <a:pos x="158" y="37"/>
                </a:cxn>
                <a:cxn ang="0">
                  <a:pos x="155" y="102"/>
                </a:cxn>
                <a:cxn ang="0">
                  <a:pos x="147" y="104"/>
                </a:cxn>
                <a:cxn ang="0">
                  <a:pos x="139" y="102"/>
                </a:cxn>
                <a:cxn ang="0">
                  <a:pos x="133" y="210"/>
                </a:cxn>
                <a:cxn ang="0">
                  <a:pos x="120" y="218"/>
                </a:cxn>
                <a:cxn ang="0">
                  <a:pos x="114" y="218"/>
                </a:cxn>
                <a:cxn ang="0">
                  <a:pos x="108" y="216"/>
                </a:cxn>
                <a:cxn ang="0">
                  <a:pos x="97" y="218"/>
                </a:cxn>
                <a:cxn ang="0">
                  <a:pos x="93" y="216"/>
                </a:cxn>
                <a:cxn ang="0">
                  <a:pos x="89" y="214"/>
                </a:cxn>
                <a:cxn ang="0">
                  <a:pos x="87" y="208"/>
                </a:cxn>
                <a:cxn ang="0">
                  <a:pos x="87" y="204"/>
                </a:cxn>
                <a:cxn ang="0">
                  <a:pos x="81" y="204"/>
                </a:cxn>
                <a:cxn ang="0">
                  <a:pos x="81" y="210"/>
                </a:cxn>
                <a:cxn ang="0">
                  <a:pos x="75" y="210"/>
                </a:cxn>
                <a:cxn ang="0">
                  <a:pos x="70" y="206"/>
                </a:cxn>
                <a:cxn ang="0">
                  <a:pos x="58" y="193"/>
                </a:cxn>
                <a:cxn ang="0">
                  <a:pos x="54" y="181"/>
                </a:cxn>
                <a:cxn ang="0">
                  <a:pos x="54" y="179"/>
                </a:cxn>
                <a:cxn ang="0">
                  <a:pos x="58" y="176"/>
                </a:cxn>
                <a:cxn ang="0">
                  <a:pos x="50" y="172"/>
                </a:cxn>
                <a:cxn ang="0">
                  <a:pos x="52" y="166"/>
                </a:cxn>
                <a:cxn ang="0">
                  <a:pos x="50" y="152"/>
                </a:cxn>
                <a:cxn ang="0">
                  <a:pos x="44" y="131"/>
                </a:cxn>
                <a:cxn ang="0">
                  <a:pos x="46" y="123"/>
                </a:cxn>
                <a:cxn ang="0">
                  <a:pos x="43" y="118"/>
                </a:cxn>
                <a:cxn ang="0">
                  <a:pos x="41" y="110"/>
                </a:cxn>
                <a:cxn ang="0">
                  <a:pos x="44" y="104"/>
                </a:cxn>
                <a:cxn ang="0">
                  <a:pos x="41" y="100"/>
                </a:cxn>
                <a:cxn ang="0">
                  <a:pos x="27" y="77"/>
                </a:cxn>
                <a:cxn ang="0">
                  <a:pos x="23" y="62"/>
                </a:cxn>
                <a:cxn ang="0">
                  <a:pos x="17" y="46"/>
                </a:cxn>
                <a:cxn ang="0">
                  <a:pos x="0" y="27"/>
                </a:cxn>
                <a:cxn ang="0">
                  <a:pos x="0" y="19"/>
                </a:cxn>
                <a:cxn ang="0">
                  <a:pos x="0" y="12"/>
                </a:cxn>
                <a:cxn ang="0">
                  <a:pos x="10" y="0"/>
                </a:cxn>
              </a:cxnLst>
              <a:rect l="0" t="0" r="r" b="b"/>
              <a:pathLst>
                <a:path w="229" h="219">
                  <a:moveTo>
                    <a:pt x="10" y="0"/>
                  </a:moveTo>
                  <a:lnTo>
                    <a:pt x="166" y="10"/>
                  </a:lnTo>
                  <a:lnTo>
                    <a:pt x="199" y="29"/>
                  </a:lnTo>
                  <a:lnTo>
                    <a:pt x="214" y="23"/>
                  </a:lnTo>
                  <a:lnTo>
                    <a:pt x="228" y="27"/>
                  </a:lnTo>
                  <a:lnTo>
                    <a:pt x="218" y="35"/>
                  </a:lnTo>
                  <a:lnTo>
                    <a:pt x="209" y="39"/>
                  </a:lnTo>
                  <a:lnTo>
                    <a:pt x="158" y="37"/>
                  </a:lnTo>
                  <a:lnTo>
                    <a:pt x="155" y="102"/>
                  </a:lnTo>
                  <a:lnTo>
                    <a:pt x="147" y="104"/>
                  </a:lnTo>
                  <a:lnTo>
                    <a:pt x="139" y="102"/>
                  </a:lnTo>
                  <a:lnTo>
                    <a:pt x="133" y="210"/>
                  </a:lnTo>
                  <a:lnTo>
                    <a:pt x="120" y="218"/>
                  </a:lnTo>
                  <a:lnTo>
                    <a:pt x="114" y="218"/>
                  </a:lnTo>
                  <a:lnTo>
                    <a:pt x="108" y="216"/>
                  </a:lnTo>
                  <a:lnTo>
                    <a:pt x="97" y="218"/>
                  </a:lnTo>
                  <a:lnTo>
                    <a:pt x="93" y="216"/>
                  </a:lnTo>
                  <a:lnTo>
                    <a:pt x="89" y="214"/>
                  </a:lnTo>
                  <a:lnTo>
                    <a:pt x="87" y="208"/>
                  </a:lnTo>
                  <a:lnTo>
                    <a:pt x="87" y="204"/>
                  </a:lnTo>
                  <a:lnTo>
                    <a:pt x="81" y="204"/>
                  </a:lnTo>
                  <a:lnTo>
                    <a:pt x="81" y="210"/>
                  </a:lnTo>
                  <a:lnTo>
                    <a:pt x="75" y="210"/>
                  </a:lnTo>
                  <a:lnTo>
                    <a:pt x="70" y="206"/>
                  </a:lnTo>
                  <a:lnTo>
                    <a:pt x="58" y="193"/>
                  </a:lnTo>
                  <a:lnTo>
                    <a:pt x="54" y="181"/>
                  </a:lnTo>
                  <a:lnTo>
                    <a:pt x="54" y="179"/>
                  </a:lnTo>
                  <a:lnTo>
                    <a:pt x="58" y="176"/>
                  </a:lnTo>
                  <a:lnTo>
                    <a:pt x="50" y="172"/>
                  </a:lnTo>
                  <a:lnTo>
                    <a:pt x="52" y="166"/>
                  </a:lnTo>
                  <a:lnTo>
                    <a:pt x="50" y="152"/>
                  </a:lnTo>
                  <a:lnTo>
                    <a:pt x="44" y="131"/>
                  </a:lnTo>
                  <a:lnTo>
                    <a:pt x="46" y="123"/>
                  </a:lnTo>
                  <a:lnTo>
                    <a:pt x="43" y="118"/>
                  </a:lnTo>
                  <a:lnTo>
                    <a:pt x="41" y="110"/>
                  </a:lnTo>
                  <a:lnTo>
                    <a:pt x="44" y="104"/>
                  </a:lnTo>
                  <a:lnTo>
                    <a:pt x="41" y="100"/>
                  </a:lnTo>
                  <a:lnTo>
                    <a:pt x="27" y="77"/>
                  </a:lnTo>
                  <a:lnTo>
                    <a:pt x="23" y="62"/>
                  </a:lnTo>
                  <a:lnTo>
                    <a:pt x="17" y="46"/>
                  </a:lnTo>
                  <a:lnTo>
                    <a:pt x="0" y="27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1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1" name="Freeform 267"/>
            <p:cNvSpPr>
              <a:spLocks/>
            </p:cNvSpPr>
            <p:nvPr/>
          </p:nvSpPr>
          <p:spPr bwMode="blackWhite">
            <a:xfrm>
              <a:off x="2828" y="3143"/>
              <a:ext cx="210" cy="227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72" y="10"/>
                </a:cxn>
                <a:cxn ang="0">
                  <a:pos x="206" y="30"/>
                </a:cxn>
                <a:cxn ang="0">
                  <a:pos x="222" y="24"/>
                </a:cxn>
                <a:cxn ang="0">
                  <a:pos x="236" y="28"/>
                </a:cxn>
                <a:cxn ang="0">
                  <a:pos x="226" y="36"/>
                </a:cxn>
                <a:cxn ang="0">
                  <a:pos x="216" y="40"/>
                </a:cxn>
                <a:cxn ang="0">
                  <a:pos x="164" y="38"/>
                </a:cxn>
                <a:cxn ang="0">
                  <a:pos x="160" y="106"/>
                </a:cxn>
                <a:cxn ang="0">
                  <a:pos x="152" y="108"/>
                </a:cxn>
                <a:cxn ang="0">
                  <a:pos x="144" y="106"/>
                </a:cxn>
                <a:cxn ang="0">
                  <a:pos x="138" y="218"/>
                </a:cxn>
                <a:cxn ang="0">
                  <a:pos x="124" y="226"/>
                </a:cxn>
                <a:cxn ang="0">
                  <a:pos x="118" y="226"/>
                </a:cxn>
                <a:cxn ang="0">
                  <a:pos x="112" y="224"/>
                </a:cxn>
                <a:cxn ang="0">
                  <a:pos x="100" y="226"/>
                </a:cxn>
                <a:cxn ang="0">
                  <a:pos x="96" y="224"/>
                </a:cxn>
                <a:cxn ang="0">
                  <a:pos x="92" y="222"/>
                </a:cxn>
                <a:cxn ang="0">
                  <a:pos x="90" y="216"/>
                </a:cxn>
                <a:cxn ang="0">
                  <a:pos x="90" y="212"/>
                </a:cxn>
                <a:cxn ang="0">
                  <a:pos x="84" y="212"/>
                </a:cxn>
                <a:cxn ang="0">
                  <a:pos x="84" y="218"/>
                </a:cxn>
                <a:cxn ang="0">
                  <a:pos x="78" y="218"/>
                </a:cxn>
                <a:cxn ang="0">
                  <a:pos x="72" y="214"/>
                </a:cxn>
                <a:cxn ang="0">
                  <a:pos x="60" y="200"/>
                </a:cxn>
                <a:cxn ang="0">
                  <a:pos x="56" y="188"/>
                </a:cxn>
                <a:cxn ang="0">
                  <a:pos x="56" y="186"/>
                </a:cxn>
                <a:cxn ang="0">
                  <a:pos x="60" y="182"/>
                </a:cxn>
                <a:cxn ang="0">
                  <a:pos x="52" y="178"/>
                </a:cxn>
                <a:cxn ang="0">
                  <a:pos x="54" y="172"/>
                </a:cxn>
                <a:cxn ang="0">
                  <a:pos x="52" y="158"/>
                </a:cxn>
                <a:cxn ang="0">
                  <a:pos x="46" y="136"/>
                </a:cxn>
                <a:cxn ang="0">
                  <a:pos x="48" y="128"/>
                </a:cxn>
                <a:cxn ang="0">
                  <a:pos x="44" y="122"/>
                </a:cxn>
                <a:cxn ang="0">
                  <a:pos x="42" y="114"/>
                </a:cxn>
                <a:cxn ang="0">
                  <a:pos x="46" y="108"/>
                </a:cxn>
                <a:cxn ang="0">
                  <a:pos x="42" y="104"/>
                </a:cxn>
                <a:cxn ang="0">
                  <a:pos x="28" y="80"/>
                </a:cxn>
                <a:cxn ang="0">
                  <a:pos x="24" y="64"/>
                </a:cxn>
                <a:cxn ang="0">
                  <a:pos x="18" y="48"/>
                </a:cxn>
                <a:cxn ang="0">
                  <a:pos x="0" y="28"/>
                </a:cxn>
                <a:cxn ang="0">
                  <a:pos x="0" y="20"/>
                </a:cxn>
                <a:cxn ang="0">
                  <a:pos x="0" y="12"/>
                </a:cxn>
                <a:cxn ang="0">
                  <a:pos x="10" y="0"/>
                </a:cxn>
              </a:cxnLst>
              <a:rect l="0" t="0" r="r" b="b"/>
              <a:pathLst>
                <a:path w="237" h="227">
                  <a:moveTo>
                    <a:pt x="10" y="0"/>
                  </a:moveTo>
                  <a:lnTo>
                    <a:pt x="172" y="10"/>
                  </a:lnTo>
                  <a:lnTo>
                    <a:pt x="206" y="30"/>
                  </a:lnTo>
                  <a:lnTo>
                    <a:pt x="222" y="24"/>
                  </a:lnTo>
                  <a:lnTo>
                    <a:pt x="236" y="28"/>
                  </a:lnTo>
                  <a:lnTo>
                    <a:pt x="226" y="36"/>
                  </a:lnTo>
                  <a:lnTo>
                    <a:pt x="216" y="40"/>
                  </a:lnTo>
                  <a:lnTo>
                    <a:pt x="164" y="38"/>
                  </a:lnTo>
                  <a:lnTo>
                    <a:pt x="160" y="106"/>
                  </a:lnTo>
                  <a:lnTo>
                    <a:pt x="152" y="108"/>
                  </a:lnTo>
                  <a:lnTo>
                    <a:pt x="144" y="106"/>
                  </a:lnTo>
                  <a:lnTo>
                    <a:pt x="138" y="218"/>
                  </a:lnTo>
                  <a:lnTo>
                    <a:pt x="124" y="226"/>
                  </a:lnTo>
                  <a:lnTo>
                    <a:pt x="118" y="226"/>
                  </a:lnTo>
                  <a:lnTo>
                    <a:pt x="112" y="224"/>
                  </a:lnTo>
                  <a:lnTo>
                    <a:pt x="100" y="226"/>
                  </a:lnTo>
                  <a:lnTo>
                    <a:pt x="96" y="224"/>
                  </a:lnTo>
                  <a:lnTo>
                    <a:pt x="92" y="222"/>
                  </a:lnTo>
                  <a:lnTo>
                    <a:pt x="90" y="216"/>
                  </a:lnTo>
                  <a:lnTo>
                    <a:pt x="90" y="212"/>
                  </a:lnTo>
                  <a:lnTo>
                    <a:pt x="84" y="212"/>
                  </a:lnTo>
                  <a:lnTo>
                    <a:pt x="84" y="218"/>
                  </a:lnTo>
                  <a:lnTo>
                    <a:pt x="78" y="218"/>
                  </a:lnTo>
                  <a:lnTo>
                    <a:pt x="72" y="214"/>
                  </a:lnTo>
                  <a:lnTo>
                    <a:pt x="60" y="200"/>
                  </a:lnTo>
                  <a:lnTo>
                    <a:pt x="56" y="188"/>
                  </a:lnTo>
                  <a:lnTo>
                    <a:pt x="56" y="186"/>
                  </a:lnTo>
                  <a:lnTo>
                    <a:pt x="60" y="182"/>
                  </a:lnTo>
                  <a:lnTo>
                    <a:pt x="52" y="178"/>
                  </a:lnTo>
                  <a:lnTo>
                    <a:pt x="54" y="172"/>
                  </a:lnTo>
                  <a:lnTo>
                    <a:pt x="52" y="158"/>
                  </a:lnTo>
                  <a:lnTo>
                    <a:pt x="46" y="136"/>
                  </a:lnTo>
                  <a:lnTo>
                    <a:pt x="48" y="128"/>
                  </a:lnTo>
                  <a:lnTo>
                    <a:pt x="44" y="122"/>
                  </a:lnTo>
                  <a:lnTo>
                    <a:pt x="42" y="114"/>
                  </a:lnTo>
                  <a:lnTo>
                    <a:pt x="46" y="108"/>
                  </a:lnTo>
                  <a:lnTo>
                    <a:pt x="42" y="104"/>
                  </a:lnTo>
                  <a:lnTo>
                    <a:pt x="28" y="80"/>
                  </a:lnTo>
                  <a:lnTo>
                    <a:pt x="24" y="64"/>
                  </a:lnTo>
                  <a:lnTo>
                    <a:pt x="18" y="48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1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2" name="Freeform 268"/>
            <p:cNvSpPr>
              <a:spLocks/>
            </p:cNvSpPr>
            <p:nvPr/>
          </p:nvSpPr>
          <p:spPr bwMode="blackWhite">
            <a:xfrm>
              <a:off x="2823" y="2770"/>
              <a:ext cx="127" cy="159"/>
            </a:xfrm>
            <a:custGeom>
              <a:avLst/>
              <a:gdLst/>
              <a:ahLst/>
              <a:cxnLst>
                <a:cxn ang="0">
                  <a:pos x="138" y="4"/>
                </a:cxn>
                <a:cxn ang="0">
                  <a:pos x="142" y="19"/>
                </a:cxn>
                <a:cxn ang="0">
                  <a:pos x="125" y="51"/>
                </a:cxn>
                <a:cxn ang="0">
                  <a:pos x="125" y="63"/>
                </a:cxn>
                <a:cxn ang="0">
                  <a:pos x="129" y="65"/>
                </a:cxn>
                <a:cxn ang="0">
                  <a:pos x="119" y="74"/>
                </a:cxn>
                <a:cxn ang="0">
                  <a:pos x="119" y="88"/>
                </a:cxn>
                <a:cxn ang="0">
                  <a:pos x="110" y="89"/>
                </a:cxn>
                <a:cxn ang="0">
                  <a:pos x="106" y="93"/>
                </a:cxn>
                <a:cxn ang="0">
                  <a:pos x="102" y="103"/>
                </a:cxn>
                <a:cxn ang="0">
                  <a:pos x="95" y="110"/>
                </a:cxn>
                <a:cxn ang="0">
                  <a:pos x="93" y="126"/>
                </a:cxn>
                <a:cxn ang="0">
                  <a:pos x="89" y="131"/>
                </a:cxn>
                <a:cxn ang="0">
                  <a:pos x="83" y="139"/>
                </a:cxn>
                <a:cxn ang="0">
                  <a:pos x="74" y="147"/>
                </a:cxn>
                <a:cxn ang="0">
                  <a:pos x="68" y="150"/>
                </a:cxn>
                <a:cxn ang="0">
                  <a:pos x="66" y="154"/>
                </a:cxn>
                <a:cxn ang="0">
                  <a:pos x="57" y="158"/>
                </a:cxn>
                <a:cxn ang="0">
                  <a:pos x="59" y="143"/>
                </a:cxn>
                <a:cxn ang="0">
                  <a:pos x="49" y="145"/>
                </a:cxn>
                <a:cxn ang="0">
                  <a:pos x="47" y="150"/>
                </a:cxn>
                <a:cxn ang="0">
                  <a:pos x="32" y="150"/>
                </a:cxn>
                <a:cxn ang="0">
                  <a:pos x="27" y="145"/>
                </a:cxn>
                <a:cxn ang="0">
                  <a:pos x="23" y="148"/>
                </a:cxn>
                <a:cxn ang="0">
                  <a:pos x="17" y="148"/>
                </a:cxn>
                <a:cxn ang="0">
                  <a:pos x="9" y="141"/>
                </a:cxn>
                <a:cxn ang="0">
                  <a:pos x="4" y="137"/>
                </a:cxn>
                <a:cxn ang="0">
                  <a:pos x="0" y="131"/>
                </a:cxn>
                <a:cxn ang="0">
                  <a:pos x="11" y="110"/>
                </a:cxn>
                <a:cxn ang="0">
                  <a:pos x="49" y="19"/>
                </a:cxn>
                <a:cxn ang="0">
                  <a:pos x="110" y="0"/>
                </a:cxn>
                <a:cxn ang="0">
                  <a:pos x="138" y="4"/>
                </a:cxn>
              </a:cxnLst>
              <a:rect l="0" t="0" r="r" b="b"/>
              <a:pathLst>
                <a:path w="143" h="159">
                  <a:moveTo>
                    <a:pt x="138" y="4"/>
                  </a:moveTo>
                  <a:lnTo>
                    <a:pt x="142" y="19"/>
                  </a:lnTo>
                  <a:lnTo>
                    <a:pt x="125" y="51"/>
                  </a:lnTo>
                  <a:lnTo>
                    <a:pt x="125" y="63"/>
                  </a:lnTo>
                  <a:lnTo>
                    <a:pt x="129" y="65"/>
                  </a:lnTo>
                  <a:lnTo>
                    <a:pt x="119" y="74"/>
                  </a:lnTo>
                  <a:lnTo>
                    <a:pt x="119" y="88"/>
                  </a:lnTo>
                  <a:lnTo>
                    <a:pt x="110" y="89"/>
                  </a:lnTo>
                  <a:lnTo>
                    <a:pt x="106" y="93"/>
                  </a:lnTo>
                  <a:lnTo>
                    <a:pt x="102" y="103"/>
                  </a:lnTo>
                  <a:lnTo>
                    <a:pt x="95" y="110"/>
                  </a:lnTo>
                  <a:lnTo>
                    <a:pt x="93" y="126"/>
                  </a:lnTo>
                  <a:lnTo>
                    <a:pt x="89" y="131"/>
                  </a:lnTo>
                  <a:lnTo>
                    <a:pt x="83" y="139"/>
                  </a:lnTo>
                  <a:lnTo>
                    <a:pt x="74" y="147"/>
                  </a:lnTo>
                  <a:lnTo>
                    <a:pt x="68" y="150"/>
                  </a:lnTo>
                  <a:lnTo>
                    <a:pt x="66" y="154"/>
                  </a:lnTo>
                  <a:lnTo>
                    <a:pt x="57" y="158"/>
                  </a:lnTo>
                  <a:lnTo>
                    <a:pt x="59" y="143"/>
                  </a:lnTo>
                  <a:lnTo>
                    <a:pt x="49" y="145"/>
                  </a:lnTo>
                  <a:lnTo>
                    <a:pt x="47" y="150"/>
                  </a:lnTo>
                  <a:lnTo>
                    <a:pt x="32" y="150"/>
                  </a:lnTo>
                  <a:lnTo>
                    <a:pt x="27" y="145"/>
                  </a:lnTo>
                  <a:lnTo>
                    <a:pt x="23" y="148"/>
                  </a:lnTo>
                  <a:lnTo>
                    <a:pt x="17" y="148"/>
                  </a:lnTo>
                  <a:lnTo>
                    <a:pt x="9" y="141"/>
                  </a:lnTo>
                  <a:lnTo>
                    <a:pt x="4" y="137"/>
                  </a:lnTo>
                  <a:lnTo>
                    <a:pt x="0" y="131"/>
                  </a:lnTo>
                  <a:lnTo>
                    <a:pt x="11" y="110"/>
                  </a:lnTo>
                  <a:lnTo>
                    <a:pt x="49" y="19"/>
                  </a:lnTo>
                  <a:lnTo>
                    <a:pt x="110" y="0"/>
                  </a:lnTo>
                  <a:lnTo>
                    <a:pt x="138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3" name="Freeform 269"/>
            <p:cNvSpPr>
              <a:spLocks/>
            </p:cNvSpPr>
            <p:nvPr/>
          </p:nvSpPr>
          <p:spPr bwMode="blackWhite">
            <a:xfrm>
              <a:off x="2822" y="2769"/>
              <a:ext cx="134" cy="167"/>
            </a:xfrm>
            <a:custGeom>
              <a:avLst/>
              <a:gdLst/>
              <a:ahLst/>
              <a:cxnLst>
                <a:cxn ang="0">
                  <a:pos x="146" y="4"/>
                </a:cxn>
                <a:cxn ang="0">
                  <a:pos x="150" y="20"/>
                </a:cxn>
                <a:cxn ang="0">
                  <a:pos x="132" y="54"/>
                </a:cxn>
                <a:cxn ang="0">
                  <a:pos x="132" y="66"/>
                </a:cxn>
                <a:cxn ang="0">
                  <a:pos x="136" y="68"/>
                </a:cxn>
                <a:cxn ang="0">
                  <a:pos x="126" y="78"/>
                </a:cxn>
                <a:cxn ang="0">
                  <a:pos x="126" y="92"/>
                </a:cxn>
                <a:cxn ang="0">
                  <a:pos x="116" y="94"/>
                </a:cxn>
                <a:cxn ang="0">
                  <a:pos x="112" y="98"/>
                </a:cxn>
                <a:cxn ang="0">
                  <a:pos x="108" y="108"/>
                </a:cxn>
                <a:cxn ang="0">
                  <a:pos x="100" y="116"/>
                </a:cxn>
                <a:cxn ang="0">
                  <a:pos x="98" y="132"/>
                </a:cxn>
                <a:cxn ang="0">
                  <a:pos x="94" y="138"/>
                </a:cxn>
                <a:cxn ang="0">
                  <a:pos x="88" y="146"/>
                </a:cxn>
                <a:cxn ang="0">
                  <a:pos x="78" y="154"/>
                </a:cxn>
                <a:cxn ang="0">
                  <a:pos x="72" y="158"/>
                </a:cxn>
                <a:cxn ang="0">
                  <a:pos x="70" y="162"/>
                </a:cxn>
                <a:cxn ang="0">
                  <a:pos x="60" y="166"/>
                </a:cxn>
                <a:cxn ang="0">
                  <a:pos x="62" y="150"/>
                </a:cxn>
                <a:cxn ang="0">
                  <a:pos x="52" y="152"/>
                </a:cxn>
                <a:cxn ang="0">
                  <a:pos x="50" y="158"/>
                </a:cxn>
                <a:cxn ang="0">
                  <a:pos x="34" y="158"/>
                </a:cxn>
                <a:cxn ang="0">
                  <a:pos x="28" y="152"/>
                </a:cxn>
                <a:cxn ang="0">
                  <a:pos x="24" y="156"/>
                </a:cxn>
                <a:cxn ang="0">
                  <a:pos x="18" y="156"/>
                </a:cxn>
                <a:cxn ang="0">
                  <a:pos x="10" y="148"/>
                </a:cxn>
                <a:cxn ang="0">
                  <a:pos x="4" y="144"/>
                </a:cxn>
                <a:cxn ang="0">
                  <a:pos x="0" y="138"/>
                </a:cxn>
                <a:cxn ang="0">
                  <a:pos x="12" y="116"/>
                </a:cxn>
                <a:cxn ang="0">
                  <a:pos x="52" y="20"/>
                </a:cxn>
                <a:cxn ang="0">
                  <a:pos x="116" y="0"/>
                </a:cxn>
                <a:cxn ang="0">
                  <a:pos x="146" y="4"/>
                </a:cxn>
              </a:cxnLst>
              <a:rect l="0" t="0" r="r" b="b"/>
              <a:pathLst>
                <a:path w="151" h="167">
                  <a:moveTo>
                    <a:pt x="146" y="4"/>
                  </a:moveTo>
                  <a:lnTo>
                    <a:pt x="150" y="20"/>
                  </a:lnTo>
                  <a:lnTo>
                    <a:pt x="132" y="54"/>
                  </a:lnTo>
                  <a:lnTo>
                    <a:pt x="132" y="66"/>
                  </a:lnTo>
                  <a:lnTo>
                    <a:pt x="136" y="68"/>
                  </a:lnTo>
                  <a:lnTo>
                    <a:pt x="126" y="78"/>
                  </a:lnTo>
                  <a:lnTo>
                    <a:pt x="126" y="92"/>
                  </a:lnTo>
                  <a:lnTo>
                    <a:pt x="116" y="94"/>
                  </a:lnTo>
                  <a:lnTo>
                    <a:pt x="112" y="98"/>
                  </a:lnTo>
                  <a:lnTo>
                    <a:pt x="108" y="108"/>
                  </a:lnTo>
                  <a:lnTo>
                    <a:pt x="100" y="116"/>
                  </a:lnTo>
                  <a:lnTo>
                    <a:pt x="98" y="132"/>
                  </a:lnTo>
                  <a:lnTo>
                    <a:pt x="94" y="138"/>
                  </a:lnTo>
                  <a:lnTo>
                    <a:pt x="88" y="146"/>
                  </a:lnTo>
                  <a:lnTo>
                    <a:pt x="78" y="154"/>
                  </a:lnTo>
                  <a:lnTo>
                    <a:pt x="72" y="158"/>
                  </a:lnTo>
                  <a:lnTo>
                    <a:pt x="70" y="162"/>
                  </a:lnTo>
                  <a:lnTo>
                    <a:pt x="60" y="166"/>
                  </a:lnTo>
                  <a:lnTo>
                    <a:pt x="62" y="150"/>
                  </a:lnTo>
                  <a:lnTo>
                    <a:pt x="52" y="152"/>
                  </a:lnTo>
                  <a:lnTo>
                    <a:pt x="50" y="158"/>
                  </a:lnTo>
                  <a:lnTo>
                    <a:pt x="34" y="158"/>
                  </a:lnTo>
                  <a:lnTo>
                    <a:pt x="28" y="152"/>
                  </a:lnTo>
                  <a:lnTo>
                    <a:pt x="24" y="156"/>
                  </a:lnTo>
                  <a:lnTo>
                    <a:pt x="18" y="156"/>
                  </a:lnTo>
                  <a:lnTo>
                    <a:pt x="10" y="148"/>
                  </a:lnTo>
                  <a:lnTo>
                    <a:pt x="4" y="144"/>
                  </a:lnTo>
                  <a:lnTo>
                    <a:pt x="0" y="138"/>
                  </a:lnTo>
                  <a:lnTo>
                    <a:pt x="12" y="116"/>
                  </a:lnTo>
                  <a:lnTo>
                    <a:pt x="52" y="20"/>
                  </a:lnTo>
                  <a:lnTo>
                    <a:pt x="116" y="0"/>
                  </a:lnTo>
                  <a:lnTo>
                    <a:pt x="146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4" name="Freeform 270"/>
            <p:cNvSpPr>
              <a:spLocks/>
            </p:cNvSpPr>
            <p:nvPr/>
          </p:nvSpPr>
          <p:spPr bwMode="blackWhite">
            <a:xfrm>
              <a:off x="2788" y="2790"/>
              <a:ext cx="89" cy="111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15" y="35"/>
                </a:cxn>
                <a:cxn ang="0">
                  <a:pos x="13" y="41"/>
                </a:cxn>
                <a:cxn ang="0">
                  <a:pos x="11" y="48"/>
                </a:cxn>
                <a:cxn ang="0">
                  <a:pos x="7" y="54"/>
                </a:cxn>
                <a:cxn ang="0">
                  <a:pos x="7" y="47"/>
                </a:cxn>
                <a:cxn ang="0">
                  <a:pos x="0" y="54"/>
                </a:cxn>
                <a:cxn ang="0">
                  <a:pos x="9" y="65"/>
                </a:cxn>
                <a:cxn ang="0">
                  <a:pos x="13" y="76"/>
                </a:cxn>
                <a:cxn ang="0">
                  <a:pos x="24" y="93"/>
                </a:cxn>
                <a:cxn ang="0">
                  <a:pos x="37" y="110"/>
                </a:cxn>
                <a:cxn ang="0">
                  <a:pos x="44" y="104"/>
                </a:cxn>
                <a:cxn ang="0">
                  <a:pos x="52" y="110"/>
                </a:cxn>
                <a:cxn ang="0">
                  <a:pos x="52" y="97"/>
                </a:cxn>
                <a:cxn ang="0">
                  <a:pos x="54" y="86"/>
                </a:cxn>
                <a:cxn ang="0">
                  <a:pos x="65" y="88"/>
                </a:cxn>
                <a:cxn ang="0">
                  <a:pos x="70" y="82"/>
                </a:cxn>
                <a:cxn ang="0">
                  <a:pos x="74" y="84"/>
                </a:cxn>
                <a:cxn ang="0">
                  <a:pos x="70" y="89"/>
                </a:cxn>
                <a:cxn ang="0">
                  <a:pos x="80" y="89"/>
                </a:cxn>
                <a:cxn ang="0">
                  <a:pos x="89" y="88"/>
                </a:cxn>
                <a:cxn ang="0">
                  <a:pos x="89" y="101"/>
                </a:cxn>
                <a:cxn ang="0">
                  <a:pos x="93" y="101"/>
                </a:cxn>
                <a:cxn ang="0">
                  <a:pos x="94" y="95"/>
                </a:cxn>
                <a:cxn ang="0">
                  <a:pos x="98" y="88"/>
                </a:cxn>
                <a:cxn ang="0">
                  <a:pos x="98" y="82"/>
                </a:cxn>
                <a:cxn ang="0">
                  <a:pos x="98" y="75"/>
                </a:cxn>
                <a:cxn ang="0">
                  <a:pos x="100" y="71"/>
                </a:cxn>
                <a:cxn ang="0">
                  <a:pos x="98" y="65"/>
                </a:cxn>
                <a:cxn ang="0">
                  <a:pos x="94" y="63"/>
                </a:cxn>
                <a:cxn ang="0">
                  <a:pos x="94" y="52"/>
                </a:cxn>
                <a:cxn ang="0">
                  <a:pos x="89" y="52"/>
                </a:cxn>
                <a:cxn ang="0">
                  <a:pos x="89" y="45"/>
                </a:cxn>
                <a:cxn ang="0">
                  <a:pos x="93" y="37"/>
                </a:cxn>
                <a:cxn ang="0">
                  <a:pos x="98" y="39"/>
                </a:cxn>
                <a:cxn ang="0">
                  <a:pos x="96" y="32"/>
                </a:cxn>
                <a:cxn ang="0">
                  <a:pos x="94" y="26"/>
                </a:cxn>
                <a:cxn ang="0">
                  <a:pos x="81" y="28"/>
                </a:cxn>
                <a:cxn ang="0">
                  <a:pos x="76" y="22"/>
                </a:cxn>
                <a:cxn ang="0">
                  <a:pos x="85" y="0"/>
                </a:cxn>
                <a:cxn ang="0">
                  <a:pos x="26" y="2"/>
                </a:cxn>
                <a:cxn ang="0">
                  <a:pos x="17" y="28"/>
                </a:cxn>
              </a:cxnLst>
              <a:rect l="0" t="0" r="r" b="b"/>
              <a:pathLst>
                <a:path w="101" h="111">
                  <a:moveTo>
                    <a:pt x="17" y="28"/>
                  </a:moveTo>
                  <a:lnTo>
                    <a:pt x="15" y="35"/>
                  </a:lnTo>
                  <a:lnTo>
                    <a:pt x="13" y="41"/>
                  </a:lnTo>
                  <a:lnTo>
                    <a:pt x="11" y="48"/>
                  </a:lnTo>
                  <a:lnTo>
                    <a:pt x="7" y="54"/>
                  </a:lnTo>
                  <a:lnTo>
                    <a:pt x="7" y="47"/>
                  </a:lnTo>
                  <a:lnTo>
                    <a:pt x="0" y="54"/>
                  </a:lnTo>
                  <a:lnTo>
                    <a:pt x="9" y="65"/>
                  </a:lnTo>
                  <a:lnTo>
                    <a:pt x="13" y="76"/>
                  </a:lnTo>
                  <a:lnTo>
                    <a:pt x="24" y="93"/>
                  </a:lnTo>
                  <a:lnTo>
                    <a:pt x="37" y="110"/>
                  </a:lnTo>
                  <a:lnTo>
                    <a:pt x="44" y="104"/>
                  </a:lnTo>
                  <a:lnTo>
                    <a:pt x="52" y="110"/>
                  </a:lnTo>
                  <a:lnTo>
                    <a:pt x="52" y="97"/>
                  </a:lnTo>
                  <a:lnTo>
                    <a:pt x="54" y="86"/>
                  </a:lnTo>
                  <a:lnTo>
                    <a:pt x="65" y="88"/>
                  </a:lnTo>
                  <a:lnTo>
                    <a:pt x="70" y="82"/>
                  </a:lnTo>
                  <a:lnTo>
                    <a:pt x="74" y="84"/>
                  </a:lnTo>
                  <a:lnTo>
                    <a:pt x="70" y="89"/>
                  </a:lnTo>
                  <a:lnTo>
                    <a:pt x="80" y="89"/>
                  </a:lnTo>
                  <a:lnTo>
                    <a:pt x="89" y="88"/>
                  </a:lnTo>
                  <a:lnTo>
                    <a:pt x="89" y="101"/>
                  </a:lnTo>
                  <a:lnTo>
                    <a:pt x="93" y="101"/>
                  </a:lnTo>
                  <a:lnTo>
                    <a:pt x="94" y="95"/>
                  </a:lnTo>
                  <a:lnTo>
                    <a:pt x="98" y="88"/>
                  </a:lnTo>
                  <a:lnTo>
                    <a:pt x="98" y="82"/>
                  </a:lnTo>
                  <a:lnTo>
                    <a:pt x="98" y="75"/>
                  </a:lnTo>
                  <a:lnTo>
                    <a:pt x="100" y="71"/>
                  </a:lnTo>
                  <a:lnTo>
                    <a:pt x="98" y="65"/>
                  </a:lnTo>
                  <a:lnTo>
                    <a:pt x="94" y="63"/>
                  </a:lnTo>
                  <a:lnTo>
                    <a:pt x="94" y="52"/>
                  </a:lnTo>
                  <a:lnTo>
                    <a:pt x="89" y="52"/>
                  </a:lnTo>
                  <a:lnTo>
                    <a:pt x="89" y="45"/>
                  </a:lnTo>
                  <a:lnTo>
                    <a:pt x="93" y="37"/>
                  </a:lnTo>
                  <a:lnTo>
                    <a:pt x="98" y="39"/>
                  </a:lnTo>
                  <a:lnTo>
                    <a:pt x="96" y="32"/>
                  </a:lnTo>
                  <a:lnTo>
                    <a:pt x="94" y="26"/>
                  </a:lnTo>
                  <a:lnTo>
                    <a:pt x="81" y="28"/>
                  </a:lnTo>
                  <a:lnTo>
                    <a:pt x="76" y="22"/>
                  </a:lnTo>
                  <a:lnTo>
                    <a:pt x="85" y="0"/>
                  </a:lnTo>
                  <a:lnTo>
                    <a:pt x="26" y="2"/>
                  </a:lnTo>
                  <a:lnTo>
                    <a:pt x="17" y="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5" name="Freeform 271"/>
            <p:cNvSpPr>
              <a:spLocks/>
            </p:cNvSpPr>
            <p:nvPr/>
          </p:nvSpPr>
          <p:spPr bwMode="blackWhite">
            <a:xfrm>
              <a:off x="2787" y="2789"/>
              <a:ext cx="97" cy="119"/>
            </a:xfrm>
            <a:custGeom>
              <a:avLst/>
              <a:gdLst/>
              <a:ahLst/>
              <a:cxnLst>
                <a:cxn ang="0">
                  <a:pos x="18" y="30"/>
                </a:cxn>
                <a:cxn ang="0">
                  <a:pos x="16" y="38"/>
                </a:cxn>
                <a:cxn ang="0">
                  <a:pos x="14" y="44"/>
                </a:cxn>
                <a:cxn ang="0">
                  <a:pos x="12" y="52"/>
                </a:cxn>
                <a:cxn ang="0">
                  <a:pos x="8" y="58"/>
                </a:cxn>
                <a:cxn ang="0">
                  <a:pos x="8" y="50"/>
                </a:cxn>
                <a:cxn ang="0">
                  <a:pos x="0" y="58"/>
                </a:cxn>
                <a:cxn ang="0">
                  <a:pos x="10" y="70"/>
                </a:cxn>
                <a:cxn ang="0">
                  <a:pos x="14" y="82"/>
                </a:cxn>
                <a:cxn ang="0">
                  <a:pos x="26" y="100"/>
                </a:cxn>
                <a:cxn ang="0">
                  <a:pos x="40" y="118"/>
                </a:cxn>
                <a:cxn ang="0">
                  <a:pos x="48" y="112"/>
                </a:cxn>
                <a:cxn ang="0">
                  <a:pos x="56" y="118"/>
                </a:cxn>
                <a:cxn ang="0">
                  <a:pos x="56" y="104"/>
                </a:cxn>
                <a:cxn ang="0">
                  <a:pos x="58" y="92"/>
                </a:cxn>
                <a:cxn ang="0">
                  <a:pos x="70" y="94"/>
                </a:cxn>
                <a:cxn ang="0">
                  <a:pos x="76" y="88"/>
                </a:cxn>
                <a:cxn ang="0">
                  <a:pos x="80" y="90"/>
                </a:cxn>
                <a:cxn ang="0">
                  <a:pos x="76" y="96"/>
                </a:cxn>
                <a:cxn ang="0">
                  <a:pos x="86" y="96"/>
                </a:cxn>
                <a:cxn ang="0">
                  <a:pos x="96" y="94"/>
                </a:cxn>
                <a:cxn ang="0">
                  <a:pos x="96" y="108"/>
                </a:cxn>
                <a:cxn ang="0">
                  <a:pos x="100" y="108"/>
                </a:cxn>
                <a:cxn ang="0">
                  <a:pos x="102" y="102"/>
                </a:cxn>
                <a:cxn ang="0">
                  <a:pos x="106" y="94"/>
                </a:cxn>
                <a:cxn ang="0">
                  <a:pos x="106" y="88"/>
                </a:cxn>
                <a:cxn ang="0">
                  <a:pos x="106" y="80"/>
                </a:cxn>
                <a:cxn ang="0">
                  <a:pos x="108" y="76"/>
                </a:cxn>
                <a:cxn ang="0">
                  <a:pos x="106" y="70"/>
                </a:cxn>
                <a:cxn ang="0">
                  <a:pos x="102" y="68"/>
                </a:cxn>
                <a:cxn ang="0">
                  <a:pos x="102" y="56"/>
                </a:cxn>
                <a:cxn ang="0">
                  <a:pos x="96" y="56"/>
                </a:cxn>
                <a:cxn ang="0">
                  <a:pos x="96" y="48"/>
                </a:cxn>
                <a:cxn ang="0">
                  <a:pos x="100" y="40"/>
                </a:cxn>
                <a:cxn ang="0">
                  <a:pos x="106" y="42"/>
                </a:cxn>
                <a:cxn ang="0">
                  <a:pos x="104" y="34"/>
                </a:cxn>
                <a:cxn ang="0">
                  <a:pos x="102" y="28"/>
                </a:cxn>
                <a:cxn ang="0">
                  <a:pos x="88" y="30"/>
                </a:cxn>
                <a:cxn ang="0">
                  <a:pos x="82" y="24"/>
                </a:cxn>
                <a:cxn ang="0">
                  <a:pos x="92" y="0"/>
                </a:cxn>
                <a:cxn ang="0">
                  <a:pos x="28" y="2"/>
                </a:cxn>
                <a:cxn ang="0">
                  <a:pos x="18" y="30"/>
                </a:cxn>
              </a:cxnLst>
              <a:rect l="0" t="0" r="r" b="b"/>
              <a:pathLst>
                <a:path w="109" h="119">
                  <a:moveTo>
                    <a:pt x="18" y="30"/>
                  </a:moveTo>
                  <a:lnTo>
                    <a:pt x="16" y="38"/>
                  </a:lnTo>
                  <a:lnTo>
                    <a:pt x="14" y="44"/>
                  </a:lnTo>
                  <a:lnTo>
                    <a:pt x="12" y="52"/>
                  </a:lnTo>
                  <a:lnTo>
                    <a:pt x="8" y="58"/>
                  </a:lnTo>
                  <a:lnTo>
                    <a:pt x="8" y="50"/>
                  </a:lnTo>
                  <a:lnTo>
                    <a:pt x="0" y="58"/>
                  </a:lnTo>
                  <a:lnTo>
                    <a:pt x="10" y="70"/>
                  </a:lnTo>
                  <a:lnTo>
                    <a:pt x="14" y="82"/>
                  </a:lnTo>
                  <a:lnTo>
                    <a:pt x="26" y="100"/>
                  </a:lnTo>
                  <a:lnTo>
                    <a:pt x="40" y="118"/>
                  </a:lnTo>
                  <a:lnTo>
                    <a:pt x="48" y="112"/>
                  </a:lnTo>
                  <a:lnTo>
                    <a:pt x="56" y="118"/>
                  </a:lnTo>
                  <a:lnTo>
                    <a:pt x="56" y="104"/>
                  </a:lnTo>
                  <a:lnTo>
                    <a:pt x="58" y="92"/>
                  </a:lnTo>
                  <a:lnTo>
                    <a:pt x="70" y="94"/>
                  </a:lnTo>
                  <a:lnTo>
                    <a:pt x="76" y="88"/>
                  </a:lnTo>
                  <a:lnTo>
                    <a:pt x="80" y="90"/>
                  </a:lnTo>
                  <a:lnTo>
                    <a:pt x="76" y="96"/>
                  </a:lnTo>
                  <a:lnTo>
                    <a:pt x="86" y="96"/>
                  </a:lnTo>
                  <a:lnTo>
                    <a:pt x="96" y="94"/>
                  </a:lnTo>
                  <a:lnTo>
                    <a:pt x="96" y="108"/>
                  </a:lnTo>
                  <a:lnTo>
                    <a:pt x="100" y="108"/>
                  </a:lnTo>
                  <a:lnTo>
                    <a:pt x="102" y="102"/>
                  </a:lnTo>
                  <a:lnTo>
                    <a:pt x="106" y="94"/>
                  </a:lnTo>
                  <a:lnTo>
                    <a:pt x="106" y="88"/>
                  </a:lnTo>
                  <a:lnTo>
                    <a:pt x="106" y="80"/>
                  </a:lnTo>
                  <a:lnTo>
                    <a:pt x="108" y="76"/>
                  </a:lnTo>
                  <a:lnTo>
                    <a:pt x="106" y="70"/>
                  </a:lnTo>
                  <a:lnTo>
                    <a:pt x="102" y="68"/>
                  </a:lnTo>
                  <a:lnTo>
                    <a:pt x="102" y="56"/>
                  </a:lnTo>
                  <a:lnTo>
                    <a:pt x="96" y="56"/>
                  </a:lnTo>
                  <a:lnTo>
                    <a:pt x="96" y="48"/>
                  </a:lnTo>
                  <a:lnTo>
                    <a:pt x="100" y="40"/>
                  </a:lnTo>
                  <a:lnTo>
                    <a:pt x="106" y="42"/>
                  </a:lnTo>
                  <a:lnTo>
                    <a:pt x="104" y="34"/>
                  </a:lnTo>
                  <a:lnTo>
                    <a:pt x="102" y="28"/>
                  </a:lnTo>
                  <a:lnTo>
                    <a:pt x="88" y="30"/>
                  </a:lnTo>
                  <a:lnTo>
                    <a:pt x="82" y="24"/>
                  </a:lnTo>
                  <a:lnTo>
                    <a:pt x="92" y="0"/>
                  </a:lnTo>
                  <a:lnTo>
                    <a:pt x="28" y="2"/>
                  </a:lnTo>
                  <a:lnTo>
                    <a:pt x="18" y="3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6" name="Freeform 272"/>
            <p:cNvSpPr>
              <a:spLocks/>
            </p:cNvSpPr>
            <p:nvPr/>
          </p:nvSpPr>
          <p:spPr bwMode="blackWhite">
            <a:xfrm>
              <a:off x="2803" y="2791"/>
              <a:ext cx="38" cy="31"/>
            </a:xfrm>
            <a:custGeom>
              <a:avLst/>
              <a:gdLst/>
              <a:ahLst/>
              <a:cxnLst>
                <a:cxn ang="0">
                  <a:pos x="42" y="2"/>
                </a:cxn>
                <a:cxn ang="0">
                  <a:pos x="36" y="12"/>
                </a:cxn>
                <a:cxn ang="0">
                  <a:pos x="34" y="30"/>
                </a:cxn>
                <a:cxn ang="0">
                  <a:pos x="0" y="28"/>
                </a:cxn>
                <a:cxn ang="0">
                  <a:pos x="2" y="18"/>
                </a:cxn>
                <a:cxn ang="0">
                  <a:pos x="4" y="10"/>
                </a:cxn>
                <a:cxn ang="0">
                  <a:pos x="10" y="0"/>
                </a:cxn>
                <a:cxn ang="0">
                  <a:pos x="42" y="2"/>
                </a:cxn>
              </a:cxnLst>
              <a:rect l="0" t="0" r="r" b="b"/>
              <a:pathLst>
                <a:path w="43" h="31">
                  <a:moveTo>
                    <a:pt x="42" y="2"/>
                  </a:moveTo>
                  <a:lnTo>
                    <a:pt x="36" y="12"/>
                  </a:lnTo>
                  <a:lnTo>
                    <a:pt x="34" y="30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4" y="10"/>
                  </a:lnTo>
                  <a:lnTo>
                    <a:pt x="10" y="0"/>
                  </a:lnTo>
                  <a:lnTo>
                    <a:pt x="42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7" name="Freeform 273"/>
            <p:cNvSpPr>
              <a:spLocks/>
            </p:cNvSpPr>
            <p:nvPr/>
          </p:nvSpPr>
          <p:spPr bwMode="blackWhite">
            <a:xfrm>
              <a:off x="3179" y="2526"/>
              <a:ext cx="248" cy="271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111" y="0"/>
                </a:cxn>
                <a:cxn ang="0">
                  <a:pos x="121" y="12"/>
                </a:cxn>
                <a:cxn ang="0">
                  <a:pos x="122" y="21"/>
                </a:cxn>
                <a:cxn ang="0">
                  <a:pos x="124" y="25"/>
                </a:cxn>
                <a:cxn ang="0">
                  <a:pos x="126" y="37"/>
                </a:cxn>
                <a:cxn ang="0">
                  <a:pos x="130" y="45"/>
                </a:cxn>
                <a:cxn ang="0">
                  <a:pos x="132" y="52"/>
                </a:cxn>
                <a:cxn ang="0">
                  <a:pos x="132" y="56"/>
                </a:cxn>
                <a:cxn ang="0">
                  <a:pos x="132" y="52"/>
                </a:cxn>
                <a:cxn ang="0">
                  <a:pos x="140" y="54"/>
                </a:cxn>
                <a:cxn ang="0">
                  <a:pos x="142" y="62"/>
                </a:cxn>
                <a:cxn ang="0">
                  <a:pos x="148" y="60"/>
                </a:cxn>
                <a:cxn ang="0">
                  <a:pos x="157" y="64"/>
                </a:cxn>
                <a:cxn ang="0">
                  <a:pos x="161" y="68"/>
                </a:cxn>
                <a:cxn ang="0">
                  <a:pos x="165" y="72"/>
                </a:cxn>
                <a:cxn ang="0">
                  <a:pos x="167" y="80"/>
                </a:cxn>
                <a:cxn ang="0">
                  <a:pos x="171" y="84"/>
                </a:cxn>
                <a:cxn ang="0">
                  <a:pos x="181" y="91"/>
                </a:cxn>
                <a:cxn ang="0">
                  <a:pos x="194" y="101"/>
                </a:cxn>
                <a:cxn ang="0">
                  <a:pos x="185" y="105"/>
                </a:cxn>
                <a:cxn ang="0">
                  <a:pos x="175" y="113"/>
                </a:cxn>
                <a:cxn ang="0">
                  <a:pos x="169" y="122"/>
                </a:cxn>
                <a:cxn ang="0">
                  <a:pos x="169" y="132"/>
                </a:cxn>
                <a:cxn ang="0">
                  <a:pos x="177" y="132"/>
                </a:cxn>
                <a:cxn ang="0">
                  <a:pos x="185" y="134"/>
                </a:cxn>
                <a:cxn ang="0">
                  <a:pos x="192" y="136"/>
                </a:cxn>
                <a:cxn ang="0">
                  <a:pos x="189" y="140"/>
                </a:cxn>
                <a:cxn ang="0">
                  <a:pos x="191" y="148"/>
                </a:cxn>
                <a:cxn ang="0">
                  <a:pos x="198" y="161"/>
                </a:cxn>
                <a:cxn ang="0">
                  <a:pos x="202" y="165"/>
                </a:cxn>
                <a:cxn ang="0">
                  <a:pos x="214" y="173"/>
                </a:cxn>
                <a:cxn ang="0">
                  <a:pos x="241" y="183"/>
                </a:cxn>
                <a:cxn ang="0">
                  <a:pos x="262" y="188"/>
                </a:cxn>
                <a:cxn ang="0">
                  <a:pos x="278" y="190"/>
                </a:cxn>
                <a:cxn ang="0">
                  <a:pos x="227" y="243"/>
                </a:cxn>
                <a:cxn ang="0">
                  <a:pos x="210" y="245"/>
                </a:cxn>
                <a:cxn ang="0">
                  <a:pos x="204" y="247"/>
                </a:cxn>
                <a:cxn ang="0">
                  <a:pos x="200" y="251"/>
                </a:cxn>
                <a:cxn ang="0">
                  <a:pos x="194" y="256"/>
                </a:cxn>
                <a:cxn ang="0">
                  <a:pos x="179" y="256"/>
                </a:cxn>
                <a:cxn ang="0">
                  <a:pos x="171" y="254"/>
                </a:cxn>
                <a:cxn ang="0">
                  <a:pos x="169" y="260"/>
                </a:cxn>
                <a:cxn ang="0">
                  <a:pos x="140" y="256"/>
                </a:cxn>
                <a:cxn ang="0">
                  <a:pos x="132" y="262"/>
                </a:cxn>
                <a:cxn ang="0">
                  <a:pos x="132" y="266"/>
                </a:cxn>
                <a:cxn ang="0">
                  <a:pos x="128" y="270"/>
                </a:cxn>
                <a:cxn ang="0">
                  <a:pos x="115" y="266"/>
                </a:cxn>
                <a:cxn ang="0">
                  <a:pos x="107" y="266"/>
                </a:cxn>
                <a:cxn ang="0">
                  <a:pos x="107" y="264"/>
                </a:cxn>
                <a:cxn ang="0">
                  <a:pos x="103" y="256"/>
                </a:cxn>
                <a:cxn ang="0">
                  <a:pos x="89" y="247"/>
                </a:cxn>
                <a:cxn ang="0">
                  <a:pos x="84" y="245"/>
                </a:cxn>
                <a:cxn ang="0">
                  <a:pos x="72" y="243"/>
                </a:cxn>
                <a:cxn ang="0">
                  <a:pos x="62" y="241"/>
                </a:cxn>
                <a:cxn ang="0">
                  <a:pos x="51" y="225"/>
                </a:cxn>
                <a:cxn ang="0">
                  <a:pos x="0" y="181"/>
                </a:cxn>
                <a:cxn ang="0">
                  <a:pos x="86" y="19"/>
                </a:cxn>
                <a:cxn ang="0">
                  <a:pos x="107" y="0"/>
                </a:cxn>
              </a:cxnLst>
              <a:rect l="0" t="0" r="r" b="b"/>
              <a:pathLst>
                <a:path w="279" h="271">
                  <a:moveTo>
                    <a:pt x="107" y="0"/>
                  </a:moveTo>
                  <a:lnTo>
                    <a:pt x="111" y="0"/>
                  </a:lnTo>
                  <a:lnTo>
                    <a:pt x="121" y="12"/>
                  </a:lnTo>
                  <a:lnTo>
                    <a:pt x="122" y="21"/>
                  </a:lnTo>
                  <a:lnTo>
                    <a:pt x="124" y="25"/>
                  </a:lnTo>
                  <a:lnTo>
                    <a:pt x="126" y="37"/>
                  </a:lnTo>
                  <a:lnTo>
                    <a:pt x="130" y="45"/>
                  </a:lnTo>
                  <a:lnTo>
                    <a:pt x="132" y="52"/>
                  </a:lnTo>
                  <a:lnTo>
                    <a:pt x="132" y="56"/>
                  </a:lnTo>
                  <a:lnTo>
                    <a:pt x="132" y="52"/>
                  </a:lnTo>
                  <a:lnTo>
                    <a:pt x="140" y="54"/>
                  </a:lnTo>
                  <a:lnTo>
                    <a:pt x="142" y="62"/>
                  </a:lnTo>
                  <a:lnTo>
                    <a:pt x="148" y="60"/>
                  </a:lnTo>
                  <a:lnTo>
                    <a:pt x="157" y="64"/>
                  </a:lnTo>
                  <a:lnTo>
                    <a:pt x="161" y="68"/>
                  </a:lnTo>
                  <a:lnTo>
                    <a:pt x="165" y="72"/>
                  </a:lnTo>
                  <a:lnTo>
                    <a:pt x="167" y="80"/>
                  </a:lnTo>
                  <a:lnTo>
                    <a:pt x="171" y="84"/>
                  </a:lnTo>
                  <a:lnTo>
                    <a:pt x="181" y="91"/>
                  </a:lnTo>
                  <a:lnTo>
                    <a:pt x="194" y="101"/>
                  </a:lnTo>
                  <a:lnTo>
                    <a:pt x="185" y="105"/>
                  </a:lnTo>
                  <a:lnTo>
                    <a:pt x="175" y="113"/>
                  </a:lnTo>
                  <a:lnTo>
                    <a:pt x="169" y="122"/>
                  </a:lnTo>
                  <a:lnTo>
                    <a:pt x="169" y="132"/>
                  </a:lnTo>
                  <a:lnTo>
                    <a:pt x="177" y="132"/>
                  </a:lnTo>
                  <a:lnTo>
                    <a:pt x="185" y="134"/>
                  </a:lnTo>
                  <a:lnTo>
                    <a:pt x="192" y="136"/>
                  </a:lnTo>
                  <a:lnTo>
                    <a:pt x="189" y="140"/>
                  </a:lnTo>
                  <a:lnTo>
                    <a:pt x="191" y="148"/>
                  </a:lnTo>
                  <a:lnTo>
                    <a:pt x="198" y="161"/>
                  </a:lnTo>
                  <a:lnTo>
                    <a:pt x="202" y="165"/>
                  </a:lnTo>
                  <a:lnTo>
                    <a:pt x="214" y="173"/>
                  </a:lnTo>
                  <a:lnTo>
                    <a:pt x="241" y="183"/>
                  </a:lnTo>
                  <a:lnTo>
                    <a:pt x="262" y="188"/>
                  </a:lnTo>
                  <a:lnTo>
                    <a:pt x="278" y="190"/>
                  </a:lnTo>
                  <a:lnTo>
                    <a:pt x="227" y="243"/>
                  </a:lnTo>
                  <a:lnTo>
                    <a:pt x="210" y="245"/>
                  </a:lnTo>
                  <a:lnTo>
                    <a:pt x="204" y="247"/>
                  </a:lnTo>
                  <a:lnTo>
                    <a:pt x="200" y="251"/>
                  </a:lnTo>
                  <a:lnTo>
                    <a:pt x="194" y="256"/>
                  </a:lnTo>
                  <a:lnTo>
                    <a:pt x="179" y="256"/>
                  </a:lnTo>
                  <a:lnTo>
                    <a:pt x="171" y="254"/>
                  </a:lnTo>
                  <a:lnTo>
                    <a:pt x="169" y="260"/>
                  </a:lnTo>
                  <a:lnTo>
                    <a:pt x="140" y="256"/>
                  </a:lnTo>
                  <a:lnTo>
                    <a:pt x="132" y="262"/>
                  </a:lnTo>
                  <a:lnTo>
                    <a:pt x="132" y="266"/>
                  </a:lnTo>
                  <a:lnTo>
                    <a:pt x="128" y="270"/>
                  </a:lnTo>
                  <a:lnTo>
                    <a:pt x="115" y="266"/>
                  </a:lnTo>
                  <a:lnTo>
                    <a:pt x="107" y="266"/>
                  </a:lnTo>
                  <a:lnTo>
                    <a:pt x="107" y="264"/>
                  </a:lnTo>
                  <a:lnTo>
                    <a:pt x="103" y="256"/>
                  </a:lnTo>
                  <a:lnTo>
                    <a:pt x="89" y="247"/>
                  </a:lnTo>
                  <a:lnTo>
                    <a:pt x="84" y="245"/>
                  </a:lnTo>
                  <a:lnTo>
                    <a:pt x="72" y="243"/>
                  </a:lnTo>
                  <a:lnTo>
                    <a:pt x="62" y="241"/>
                  </a:lnTo>
                  <a:lnTo>
                    <a:pt x="51" y="225"/>
                  </a:lnTo>
                  <a:lnTo>
                    <a:pt x="0" y="181"/>
                  </a:lnTo>
                  <a:lnTo>
                    <a:pt x="86" y="19"/>
                  </a:lnTo>
                  <a:lnTo>
                    <a:pt x="107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8" name="Freeform 274"/>
            <p:cNvSpPr>
              <a:spLocks/>
            </p:cNvSpPr>
            <p:nvPr/>
          </p:nvSpPr>
          <p:spPr bwMode="blackWhite">
            <a:xfrm>
              <a:off x="3168" y="2496"/>
              <a:ext cx="255" cy="279"/>
            </a:xfrm>
            <a:custGeom>
              <a:avLst/>
              <a:gdLst/>
              <a:ahLst/>
              <a:cxnLst>
                <a:cxn ang="0">
                  <a:pos x="110" y="0"/>
                </a:cxn>
                <a:cxn ang="0">
                  <a:pos x="114" y="0"/>
                </a:cxn>
                <a:cxn ang="0">
                  <a:pos x="124" y="12"/>
                </a:cxn>
                <a:cxn ang="0">
                  <a:pos x="126" y="22"/>
                </a:cxn>
                <a:cxn ang="0">
                  <a:pos x="128" y="26"/>
                </a:cxn>
                <a:cxn ang="0">
                  <a:pos x="130" y="38"/>
                </a:cxn>
                <a:cxn ang="0">
                  <a:pos x="134" y="46"/>
                </a:cxn>
                <a:cxn ang="0">
                  <a:pos x="136" y="54"/>
                </a:cxn>
                <a:cxn ang="0">
                  <a:pos x="136" y="58"/>
                </a:cxn>
                <a:cxn ang="0">
                  <a:pos x="136" y="54"/>
                </a:cxn>
                <a:cxn ang="0">
                  <a:pos x="144" y="56"/>
                </a:cxn>
                <a:cxn ang="0">
                  <a:pos x="146" y="64"/>
                </a:cxn>
                <a:cxn ang="0">
                  <a:pos x="152" y="62"/>
                </a:cxn>
                <a:cxn ang="0">
                  <a:pos x="162" y="66"/>
                </a:cxn>
                <a:cxn ang="0">
                  <a:pos x="166" y="70"/>
                </a:cxn>
                <a:cxn ang="0">
                  <a:pos x="170" y="74"/>
                </a:cxn>
                <a:cxn ang="0">
                  <a:pos x="172" y="82"/>
                </a:cxn>
                <a:cxn ang="0">
                  <a:pos x="176" y="86"/>
                </a:cxn>
                <a:cxn ang="0">
                  <a:pos x="186" y="94"/>
                </a:cxn>
                <a:cxn ang="0">
                  <a:pos x="204" y="104"/>
                </a:cxn>
                <a:cxn ang="0">
                  <a:pos x="190" y="108"/>
                </a:cxn>
                <a:cxn ang="0">
                  <a:pos x="180" y="116"/>
                </a:cxn>
                <a:cxn ang="0">
                  <a:pos x="174" y="126"/>
                </a:cxn>
                <a:cxn ang="0">
                  <a:pos x="174" y="136"/>
                </a:cxn>
                <a:cxn ang="0">
                  <a:pos x="182" y="136"/>
                </a:cxn>
                <a:cxn ang="0">
                  <a:pos x="190" y="138"/>
                </a:cxn>
                <a:cxn ang="0">
                  <a:pos x="198" y="140"/>
                </a:cxn>
                <a:cxn ang="0">
                  <a:pos x="194" y="144"/>
                </a:cxn>
                <a:cxn ang="0">
                  <a:pos x="196" y="152"/>
                </a:cxn>
                <a:cxn ang="0">
                  <a:pos x="204" y="166"/>
                </a:cxn>
                <a:cxn ang="0">
                  <a:pos x="208" y="170"/>
                </a:cxn>
                <a:cxn ang="0">
                  <a:pos x="220" y="178"/>
                </a:cxn>
                <a:cxn ang="0">
                  <a:pos x="248" y="188"/>
                </a:cxn>
                <a:cxn ang="0">
                  <a:pos x="270" y="194"/>
                </a:cxn>
                <a:cxn ang="0">
                  <a:pos x="286" y="196"/>
                </a:cxn>
                <a:cxn ang="0">
                  <a:pos x="234" y="250"/>
                </a:cxn>
                <a:cxn ang="0">
                  <a:pos x="216" y="252"/>
                </a:cxn>
                <a:cxn ang="0">
                  <a:pos x="210" y="254"/>
                </a:cxn>
                <a:cxn ang="0">
                  <a:pos x="206" y="258"/>
                </a:cxn>
                <a:cxn ang="0">
                  <a:pos x="200" y="264"/>
                </a:cxn>
                <a:cxn ang="0">
                  <a:pos x="184" y="264"/>
                </a:cxn>
                <a:cxn ang="0">
                  <a:pos x="176" y="262"/>
                </a:cxn>
                <a:cxn ang="0">
                  <a:pos x="174" y="268"/>
                </a:cxn>
                <a:cxn ang="0">
                  <a:pos x="144" y="264"/>
                </a:cxn>
                <a:cxn ang="0">
                  <a:pos x="136" y="270"/>
                </a:cxn>
                <a:cxn ang="0">
                  <a:pos x="136" y="274"/>
                </a:cxn>
                <a:cxn ang="0">
                  <a:pos x="132" y="278"/>
                </a:cxn>
                <a:cxn ang="0">
                  <a:pos x="118" y="274"/>
                </a:cxn>
                <a:cxn ang="0">
                  <a:pos x="110" y="274"/>
                </a:cxn>
                <a:cxn ang="0">
                  <a:pos x="110" y="272"/>
                </a:cxn>
                <a:cxn ang="0">
                  <a:pos x="106" y="264"/>
                </a:cxn>
                <a:cxn ang="0">
                  <a:pos x="92" y="254"/>
                </a:cxn>
                <a:cxn ang="0">
                  <a:pos x="86" y="252"/>
                </a:cxn>
                <a:cxn ang="0">
                  <a:pos x="74" y="250"/>
                </a:cxn>
                <a:cxn ang="0">
                  <a:pos x="64" y="248"/>
                </a:cxn>
                <a:cxn ang="0">
                  <a:pos x="52" y="232"/>
                </a:cxn>
                <a:cxn ang="0">
                  <a:pos x="0" y="186"/>
                </a:cxn>
                <a:cxn ang="0">
                  <a:pos x="88" y="20"/>
                </a:cxn>
                <a:cxn ang="0">
                  <a:pos x="110" y="0"/>
                </a:cxn>
              </a:cxnLst>
              <a:rect l="0" t="0" r="r" b="b"/>
              <a:pathLst>
                <a:path w="287" h="279">
                  <a:moveTo>
                    <a:pt x="110" y="0"/>
                  </a:moveTo>
                  <a:lnTo>
                    <a:pt x="114" y="0"/>
                  </a:lnTo>
                  <a:lnTo>
                    <a:pt x="124" y="12"/>
                  </a:lnTo>
                  <a:lnTo>
                    <a:pt x="126" y="22"/>
                  </a:lnTo>
                  <a:lnTo>
                    <a:pt x="128" y="26"/>
                  </a:lnTo>
                  <a:lnTo>
                    <a:pt x="130" y="38"/>
                  </a:lnTo>
                  <a:lnTo>
                    <a:pt x="134" y="46"/>
                  </a:lnTo>
                  <a:lnTo>
                    <a:pt x="136" y="54"/>
                  </a:lnTo>
                  <a:lnTo>
                    <a:pt x="136" y="58"/>
                  </a:lnTo>
                  <a:lnTo>
                    <a:pt x="136" y="54"/>
                  </a:lnTo>
                  <a:lnTo>
                    <a:pt x="144" y="56"/>
                  </a:lnTo>
                  <a:lnTo>
                    <a:pt x="146" y="64"/>
                  </a:lnTo>
                  <a:lnTo>
                    <a:pt x="152" y="62"/>
                  </a:lnTo>
                  <a:lnTo>
                    <a:pt x="162" y="66"/>
                  </a:lnTo>
                  <a:lnTo>
                    <a:pt x="166" y="70"/>
                  </a:lnTo>
                  <a:lnTo>
                    <a:pt x="170" y="74"/>
                  </a:lnTo>
                  <a:lnTo>
                    <a:pt x="172" y="82"/>
                  </a:lnTo>
                  <a:lnTo>
                    <a:pt x="176" y="86"/>
                  </a:lnTo>
                  <a:lnTo>
                    <a:pt x="186" y="94"/>
                  </a:lnTo>
                  <a:lnTo>
                    <a:pt x="204" y="104"/>
                  </a:lnTo>
                  <a:lnTo>
                    <a:pt x="190" y="108"/>
                  </a:lnTo>
                  <a:lnTo>
                    <a:pt x="180" y="116"/>
                  </a:lnTo>
                  <a:lnTo>
                    <a:pt x="174" y="126"/>
                  </a:lnTo>
                  <a:lnTo>
                    <a:pt x="174" y="136"/>
                  </a:lnTo>
                  <a:lnTo>
                    <a:pt x="182" y="136"/>
                  </a:lnTo>
                  <a:lnTo>
                    <a:pt x="190" y="138"/>
                  </a:lnTo>
                  <a:lnTo>
                    <a:pt x="198" y="140"/>
                  </a:lnTo>
                  <a:lnTo>
                    <a:pt x="194" y="144"/>
                  </a:lnTo>
                  <a:lnTo>
                    <a:pt x="196" y="152"/>
                  </a:lnTo>
                  <a:lnTo>
                    <a:pt x="204" y="166"/>
                  </a:lnTo>
                  <a:lnTo>
                    <a:pt x="208" y="170"/>
                  </a:lnTo>
                  <a:lnTo>
                    <a:pt x="220" y="178"/>
                  </a:lnTo>
                  <a:lnTo>
                    <a:pt x="248" y="188"/>
                  </a:lnTo>
                  <a:lnTo>
                    <a:pt x="270" y="194"/>
                  </a:lnTo>
                  <a:lnTo>
                    <a:pt x="286" y="196"/>
                  </a:lnTo>
                  <a:lnTo>
                    <a:pt x="234" y="250"/>
                  </a:lnTo>
                  <a:lnTo>
                    <a:pt x="216" y="252"/>
                  </a:lnTo>
                  <a:lnTo>
                    <a:pt x="210" y="254"/>
                  </a:lnTo>
                  <a:lnTo>
                    <a:pt x="206" y="258"/>
                  </a:lnTo>
                  <a:lnTo>
                    <a:pt x="200" y="264"/>
                  </a:lnTo>
                  <a:lnTo>
                    <a:pt x="184" y="264"/>
                  </a:lnTo>
                  <a:lnTo>
                    <a:pt x="176" y="262"/>
                  </a:lnTo>
                  <a:lnTo>
                    <a:pt x="174" y="268"/>
                  </a:lnTo>
                  <a:lnTo>
                    <a:pt x="144" y="264"/>
                  </a:lnTo>
                  <a:lnTo>
                    <a:pt x="136" y="270"/>
                  </a:lnTo>
                  <a:lnTo>
                    <a:pt x="136" y="274"/>
                  </a:lnTo>
                  <a:lnTo>
                    <a:pt x="132" y="278"/>
                  </a:lnTo>
                  <a:lnTo>
                    <a:pt x="118" y="274"/>
                  </a:lnTo>
                  <a:lnTo>
                    <a:pt x="110" y="274"/>
                  </a:lnTo>
                  <a:lnTo>
                    <a:pt x="110" y="272"/>
                  </a:lnTo>
                  <a:lnTo>
                    <a:pt x="106" y="264"/>
                  </a:lnTo>
                  <a:lnTo>
                    <a:pt x="92" y="254"/>
                  </a:lnTo>
                  <a:lnTo>
                    <a:pt x="86" y="252"/>
                  </a:lnTo>
                  <a:lnTo>
                    <a:pt x="74" y="250"/>
                  </a:lnTo>
                  <a:lnTo>
                    <a:pt x="64" y="248"/>
                  </a:lnTo>
                  <a:lnTo>
                    <a:pt x="52" y="232"/>
                  </a:lnTo>
                  <a:lnTo>
                    <a:pt x="0" y="186"/>
                  </a:lnTo>
                  <a:lnTo>
                    <a:pt x="88" y="20"/>
                  </a:lnTo>
                  <a:lnTo>
                    <a:pt x="11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59" name="Freeform 275"/>
            <p:cNvSpPr>
              <a:spLocks/>
            </p:cNvSpPr>
            <p:nvPr/>
          </p:nvSpPr>
          <p:spPr bwMode="blackWhite">
            <a:xfrm>
              <a:off x="2992" y="2440"/>
              <a:ext cx="282" cy="347"/>
            </a:xfrm>
            <a:custGeom>
              <a:avLst/>
              <a:gdLst/>
              <a:ahLst/>
              <a:cxnLst>
                <a:cxn ang="0">
                  <a:pos x="277" y="4"/>
                </a:cxn>
                <a:cxn ang="0">
                  <a:pos x="289" y="16"/>
                </a:cxn>
                <a:cxn ang="0">
                  <a:pos x="296" y="33"/>
                </a:cxn>
                <a:cxn ang="0">
                  <a:pos x="298" y="61"/>
                </a:cxn>
                <a:cxn ang="0">
                  <a:pos x="310" y="80"/>
                </a:cxn>
                <a:cxn ang="0">
                  <a:pos x="312" y="94"/>
                </a:cxn>
                <a:cxn ang="0">
                  <a:pos x="293" y="115"/>
                </a:cxn>
                <a:cxn ang="0">
                  <a:pos x="283" y="143"/>
                </a:cxn>
                <a:cxn ang="0">
                  <a:pos x="285" y="166"/>
                </a:cxn>
                <a:cxn ang="0">
                  <a:pos x="275" y="184"/>
                </a:cxn>
                <a:cxn ang="0">
                  <a:pos x="259" y="195"/>
                </a:cxn>
                <a:cxn ang="0">
                  <a:pos x="256" y="213"/>
                </a:cxn>
                <a:cxn ang="0">
                  <a:pos x="242" y="225"/>
                </a:cxn>
                <a:cxn ang="0">
                  <a:pos x="240" y="252"/>
                </a:cxn>
                <a:cxn ang="0">
                  <a:pos x="228" y="260"/>
                </a:cxn>
                <a:cxn ang="0">
                  <a:pos x="220" y="262"/>
                </a:cxn>
                <a:cxn ang="0">
                  <a:pos x="228" y="272"/>
                </a:cxn>
                <a:cxn ang="0">
                  <a:pos x="238" y="280"/>
                </a:cxn>
                <a:cxn ang="0">
                  <a:pos x="256" y="311"/>
                </a:cxn>
                <a:cxn ang="0">
                  <a:pos x="267" y="326"/>
                </a:cxn>
                <a:cxn ang="0">
                  <a:pos x="263" y="324"/>
                </a:cxn>
                <a:cxn ang="0">
                  <a:pos x="259" y="321"/>
                </a:cxn>
                <a:cxn ang="0">
                  <a:pos x="248" y="323"/>
                </a:cxn>
                <a:cxn ang="0">
                  <a:pos x="217" y="338"/>
                </a:cxn>
                <a:cxn ang="0">
                  <a:pos x="199" y="346"/>
                </a:cxn>
                <a:cxn ang="0">
                  <a:pos x="187" y="338"/>
                </a:cxn>
                <a:cxn ang="0">
                  <a:pos x="178" y="346"/>
                </a:cxn>
                <a:cxn ang="0">
                  <a:pos x="172" y="342"/>
                </a:cxn>
                <a:cxn ang="0">
                  <a:pos x="162" y="332"/>
                </a:cxn>
                <a:cxn ang="0">
                  <a:pos x="156" y="324"/>
                </a:cxn>
                <a:cxn ang="0">
                  <a:pos x="146" y="330"/>
                </a:cxn>
                <a:cxn ang="0">
                  <a:pos x="140" y="328"/>
                </a:cxn>
                <a:cxn ang="0">
                  <a:pos x="115" y="307"/>
                </a:cxn>
                <a:cxn ang="0">
                  <a:pos x="0" y="178"/>
                </a:cxn>
                <a:cxn ang="0">
                  <a:pos x="94" y="0"/>
                </a:cxn>
              </a:cxnLst>
              <a:rect l="0" t="0" r="r" b="b"/>
              <a:pathLst>
                <a:path w="317" h="347">
                  <a:moveTo>
                    <a:pt x="269" y="0"/>
                  </a:moveTo>
                  <a:lnTo>
                    <a:pt x="277" y="4"/>
                  </a:lnTo>
                  <a:lnTo>
                    <a:pt x="285" y="14"/>
                  </a:lnTo>
                  <a:lnTo>
                    <a:pt x="289" y="16"/>
                  </a:lnTo>
                  <a:lnTo>
                    <a:pt x="293" y="25"/>
                  </a:lnTo>
                  <a:lnTo>
                    <a:pt x="296" y="33"/>
                  </a:lnTo>
                  <a:lnTo>
                    <a:pt x="296" y="51"/>
                  </a:lnTo>
                  <a:lnTo>
                    <a:pt x="298" y="61"/>
                  </a:lnTo>
                  <a:lnTo>
                    <a:pt x="300" y="72"/>
                  </a:lnTo>
                  <a:lnTo>
                    <a:pt x="310" y="80"/>
                  </a:lnTo>
                  <a:lnTo>
                    <a:pt x="316" y="84"/>
                  </a:lnTo>
                  <a:lnTo>
                    <a:pt x="312" y="94"/>
                  </a:lnTo>
                  <a:lnTo>
                    <a:pt x="295" y="102"/>
                  </a:lnTo>
                  <a:lnTo>
                    <a:pt x="293" y="115"/>
                  </a:lnTo>
                  <a:lnTo>
                    <a:pt x="287" y="135"/>
                  </a:lnTo>
                  <a:lnTo>
                    <a:pt x="283" y="143"/>
                  </a:lnTo>
                  <a:lnTo>
                    <a:pt x="285" y="149"/>
                  </a:lnTo>
                  <a:lnTo>
                    <a:pt x="285" y="166"/>
                  </a:lnTo>
                  <a:lnTo>
                    <a:pt x="281" y="174"/>
                  </a:lnTo>
                  <a:lnTo>
                    <a:pt x="275" y="184"/>
                  </a:lnTo>
                  <a:lnTo>
                    <a:pt x="269" y="184"/>
                  </a:lnTo>
                  <a:lnTo>
                    <a:pt x="259" y="195"/>
                  </a:lnTo>
                  <a:lnTo>
                    <a:pt x="259" y="207"/>
                  </a:lnTo>
                  <a:lnTo>
                    <a:pt x="256" y="213"/>
                  </a:lnTo>
                  <a:lnTo>
                    <a:pt x="248" y="213"/>
                  </a:lnTo>
                  <a:lnTo>
                    <a:pt x="242" y="225"/>
                  </a:lnTo>
                  <a:lnTo>
                    <a:pt x="240" y="244"/>
                  </a:lnTo>
                  <a:lnTo>
                    <a:pt x="240" y="252"/>
                  </a:lnTo>
                  <a:lnTo>
                    <a:pt x="234" y="256"/>
                  </a:lnTo>
                  <a:lnTo>
                    <a:pt x="228" y="260"/>
                  </a:lnTo>
                  <a:lnTo>
                    <a:pt x="224" y="260"/>
                  </a:lnTo>
                  <a:lnTo>
                    <a:pt x="220" y="262"/>
                  </a:lnTo>
                  <a:lnTo>
                    <a:pt x="220" y="266"/>
                  </a:lnTo>
                  <a:lnTo>
                    <a:pt x="228" y="272"/>
                  </a:lnTo>
                  <a:lnTo>
                    <a:pt x="232" y="272"/>
                  </a:lnTo>
                  <a:lnTo>
                    <a:pt x="238" y="280"/>
                  </a:lnTo>
                  <a:lnTo>
                    <a:pt x="248" y="293"/>
                  </a:lnTo>
                  <a:lnTo>
                    <a:pt x="256" y="311"/>
                  </a:lnTo>
                  <a:lnTo>
                    <a:pt x="265" y="315"/>
                  </a:lnTo>
                  <a:lnTo>
                    <a:pt x="267" y="326"/>
                  </a:lnTo>
                  <a:lnTo>
                    <a:pt x="259" y="326"/>
                  </a:lnTo>
                  <a:lnTo>
                    <a:pt x="263" y="324"/>
                  </a:lnTo>
                  <a:lnTo>
                    <a:pt x="263" y="323"/>
                  </a:lnTo>
                  <a:lnTo>
                    <a:pt x="259" y="321"/>
                  </a:lnTo>
                  <a:lnTo>
                    <a:pt x="250" y="321"/>
                  </a:lnTo>
                  <a:lnTo>
                    <a:pt x="248" y="323"/>
                  </a:lnTo>
                  <a:lnTo>
                    <a:pt x="230" y="334"/>
                  </a:lnTo>
                  <a:lnTo>
                    <a:pt x="217" y="338"/>
                  </a:lnTo>
                  <a:lnTo>
                    <a:pt x="205" y="346"/>
                  </a:lnTo>
                  <a:lnTo>
                    <a:pt x="199" y="346"/>
                  </a:lnTo>
                  <a:lnTo>
                    <a:pt x="197" y="342"/>
                  </a:lnTo>
                  <a:lnTo>
                    <a:pt x="187" y="338"/>
                  </a:lnTo>
                  <a:lnTo>
                    <a:pt x="179" y="342"/>
                  </a:lnTo>
                  <a:lnTo>
                    <a:pt x="178" y="346"/>
                  </a:lnTo>
                  <a:lnTo>
                    <a:pt x="172" y="346"/>
                  </a:lnTo>
                  <a:lnTo>
                    <a:pt x="172" y="342"/>
                  </a:lnTo>
                  <a:lnTo>
                    <a:pt x="162" y="336"/>
                  </a:lnTo>
                  <a:lnTo>
                    <a:pt x="162" y="332"/>
                  </a:lnTo>
                  <a:lnTo>
                    <a:pt x="160" y="326"/>
                  </a:lnTo>
                  <a:lnTo>
                    <a:pt x="156" y="324"/>
                  </a:lnTo>
                  <a:lnTo>
                    <a:pt x="152" y="328"/>
                  </a:lnTo>
                  <a:lnTo>
                    <a:pt x="146" y="330"/>
                  </a:lnTo>
                  <a:lnTo>
                    <a:pt x="146" y="326"/>
                  </a:lnTo>
                  <a:lnTo>
                    <a:pt x="140" y="328"/>
                  </a:lnTo>
                  <a:lnTo>
                    <a:pt x="129" y="324"/>
                  </a:lnTo>
                  <a:lnTo>
                    <a:pt x="115" y="307"/>
                  </a:lnTo>
                  <a:lnTo>
                    <a:pt x="72" y="297"/>
                  </a:lnTo>
                  <a:lnTo>
                    <a:pt x="0" y="178"/>
                  </a:lnTo>
                  <a:lnTo>
                    <a:pt x="47" y="78"/>
                  </a:lnTo>
                  <a:lnTo>
                    <a:pt x="94" y="0"/>
                  </a:lnTo>
                  <a:lnTo>
                    <a:pt x="269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0" name="Freeform 276"/>
            <p:cNvSpPr>
              <a:spLocks/>
            </p:cNvSpPr>
            <p:nvPr/>
          </p:nvSpPr>
          <p:spPr bwMode="blackWhite">
            <a:xfrm>
              <a:off x="2991" y="2439"/>
              <a:ext cx="289" cy="355"/>
            </a:xfrm>
            <a:custGeom>
              <a:avLst/>
              <a:gdLst/>
              <a:ahLst/>
              <a:cxnLst>
                <a:cxn ang="0">
                  <a:pos x="284" y="4"/>
                </a:cxn>
                <a:cxn ang="0">
                  <a:pos x="296" y="16"/>
                </a:cxn>
                <a:cxn ang="0">
                  <a:pos x="304" y="34"/>
                </a:cxn>
                <a:cxn ang="0">
                  <a:pos x="306" y="62"/>
                </a:cxn>
                <a:cxn ang="0">
                  <a:pos x="318" y="82"/>
                </a:cxn>
                <a:cxn ang="0">
                  <a:pos x="320" y="96"/>
                </a:cxn>
                <a:cxn ang="0">
                  <a:pos x="300" y="118"/>
                </a:cxn>
                <a:cxn ang="0">
                  <a:pos x="290" y="146"/>
                </a:cxn>
                <a:cxn ang="0">
                  <a:pos x="292" y="170"/>
                </a:cxn>
                <a:cxn ang="0">
                  <a:pos x="282" y="188"/>
                </a:cxn>
                <a:cxn ang="0">
                  <a:pos x="266" y="200"/>
                </a:cxn>
                <a:cxn ang="0">
                  <a:pos x="262" y="218"/>
                </a:cxn>
                <a:cxn ang="0">
                  <a:pos x="248" y="230"/>
                </a:cxn>
                <a:cxn ang="0">
                  <a:pos x="246" y="258"/>
                </a:cxn>
                <a:cxn ang="0">
                  <a:pos x="234" y="266"/>
                </a:cxn>
                <a:cxn ang="0">
                  <a:pos x="226" y="268"/>
                </a:cxn>
                <a:cxn ang="0">
                  <a:pos x="234" y="278"/>
                </a:cxn>
                <a:cxn ang="0">
                  <a:pos x="244" y="286"/>
                </a:cxn>
                <a:cxn ang="0">
                  <a:pos x="262" y="318"/>
                </a:cxn>
                <a:cxn ang="0">
                  <a:pos x="274" y="334"/>
                </a:cxn>
                <a:cxn ang="0">
                  <a:pos x="270" y="332"/>
                </a:cxn>
                <a:cxn ang="0">
                  <a:pos x="266" y="328"/>
                </a:cxn>
                <a:cxn ang="0">
                  <a:pos x="254" y="330"/>
                </a:cxn>
                <a:cxn ang="0">
                  <a:pos x="222" y="346"/>
                </a:cxn>
                <a:cxn ang="0">
                  <a:pos x="204" y="354"/>
                </a:cxn>
                <a:cxn ang="0">
                  <a:pos x="192" y="346"/>
                </a:cxn>
                <a:cxn ang="0">
                  <a:pos x="182" y="354"/>
                </a:cxn>
                <a:cxn ang="0">
                  <a:pos x="176" y="350"/>
                </a:cxn>
                <a:cxn ang="0">
                  <a:pos x="166" y="340"/>
                </a:cxn>
                <a:cxn ang="0">
                  <a:pos x="160" y="332"/>
                </a:cxn>
                <a:cxn ang="0">
                  <a:pos x="150" y="338"/>
                </a:cxn>
                <a:cxn ang="0">
                  <a:pos x="144" y="336"/>
                </a:cxn>
                <a:cxn ang="0">
                  <a:pos x="118" y="314"/>
                </a:cxn>
                <a:cxn ang="0">
                  <a:pos x="0" y="182"/>
                </a:cxn>
                <a:cxn ang="0">
                  <a:pos x="96" y="0"/>
                </a:cxn>
              </a:cxnLst>
              <a:rect l="0" t="0" r="r" b="b"/>
              <a:pathLst>
                <a:path w="325" h="355">
                  <a:moveTo>
                    <a:pt x="276" y="0"/>
                  </a:moveTo>
                  <a:lnTo>
                    <a:pt x="284" y="4"/>
                  </a:lnTo>
                  <a:lnTo>
                    <a:pt x="292" y="14"/>
                  </a:lnTo>
                  <a:lnTo>
                    <a:pt x="296" y="16"/>
                  </a:lnTo>
                  <a:lnTo>
                    <a:pt x="300" y="26"/>
                  </a:lnTo>
                  <a:lnTo>
                    <a:pt x="304" y="34"/>
                  </a:lnTo>
                  <a:lnTo>
                    <a:pt x="304" y="52"/>
                  </a:lnTo>
                  <a:lnTo>
                    <a:pt x="306" y="62"/>
                  </a:lnTo>
                  <a:lnTo>
                    <a:pt x="308" y="74"/>
                  </a:lnTo>
                  <a:lnTo>
                    <a:pt x="318" y="82"/>
                  </a:lnTo>
                  <a:lnTo>
                    <a:pt x="324" y="86"/>
                  </a:lnTo>
                  <a:lnTo>
                    <a:pt x="320" y="96"/>
                  </a:lnTo>
                  <a:lnTo>
                    <a:pt x="302" y="104"/>
                  </a:lnTo>
                  <a:lnTo>
                    <a:pt x="300" y="118"/>
                  </a:lnTo>
                  <a:lnTo>
                    <a:pt x="294" y="138"/>
                  </a:lnTo>
                  <a:lnTo>
                    <a:pt x="290" y="146"/>
                  </a:lnTo>
                  <a:lnTo>
                    <a:pt x="292" y="152"/>
                  </a:lnTo>
                  <a:lnTo>
                    <a:pt x="292" y="170"/>
                  </a:lnTo>
                  <a:lnTo>
                    <a:pt x="288" y="178"/>
                  </a:lnTo>
                  <a:lnTo>
                    <a:pt x="282" y="188"/>
                  </a:lnTo>
                  <a:lnTo>
                    <a:pt x="276" y="188"/>
                  </a:lnTo>
                  <a:lnTo>
                    <a:pt x="266" y="200"/>
                  </a:lnTo>
                  <a:lnTo>
                    <a:pt x="266" y="212"/>
                  </a:lnTo>
                  <a:lnTo>
                    <a:pt x="262" y="218"/>
                  </a:lnTo>
                  <a:lnTo>
                    <a:pt x="254" y="218"/>
                  </a:lnTo>
                  <a:lnTo>
                    <a:pt x="248" y="230"/>
                  </a:lnTo>
                  <a:lnTo>
                    <a:pt x="246" y="250"/>
                  </a:lnTo>
                  <a:lnTo>
                    <a:pt x="246" y="258"/>
                  </a:lnTo>
                  <a:lnTo>
                    <a:pt x="240" y="262"/>
                  </a:lnTo>
                  <a:lnTo>
                    <a:pt x="234" y="266"/>
                  </a:lnTo>
                  <a:lnTo>
                    <a:pt x="230" y="266"/>
                  </a:lnTo>
                  <a:lnTo>
                    <a:pt x="226" y="268"/>
                  </a:lnTo>
                  <a:lnTo>
                    <a:pt x="226" y="272"/>
                  </a:lnTo>
                  <a:lnTo>
                    <a:pt x="234" y="278"/>
                  </a:lnTo>
                  <a:lnTo>
                    <a:pt x="238" y="278"/>
                  </a:lnTo>
                  <a:lnTo>
                    <a:pt x="244" y="286"/>
                  </a:lnTo>
                  <a:lnTo>
                    <a:pt x="254" y="300"/>
                  </a:lnTo>
                  <a:lnTo>
                    <a:pt x="262" y="318"/>
                  </a:lnTo>
                  <a:lnTo>
                    <a:pt x="272" y="322"/>
                  </a:lnTo>
                  <a:lnTo>
                    <a:pt x="274" y="334"/>
                  </a:lnTo>
                  <a:lnTo>
                    <a:pt x="266" y="334"/>
                  </a:lnTo>
                  <a:lnTo>
                    <a:pt x="270" y="332"/>
                  </a:lnTo>
                  <a:lnTo>
                    <a:pt x="270" y="330"/>
                  </a:lnTo>
                  <a:lnTo>
                    <a:pt x="266" y="328"/>
                  </a:lnTo>
                  <a:lnTo>
                    <a:pt x="256" y="328"/>
                  </a:lnTo>
                  <a:lnTo>
                    <a:pt x="254" y="330"/>
                  </a:lnTo>
                  <a:lnTo>
                    <a:pt x="236" y="342"/>
                  </a:lnTo>
                  <a:lnTo>
                    <a:pt x="222" y="346"/>
                  </a:lnTo>
                  <a:lnTo>
                    <a:pt x="210" y="354"/>
                  </a:lnTo>
                  <a:lnTo>
                    <a:pt x="204" y="354"/>
                  </a:lnTo>
                  <a:lnTo>
                    <a:pt x="202" y="350"/>
                  </a:lnTo>
                  <a:lnTo>
                    <a:pt x="192" y="346"/>
                  </a:lnTo>
                  <a:lnTo>
                    <a:pt x="184" y="350"/>
                  </a:lnTo>
                  <a:lnTo>
                    <a:pt x="182" y="354"/>
                  </a:lnTo>
                  <a:lnTo>
                    <a:pt x="176" y="354"/>
                  </a:lnTo>
                  <a:lnTo>
                    <a:pt x="176" y="350"/>
                  </a:lnTo>
                  <a:lnTo>
                    <a:pt x="166" y="344"/>
                  </a:lnTo>
                  <a:lnTo>
                    <a:pt x="166" y="340"/>
                  </a:lnTo>
                  <a:lnTo>
                    <a:pt x="164" y="334"/>
                  </a:lnTo>
                  <a:lnTo>
                    <a:pt x="160" y="332"/>
                  </a:lnTo>
                  <a:lnTo>
                    <a:pt x="156" y="336"/>
                  </a:lnTo>
                  <a:lnTo>
                    <a:pt x="150" y="338"/>
                  </a:lnTo>
                  <a:lnTo>
                    <a:pt x="150" y="334"/>
                  </a:lnTo>
                  <a:lnTo>
                    <a:pt x="144" y="336"/>
                  </a:lnTo>
                  <a:lnTo>
                    <a:pt x="132" y="332"/>
                  </a:lnTo>
                  <a:lnTo>
                    <a:pt x="118" y="314"/>
                  </a:lnTo>
                  <a:lnTo>
                    <a:pt x="74" y="304"/>
                  </a:lnTo>
                  <a:lnTo>
                    <a:pt x="0" y="182"/>
                  </a:lnTo>
                  <a:lnTo>
                    <a:pt x="48" y="80"/>
                  </a:lnTo>
                  <a:lnTo>
                    <a:pt x="96" y="0"/>
                  </a:lnTo>
                  <a:lnTo>
                    <a:pt x="27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1" name="Freeform 277"/>
            <p:cNvSpPr>
              <a:spLocks/>
            </p:cNvSpPr>
            <p:nvPr/>
          </p:nvSpPr>
          <p:spPr bwMode="blackWhite">
            <a:xfrm>
              <a:off x="2885" y="2650"/>
              <a:ext cx="206" cy="129"/>
            </a:xfrm>
            <a:custGeom>
              <a:avLst/>
              <a:gdLst/>
              <a:ahLst/>
              <a:cxnLst>
                <a:cxn ang="0">
                  <a:pos x="158" y="2"/>
                </a:cxn>
                <a:cxn ang="0">
                  <a:pos x="168" y="15"/>
                </a:cxn>
                <a:cxn ang="0">
                  <a:pos x="168" y="28"/>
                </a:cxn>
                <a:cxn ang="0">
                  <a:pos x="170" y="41"/>
                </a:cxn>
                <a:cxn ang="0">
                  <a:pos x="178" y="43"/>
                </a:cxn>
                <a:cxn ang="0">
                  <a:pos x="180" y="47"/>
                </a:cxn>
                <a:cxn ang="0">
                  <a:pos x="186" y="49"/>
                </a:cxn>
                <a:cxn ang="0">
                  <a:pos x="193" y="53"/>
                </a:cxn>
                <a:cxn ang="0">
                  <a:pos x="197" y="56"/>
                </a:cxn>
                <a:cxn ang="0">
                  <a:pos x="199" y="60"/>
                </a:cxn>
                <a:cxn ang="0">
                  <a:pos x="197" y="64"/>
                </a:cxn>
                <a:cxn ang="0">
                  <a:pos x="213" y="75"/>
                </a:cxn>
                <a:cxn ang="0">
                  <a:pos x="216" y="83"/>
                </a:cxn>
                <a:cxn ang="0">
                  <a:pos x="218" y="90"/>
                </a:cxn>
                <a:cxn ang="0">
                  <a:pos x="226" y="92"/>
                </a:cxn>
                <a:cxn ang="0">
                  <a:pos x="230" y="98"/>
                </a:cxn>
                <a:cxn ang="0">
                  <a:pos x="222" y="96"/>
                </a:cxn>
                <a:cxn ang="0">
                  <a:pos x="218" y="98"/>
                </a:cxn>
                <a:cxn ang="0">
                  <a:pos x="213" y="100"/>
                </a:cxn>
                <a:cxn ang="0">
                  <a:pos x="207" y="100"/>
                </a:cxn>
                <a:cxn ang="0">
                  <a:pos x="197" y="100"/>
                </a:cxn>
                <a:cxn ang="0">
                  <a:pos x="193" y="104"/>
                </a:cxn>
                <a:cxn ang="0">
                  <a:pos x="184" y="105"/>
                </a:cxn>
                <a:cxn ang="0">
                  <a:pos x="176" y="105"/>
                </a:cxn>
                <a:cxn ang="0">
                  <a:pos x="172" y="105"/>
                </a:cxn>
                <a:cxn ang="0">
                  <a:pos x="166" y="107"/>
                </a:cxn>
                <a:cxn ang="0">
                  <a:pos x="158" y="105"/>
                </a:cxn>
                <a:cxn ang="0">
                  <a:pos x="149" y="105"/>
                </a:cxn>
                <a:cxn ang="0">
                  <a:pos x="147" y="113"/>
                </a:cxn>
                <a:cxn ang="0">
                  <a:pos x="141" y="117"/>
                </a:cxn>
                <a:cxn ang="0">
                  <a:pos x="133" y="115"/>
                </a:cxn>
                <a:cxn ang="0">
                  <a:pos x="120" y="111"/>
                </a:cxn>
                <a:cxn ang="0">
                  <a:pos x="110" y="109"/>
                </a:cxn>
                <a:cxn ang="0">
                  <a:pos x="106" y="105"/>
                </a:cxn>
                <a:cxn ang="0">
                  <a:pos x="101" y="102"/>
                </a:cxn>
                <a:cxn ang="0">
                  <a:pos x="97" y="100"/>
                </a:cxn>
                <a:cxn ang="0">
                  <a:pos x="91" y="100"/>
                </a:cxn>
                <a:cxn ang="0">
                  <a:pos x="81" y="113"/>
                </a:cxn>
                <a:cxn ang="0">
                  <a:pos x="79" y="119"/>
                </a:cxn>
                <a:cxn ang="0">
                  <a:pos x="73" y="122"/>
                </a:cxn>
                <a:cxn ang="0">
                  <a:pos x="62" y="120"/>
                </a:cxn>
                <a:cxn ang="0">
                  <a:pos x="46" y="119"/>
                </a:cxn>
                <a:cxn ang="0">
                  <a:pos x="35" y="128"/>
                </a:cxn>
                <a:cxn ang="0">
                  <a:pos x="17" y="128"/>
                </a:cxn>
                <a:cxn ang="0">
                  <a:pos x="0" y="73"/>
                </a:cxn>
                <a:cxn ang="0">
                  <a:pos x="58" y="30"/>
                </a:cxn>
                <a:cxn ang="0">
                  <a:pos x="143" y="0"/>
                </a:cxn>
                <a:cxn ang="0">
                  <a:pos x="158" y="2"/>
                </a:cxn>
              </a:cxnLst>
              <a:rect l="0" t="0" r="r" b="b"/>
              <a:pathLst>
                <a:path w="231" h="129">
                  <a:moveTo>
                    <a:pt x="158" y="2"/>
                  </a:moveTo>
                  <a:lnTo>
                    <a:pt x="168" y="15"/>
                  </a:lnTo>
                  <a:lnTo>
                    <a:pt x="168" y="28"/>
                  </a:lnTo>
                  <a:lnTo>
                    <a:pt x="170" y="41"/>
                  </a:lnTo>
                  <a:lnTo>
                    <a:pt x="178" y="43"/>
                  </a:lnTo>
                  <a:lnTo>
                    <a:pt x="180" y="47"/>
                  </a:lnTo>
                  <a:lnTo>
                    <a:pt x="186" y="49"/>
                  </a:lnTo>
                  <a:lnTo>
                    <a:pt x="193" y="53"/>
                  </a:lnTo>
                  <a:lnTo>
                    <a:pt x="197" y="56"/>
                  </a:lnTo>
                  <a:lnTo>
                    <a:pt x="199" y="60"/>
                  </a:lnTo>
                  <a:lnTo>
                    <a:pt x="197" y="64"/>
                  </a:lnTo>
                  <a:lnTo>
                    <a:pt x="213" y="75"/>
                  </a:lnTo>
                  <a:lnTo>
                    <a:pt x="216" y="83"/>
                  </a:lnTo>
                  <a:lnTo>
                    <a:pt x="218" y="90"/>
                  </a:lnTo>
                  <a:lnTo>
                    <a:pt x="226" y="92"/>
                  </a:lnTo>
                  <a:lnTo>
                    <a:pt x="230" y="98"/>
                  </a:lnTo>
                  <a:lnTo>
                    <a:pt x="222" y="96"/>
                  </a:lnTo>
                  <a:lnTo>
                    <a:pt x="218" y="98"/>
                  </a:lnTo>
                  <a:lnTo>
                    <a:pt x="213" y="100"/>
                  </a:lnTo>
                  <a:lnTo>
                    <a:pt x="207" y="100"/>
                  </a:lnTo>
                  <a:lnTo>
                    <a:pt x="197" y="100"/>
                  </a:lnTo>
                  <a:lnTo>
                    <a:pt x="193" y="104"/>
                  </a:lnTo>
                  <a:lnTo>
                    <a:pt x="184" y="105"/>
                  </a:lnTo>
                  <a:lnTo>
                    <a:pt x="176" y="105"/>
                  </a:lnTo>
                  <a:lnTo>
                    <a:pt x="172" y="105"/>
                  </a:lnTo>
                  <a:lnTo>
                    <a:pt x="166" y="107"/>
                  </a:lnTo>
                  <a:lnTo>
                    <a:pt x="158" y="105"/>
                  </a:lnTo>
                  <a:lnTo>
                    <a:pt x="149" y="105"/>
                  </a:lnTo>
                  <a:lnTo>
                    <a:pt x="147" y="113"/>
                  </a:lnTo>
                  <a:lnTo>
                    <a:pt x="141" y="117"/>
                  </a:lnTo>
                  <a:lnTo>
                    <a:pt x="133" y="115"/>
                  </a:lnTo>
                  <a:lnTo>
                    <a:pt x="120" y="111"/>
                  </a:lnTo>
                  <a:lnTo>
                    <a:pt x="110" y="109"/>
                  </a:lnTo>
                  <a:lnTo>
                    <a:pt x="106" y="105"/>
                  </a:lnTo>
                  <a:lnTo>
                    <a:pt x="101" y="102"/>
                  </a:lnTo>
                  <a:lnTo>
                    <a:pt x="97" y="100"/>
                  </a:lnTo>
                  <a:lnTo>
                    <a:pt x="91" y="100"/>
                  </a:lnTo>
                  <a:lnTo>
                    <a:pt x="81" y="113"/>
                  </a:lnTo>
                  <a:lnTo>
                    <a:pt x="79" y="119"/>
                  </a:lnTo>
                  <a:lnTo>
                    <a:pt x="73" y="122"/>
                  </a:lnTo>
                  <a:lnTo>
                    <a:pt x="62" y="120"/>
                  </a:lnTo>
                  <a:lnTo>
                    <a:pt x="46" y="119"/>
                  </a:lnTo>
                  <a:lnTo>
                    <a:pt x="35" y="128"/>
                  </a:lnTo>
                  <a:lnTo>
                    <a:pt x="17" y="128"/>
                  </a:lnTo>
                  <a:lnTo>
                    <a:pt x="0" y="73"/>
                  </a:lnTo>
                  <a:lnTo>
                    <a:pt x="58" y="30"/>
                  </a:lnTo>
                  <a:lnTo>
                    <a:pt x="143" y="0"/>
                  </a:lnTo>
                  <a:lnTo>
                    <a:pt x="158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2" name="Freeform 278"/>
            <p:cNvSpPr>
              <a:spLocks/>
            </p:cNvSpPr>
            <p:nvPr/>
          </p:nvSpPr>
          <p:spPr bwMode="blackWhite">
            <a:xfrm>
              <a:off x="2884" y="2649"/>
              <a:ext cx="213" cy="137"/>
            </a:xfrm>
            <a:custGeom>
              <a:avLst/>
              <a:gdLst/>
              <a:ahLst/>
              <a:cxnLst>
                <a:cxn ang="0">
                  <a:pos x="164" y="2"/>
                </a:cxn>
                <a:cxn ang="0">
                  <a:pos x="174" y="16"/>
                </a:cxn>
                <a:cxn ang="0">
                  <a:pos x="174" y="30"/>
                </a:cxn>
                <a:cxn ang="0">
                  <a:pos x="176" y="44"/>
                </a:cxn>
                <a:cxn ang="0">
                  <a:pos x="184" y="46"/>
                </a:cxn>
                <a:cxn ang="0">
                  <a:pos x="186" y="50"/>
                </a:cxn>
                <a:cxn ang="0">
                  <a:pos x="192" y="52"/>
                </a:cxn>
                <a:cxn ang="0">
                  <a:pos x="200" y="56"/>
                </a:cxn>
                <a:cxn ang="0">
                  <a:pos x="204" y="60"/>
                </a:cxn>
                <a:cxn ang="0">
                  <a:pos x="206" y="64"/>
                </a:cxn>
                <a:cxn ang="0">
                  <a:pos x="204" y="68"/>
                </a:cxn>
                <a:cxn ang="0">
                  <a:pos x="220" y="80"/>
                </a:cxn>
                <a:cxn ang="0">
                  <a:pos x="224" y="88"/>
                </a:cxn>
                <a:cxn ang="0">
                  <a:pos x="226" y="96"/>
                </a:cxn>
                <a:cxn ang="0">
                  <a:pos x="234" y="98"/>
                </a:cxn>
                <a:cxn ang="0">
                  <a:pos x="238" y="104"/>
                </a:cxn>
                <a:cxn ang="0">
                  <a:pos x="230" y="102"/>
                </a:cxn>
                <a:cxn ang="0">
                  <a:pos x="226" y="104"/>
                </a:cxn>
                <a:cxn ang="0">
                  <a:pos x="220" y="106"/>
                </a:cxn>
                <a:cxn ang="0">
                  <a:pos x="214" y="106"/>
                </a:cxn>
                <a:cxn ang="0">
                  <a:pos x="204" y="106"/>
                </a:cxn>
                <a:cxn ang="0">
                  <a:pos x="200" y="110"/>
                </a:cxn>
                <a:cxn ang="0">
                  <a:pos x="190" y="112"/>
                </a:cxn>
                <a:cxn ang="0">
                  <a:pos x="182" y="112"/>
                </a:cxn>
                <a:cxn ang="0">
                  <a:pos x="178" y="112"/>
                </a:cxn>
                <a:cxn ang="0">
                  <a:pos x="172" y="114"/>
                </a:cxn>
                <a:cxn ang="0">
                  <a:pos x="164" y="112"/>
                </a:cxn>
                <a:cxn ang="0">
                  <a:pos x="154" y="112"/>
                </a:cxn>
                <a:cxn ang="0">
                  <a:pos x="152" y="120"/>
                </a:cxn>
                <a:cxn ang="0">
                  <a:pos x="146" y="124"/>
                </a:cxn>
                <a:cxn ang="0">
                  <a:pos x="138" y="122"/>
                </a:cxn>
                <a:cxn ang="0">
                  <a:pos x="124" y="118"/>
                </a:cxn>
                <a:cxn ang="0">
                  <a:pos x="114" y="116"/>
                </a:cxn>
                <a:cxn ang="0">
                  <a:pos x="110" y="112"/>
                </a:cxn>
                <a:cxn ang="0">
                  <a:pos x="104" y="108"/>
                </a:cxn>
                <a:cxn ang="0">
                  <a:pos x="100" y="106"/>
                </a:cxn>
                <a:cxn ang="0">
                  <a:pos x="94" y="106"/>
                </a:cxn>
                <a:cxn ang="0">
                  <a:pos x="84" y="120"/>
                </a:cxn>
                <a:cxn ang="0">
                  <a:pos x="82" y="126"/>
                </a:cxn>
                <a:cxn ang="0">
                  <a:pos x="76" y="130"/>
                </a:cxn>
                <a:cxn ang="0">
                  <a:pos x="64" y="128"/>
                </a:cxn>
                <a:cxn ang="0">
                  <a:pos x="48" y="126"/>
                </a:cxn>
                <a:cxn ang="0">
                  <a:pos x="36" y="136"/>
                </a:cxn>
                <a:cxn ang="0">
                  <a:pos x="18" y="136"/>
                </a:cxn>
                <a:cxn ang="0">
                  <a:pos x="0" y="78"/>
                </a:cxn>
                <a:cxn ang="0">
                  <a:pos x="60" y="32"/>
                </a:cxn>
                <a:cxn ang="0">
                  <a:pos x="148" y="0"/>
                </a:cxn>
                <a:cxn ang="0">
                  <a:pos x="164" y="2"/>
                </a:cxn>
              </a:cxnLst>
              <a:rect l="0" t="0" r="r" b="b"/>
              <a:pathLst>
                <a:path w="239" h="137">
                  <a:moveTo>
                    <a:pt x="164" y="2"/>
                  </a:moveTo>
                  <a:lnTo>
                    <a:pt x="174" y="16"/>
                  </a:lnTo>
                  <a:lnTo>
                    <a:pt x="174" y="30"/>
                  </a:lnTo>
                  <a:lnTo>
                    <a:pt x="176" y="44"/>
                  </a:lnTo>
                  <a:lnTo>
                    <a:pt x="184" y="46"/>
                  </a:lnTo>
                  <a:lnTo>
                    <a:pt x="186" y="50"/>
                  </a:lnTo>
                  <a:lnTo>
                    <a:pt x="192" y="52"/>
                  </a:lnTo>
                  <a:lnTo>
                    <a:pt x="200" y="56"/>
                  </a:lnTo>
                  <a:lnTo>
                    <a:pt x="204" y="60"/>
                  </a:lnTo>
                  <a:lnTo>
                    <a:pt x="206" y="64"/>
                  </a:lnTo>
                  <a:lnTo>
                    <a:pt x="204" y="68"/>
                  </a:lnTo>
                  <a:lnTo>
                    <a:pt x="220" y="80"/>
                  </a:lnTo>
                  <a:lnTo>
                    <a:pt x="224" y="88"/>
                  </a:lnTo>
                  <a:lnTo>
                    <a:pt x="226" y="96"/>
                  </a:lnTo>
                  <a:lnTo>
                    <a:pt x="234" y="98"/>
                  </a:lnTo>
                  <a:lnTo>
                    <a:pt x="238" y="104"/>
                  </a:lnTo>
                  <a:lnTo>
                    <a:pt x="230" y="102"/>
                  </a:lnTo>
                  <a:lnTo>
                    <a:pt x="226" y="104"/>
                  </a:lnTo>
                  <a:lnTo>
                    <a:pt x="220" y="106"/>
                  </a:lnTo>
                  <a:lnTo>
                    <a:pt x="214" y="106"/>
                  </a:lnTo>
                  <a:lnTo>
                    <a:pt x="204" y="106"/>
                  </a:lnTo>
                  <a:lnTo>
                    <a:pt x="200" y="110"/>
                  </a:lnTo>
                  <a:lnTo>
                    <a:pt x="190" y="112"/>
                  </a:lnTo>
                  <a:lnTo>
                    <a:pt x="182" y="112"/>
                  </a:lnTo>
                  <a:lnTo>
                    <a:pt x="178" y="112"/>
                  </a:lnTo>
                  <a:lnTo>
                    <a:pt x="172" y="114"/>
                  </a:lnTo>
                  <a:lnTo>
                    <a:pt x="164" y="112"/>
                  </a:lnTo>
                  <a:lnTo>
                    <a:pt x="154" y="112"/>
                  </a:lnTo>
                  <a:lnTo>
                    <a:pt x="152" y="120"/>
                  </a:lnTo>
                  <a:lnTo>
                    <a:pt x="146" y="124"/>
                  </a:lnTo>
                  <a:lnTo>
                    <a:pt x="138" y="122"/>
                  </a:lnTo>
                  <a:lnTo>
                    <a:pt x="124" y="118"/>
                  </a:lnTo>
                  <a:lnTo>
                    <a:pt x="114" y="116"/>
                  </a:lnTo>
                  <a:lnTo>
                    <a:pt x="110" y="112"/>
                  </a:lnTo>
                  <a:lnTo>
                    <a:pt x="104" y="108"/>
                  </a:lnTo>
                  <a:lnTo>
                    <a:pt x="100" y="106"/>
                  </a:lnTo>
                  <a:lnTo>
                    <a:pt x="94" y="106"/>
                  </a:lnTo>
                  <a:lnTo>
                    <a:pt x="84" y="120"/>
                  </a:lnTo>
                  <a:lnTo>
                    <a:pt x="82" y="126"/>
                  </a:lnTo>
                  <a:lnTo>
                    <a:pt x="76" y="130"/>
                  </a:lnTo>
                  <a:lnTo>
                    <a:pt x="64" y="128"/>
                  </a:lnTo>
                  <a:lnTo>
                    <a:pt x="48" y="126"/>
                  </a:lnTo>
                  <a:lnTo>
                    <a:pt x="36" y="136"/>
                  </a:lnTo>
                  <a:lnTo>
                    <a:pt x="18" y="136"/>
                  </a:lnTo>
                  <a:lnTo>
                    <a:pt x="0" y="78"/>
                  </a:lnTo>
                  <a:lnTo>
                    <a:pt x="60" y="32"/>
                  </a:lnTo>
                  <a:lnTo>
                    <a:pt x="148" y="0"/>
                  </a:lnTo>
                  <a:lnTo>
                    <a:pt x="164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3" name="Freeform 279"/>
            <p:cNvSpPr>
              <a:spLocks/>
            </p:cNvSpPr>
            <p:nvPr/>
          </p:nvSpPr>
          <p:spPr bwMode="blackWhite">
            <a:xfrm>
              <a:off x="2875" y="2410"/>
              <a:ext cx="173" cy="297"/>
            </a:xfrm>
            <a:custGeom>
              <a:avLst/>
              <a:gdLst/>
              <a:ahLst/>
              <a:cxnLst>
                <a:cxn ang="0">
                  <a:pos x="194" y="86"/>
                </a:cxn>
                <a:cxn ang="0">
                  <a:pos x="192" y="132"/>
                </a:cxn>
                <a:cxn ang="0">
                  <a:pos x="186" y="132"/>
                </a:cxn>
                <a:cxn ang="0">
                  <a:pos x="181" y="136"/>
                </a:cxn>
                <a:cxn ang="0">
                  <a:pos x="177" y="134"/>
                </a:cxn>
                <a:cxn ang="0">
                  <a:pos x="169" y="132"/>
                </a:cxn>
                <a:cxn ang="0">
                  <a:pos x="165" y="134"/>
                </a:cxn>
                <a:cxn ang="0">
                  <a:pos x="163" y="138"/>
                </a:cxn>
                <a:cxn ang="0">
                  <a:pos x="163" y="142"/>
                </a:cxn>
                <a:cxn ang="0">
                  <a:pos x="161" y="152"/>
                </a:cxn>
                <a:cxn ang="0">
                  <a:pos x="159" y="162"/>
                </a:cxn>
                <a:cxn ang="0">
                  <a:pos x="161" y="166"/>
                </a:cxn>
                <a:cxn ang="0">
                  <a:pos x="158" y="173"/>
                </a:cxn>
                <a:cxn ang="0">
                  <a:pos x="152" y="183"/>
                </a:cxn>
                <a:cxn ang="0">
                  <a:pos x="152" y="195"/>
                </a:cxn>
                <a:cxn ang="0">
                  <a:pos x="150" y="201"/>
                </a:cxn>
                <a:cxn ang="0">
                  <a:pos x="154" y="204"/>
                </a:cxn>
                <a:cxn ang="0">
                  <a:pos x="158" y="204"/>
                </a:cxn>
                <a:cxn ang="0">
                  <a:pos x="161" y="208"/>
                </a:cxn>
                <a:cxn ang="0">
                  <a:pos x="161" y="222"/>
                </a:cxn>
                <a:cxn ang="0">
                  <a:pos x="167" y="226"/>
                </a:cxn>
                <a:cxn ang="0">
                  <a:pos x="171" y="228"/>
                </a:cxn>
                <a:cxn ang="0">
                  <a:pos x="169" y="236"/>
                </a:cxn>
                <a:cxn ang="0">
                  <a:pos x="129" y="261"/>
                </a:cxn>
                <a:cxn ang="0">
                  <a:pos x="104" y="269"/>
                </a:cxn>
                <a:cxn ang="0">
                  <a:pos x="96" y="267"/>
                </a:cxn>
                <a:cxn ang="0">
                  <a:pos x="94" y="271"/>
                </a:cxn>
                <a:cxn ang="0">
                  <a:pos x="94" y="277"/>
                </a:cxn>
                <a:cxn ang="0">
                  <a:pos x="88" y="278"/>
                </a:cxn>
                <a:cxn ang="0">
                  <a:pos x="75" y="278"/>
                </a:cxn>
                <a:cxn ang="0">
                  <a:pos x="67" y="282"/>
                </a:cxn>
                <a:cxn ang="0">
                  <a:pos x="67" y="286"/>
                </a:cxn>
                <a:cxn ang="0">
                  <a:pos x="54" y="290"/>
                </a:cxn>
                <a:cxn ang="0">
                  <a:pos x="50" y="286"/>
                </a:cxn>
                <a:cxn ang="0">
                  <a:pos x="44" y="292"/>
                </a:cxn>
                <a:cxn ang="0">
                  <a:pos x="42" y="296"/>
                </a:cxn>
                <a:cxn ang="0">
                  <a:pos x="27" y="290"/>
                </a:cxn>
                <a:cxn ang="0">
                  <a:pos x="0" y="240"/>
                </a:cxn>
                <a:cxn ang="0">
                  <a:pos x="6" y="123"/>
                </a:cxn>
                <a:cxn ang="0">
                  <a:pos x="65" y="0"/>
                </a:cxn>
                <a:cxn ang="0">
                  <a:pos x="194" y="86"/>
                </a:cxn>
              </a:cxnLst>
              <a:rect l="0" t="0" r="r" b="b"/>
              <a:pathLst>
                <a:path w="195" h="297">
                  <a:moveTo>
                    <a:pt x="194" y="86"/>
                  </a:moveTo>
                  <a:lnTo>
                    <a:pt x="192" y="132"/>
                  </a:lnTo>
                  <a:lnTo>
                    <a:pt x="186" y="132"/>
                  </a:lnTo>
                  <a:lnTo>
                    <a:pt x="181" y="136"/>
                  </a:lnTo>
                  <a:lnTo>
                    <a:pt x="177" y="134"/>
                  </a:lnTo>
                  <a:lnTo>
                    <a:pt x="169" y="132"/>
                  </a:lnTo>
                  <a:lnTo>
                    <a:pt x="165" y="134"/>
                  </a:lnTo>
                  <a:lnTo>
                    <a:pt x="163" y="138"/>
                  </a:lnTo>
                  <a:lnTo>
                    <a:pt x="163" y="142"/>
                  </a:lnTo>
                  <a:lnTo>
                    <a:pt x="161" y="152"/>
                  </a:lnTo>
                  <a:lnTo>
                    <a:pt x="159" y="162"/>
                  </a:lnTo>
                  <a:lnTo>
                    <a:pt x="161" y="166"/>
                  </a:lnTo>
                  <a:lnTo>
                    <a:pt x="158" y="173"/>
                  </a:lnTo>
                  <a:lnTo>
                    <a:pt x="152" y="183"/>
                  </a:lnTo>
                  <a:lnTo>
                    <a:pt x="152" y="195"/>
                  </a:lnTo>
                  <a:lnTo>
                    <a:pt x="150" y="201"/>
                  </a:lnTo>
                  <a:lnTo>
                    <a:pt x="154" y="204"/>
                  </a:lnTo>
                  <a:lnTo>
                    <a:pt x="158" y="204"/>
                  </a:lnTo>
                  <a:lnTo>
                    <a:pt x="161" y="208"/>
                  </a:lnTo>
                  <a:lnTo>
                    <a:pt x="161" y="222"/>
                  </a:lnTo>
                  <a:lnTo>
                    <a:pt x="167" y="226"/>
                  </a:lnTo>
                  <a:lnTo>
                    <a:pt x="171" y="228"/>
                  </a:lnTo>
                  <a:lnTo>
                    <a:pt x="169" y="236"/>
                  </a:lnTo>
                  <a:lnTo>
                    <a:pt x="129" y="261"/>
                  </a:lnTo>
                  <a:lnTo>
                    <a:pt x="104" y="269"/>
                  </a:lnTo>
                  <a:lnTo>
                    <a:pt x="96" y="267"/>
                  </a:lnTo>
                  <a:lnTo>
                    <a:pt x="94" y="271"/>
                  </a:lnTo>
                  <a:lnTo>
                    <a:pt x="94" y="277"/>
                  </a:lnTo>
                  <a:lnTo>
                    <a:pt x="88" y="278"/>
                  </a:lnTo>
                  <a:lnTo>
                    <a:pt x="75" y="278"/>
                  </a:lnTo>
                  <a:lnTo>
                    <a:pt x="67" y="282"/>
                  </a:lnTo>
                  <a:lnTo>
                    <a:pt x="67" y="286"/>
                  </a:lnTo>
                  <a:lnTo>
                    <a:pt x="54" y="290"/>
                  </a:lnTo>
                  <a:lnTo>
                    <a:pt x="50" y="286"/>
                  </a:lnTo>
                  <a:lnTo>
                    <a:pt x="44" y="292"/>
                  </a:lnTo>
                  <a:lnTo>
                    <a:pt x="42" y="296"/>
                  </a:lnTo>
                  <a:lnTo>
                    <a:pt x="27" y="290"/>
                  </a:lnTo>
                  <a:lnTo>
                    <a:pt x="0" y="240"/>
                  </a:lnTo>
                  <a:lnTo>
                    <a:pt x="6" y="123"/>
                  </a:lnTo>
                  <a:lnTo>
                    <a:pt x="65" y="0"/>
                  </a:lnTo>
                  <a:lnTo>
                    <a:pt x="194" y="8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4" name="Freeform 280"/>
            <p:cNvSpPr>
              <a:spLocks/>
            </p:cNvSpPr>
            <p:nvPr/>
          </p:nvSpPr>
          <p:spPr bwMode="blackWhite">
            <a:xfrm>
              <a:off x="2874" y="2409"/>
              <a:ext cx="180" cy="305"/>
            </a:xfrm>
            <a:custGeom>
              <a:avLst/>
              <a:gdLst/>
              <a:ahLst/>
              <a:cxnLst>
                <a:cxn ang="0">
                  <a:pos x="202" y="88"/>
                </a:cxn>
                <a:cxn ang="0">
                  <a:pos x="200" y="136"/>
                </a:cxn>
                <a:cxn ang="0">
                  <a:pos x="194" y="136"/>
                </a:cxn>
                <a:cxn ang="0">
                  <a:pos x="188" y="140"/>
                </a:cxn>
                <a:cxn ang="0">
                  <a:pos x="184" y="138"/>
                </a:cxn>
                <a:cxn ang="0">
                  <a:pos x="176" y="136"/>
                </a:cxn>
                <a:cxn ang="0">
                  <a:pos x="172" y="138"/>
                </a:cxn>
                <a:cxn ang="0">
                  <a:pos x="170" y="142"/>
                </a:cxn>
                <a:cxn ang="0">
                  <a:pos x="170" y="146"/>
                </a:cxn>
                <a:cxn ang="0">
                  <a:pos x="168" y="156"/>
                </a:cxn>
                <a:cxn ang="0">
                  <a:pos x="166" y="166"/>
                </a:cxn>
                <a:cxn ang="0">
                  <a:pos x="168" y="170"/>
                </a:cxn>
                <a:cxn ang="0">
                  <a:pos x="164" y="178"/>
                </a:cxn>
                <a:cxn ang="0">
                  <a:pos x="158" y="188"/>
                </a:cxn>
                <a:cxn ang="0">
                  <a:pos x="158" y="200"/>
                </a:cxn>
                <a:cxn ang="0">
                  <a:pos x="156" y="206"/>
                </a:cxn>
                <a:cxn ang="0">
                  <a:pos x="160" y="210"/>
                </a:cxn>
                <a:cxn ang="0">
                  <a:pos x="164" y="210"/>
                </a:cxn>
                <a:cxn ang="0">
                  <a:pos x="168" y="214"/>
                </a:cxn>
                <a:cxn ang="0">
                  <a:pos x="168" y="228"/>
                </a:cxn>
                <a:cxn ang="0">
                  <a:pos x="174" y="232"/>
                </a:cxn>
                <a:cxn ang="0">
                  <a:pos x="178" y="234"/>
                </a:cxn>
                <a:cxn ang="0">
                  <a:pos x="176" y="242"/>
                </a:cxn>
                <a:cxn ang="0">
                  <a:pos x="134" y="268"/>
                </a:cxn>
                <a:cxn ang="0">
                  <a:pos x="108" y="276"/>
                </a:cxn>
                <a:cxn ang="0">
                  <a:pos x="100" y="274"/>
                </a:cxn>
                <a:cxn ang="0">
                  <a:pos x="98" y="278"/>
                </a:cxn>
                <a:cxn ang="0">
                  <a:pos x="98" y="284"/>
                </a:cxn>
                <a:cxn ang="0">
                  <a:pos x="92" y="286"/>
                </a:cxn>
                <a:cxn ang="0">
                  <a:pos x="78" y="286"/>
                </a:cxn>
                <a:cxn ang="0">
                  <a:pos x="70" y="290"/>
                </a:cxn>
                <a:cxn ang="0">
                  <a:pos x="70" y="294"/>
                </a:cxn>
                <a:cxn ang="0">
                  <a:pos x="56" y="298"/>
                </a:cxn>
                <a:cxn ang="0">
                  <a:pos x="52" y="294"/>
                </a:cxn>
                <a:cxn ang="0">
                  <a:pos x="46" y="300"/>
                </a:cxn>
                <a:cxn ang="0">
                  <a:pos x="44" y="304"/>
                </a:cxn>
                <a:cxn ang="0">
                  <a:pos x="28" y="298"/>
                </a:cxn>
                <a:cxn ang="0">
                  <a:pos x="0" y="246"/>
                </a:cxn>
                <a:cxn ang="0">
                  <a:pos x="6" y="126"/>
                </a:cxn>
                <a:cxn ang="0">
                  <a:pos x="68" y="0"/>
                </a:cxn>
                <a:cxn ang="0">
                  <a:pos x="202" y="88"/>
                </a:cxn>
              </a:cxnLst>
              <a:rect l="0" t="0" r="r" b="b"/>
              <a:pathLst>
                <a:path w="203" h="305">
                  <a:moveTo>
                    <a:pt x="202" y="88"/>
                  </a:moveTo>
                  <a:lnTo>
                    <a:pt x="200" y="136"/>
                  </a:lnTo>
                  <a:lnTo>
                    <a:pt x="194" y="136"/>
                  </a:lnTo>
                  <a:lnTo>
                    <a:pt x="188" y="140"/>
                  </a:lnTo>
                  <a:lnTo>
                    <a:pt x="184" y="138"/>
                  </a:lnTo>
                  <a:lnTo>
                    <a:pt x="176" y="136"/>
                  </a:lnTo>
                  <a:lnTo>
                    <a:pt x="172" y="138"/>
                  </a:lnTo>
                  <a:lnTo>
                    <a:pt x="170" y="142"/>
                  </a:lnTo>
                  <a:lnTo>
                    <a:pt x="170" y="146"/>
                  </a:lnTo>
                  <a:lnTo>
                    <a:pt x="168" y="156"/>
                  </a:lnTo>
                  <a:lnTo>
                    <a:pt x="166" y="166"/>
                  </a:lnTo>
                  <a:lnTo>
                    <a:pt x="168" y="170"/>
                  </a:lnTo>
                  <a:lnTo>
                    <a:pt x="164" y="178"/>
                  </a:lnTo>
                  <a:lnTo>
                    <a:pt x="158" y="188"/>
                  </a:lnTo>
                  <a:lnTo>
                    <a:pt x="158" y="200"/>
                  </a:lnTo>
                  <a:lnTo>
                    <a:pt x="156" y="206"/>
                  </a:lnTo>
                  <a:lnTo>
                    <a:pt x="160" y="210"/>
                  </a:lnTo>
                  <a:lnTo>
                    <a:pt x="164" y="210"/>
                  </a:lnTo>
                  <a:lnTo>
                    <a:pt x="168" y="214"/>
                  </a:lnTo>
                  <a:lnTo>
                    <a:pt x="168" y="228"/>
                  </a:lnTo>
                  <a:lnTo>
                    <a:pt x="174" y="232"/>
                  </a:lnTo>
                  <a:lnTo>
                    <a:pt x="178" y="234"/>
                  </a:lnTo>
                  <a:lnTo>
                    <a:pt x="176" y="242"/>
                  </a:lnTo>
                  <a:lnTo>
                    <a:pt x="134" y="268"/>
                  </a:lnTo>
                  <a:lnTo>
                    <a:pt x="108" y="276"/>
                  </a:lnTo>
                  <a:lnTo>
                    <a:pt x="100" y="274"/>
                  </a:lnTo>
                  <a:lnTo>
                    <a:pt x="98" y="278"/>
                  </a:lnTo>
                  <a:lnTo>
                    <a:pt x="98" y="284"/>
                  </a:lnTo>
                  <a:lnTo>
                    <a:pt x="92" y="286"/>
                  </a:lnTo>
                  <a:lnTo>
                    <a:pt x="78" y="286"/>
                  </a:lnTo>
                  <a:lnTo>
                    <a:pt x="70" y="290"/>
                  </a:lnTo>
                  <a:lnTo>
                    <a:pt x="70" y="294"/>
                  </a:lnTo>
                  <a:lnTo>
                    <a:pt x="56" y="298"/>
                  </a:lnTo>
                  <a:lnTo>
                    <a:pt x="52" y="294"/>
                  </a:lnTo>
                  <a:lnTo>
                    <a:pt x="46" y="300"/>
                  </a:lnTo>
                  <a:lnTo>
                    <a:pt x="44" y="304"/>
                  </a:lnTo>
                  <a:lnTo>
                    <a:pt x="28" y="298"/>
                  </a:lnTo>
                  <a:lnTo>
                    <a:pt x="0" y="246"/>
                  </a:lnTo>
                  <a:lnTo>
                    <a:pt x="6" y="126"/>
                  </a:lnTo>
                  <a:lnTo>
                    <a:pt x="68" y="0"/>
                  </a:lnTo>
                  <a:lnTo>
                    <a:pt x="202" y="8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5" name="Freeform 281"/>
            <p:cNvSpPr>
              <a:spLocks/>
            </p:cNvSpPr>
            <p:nvPr/>
          </p:nvSpPr>
          <p:spPr bwMode="blackWhite">
            <a:xfrm>
              <a:off x="2792" y="2605"/>
              <a:ext cx="125" cy="209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16" y="2"/>
                </a:cxn>
                <a:cxn ang="0">
                  <a:pos x="118" y="6"/>
                </a:cxn>
                <a:cxn ang="0">
                  <a:pos x="122" y="6"/>
                </a:cxn>
                <a:cxn ang="0">
                  <a:pos x="130" y="18"/>
                </a:cxn>
                <a:cxn ang="0">
                  <a:pos x="132" y="24"/>
                </a:cxn>
                <a:cxn ang="0">
                  <a:pos x="128" y="34"/>
                </a:cxn>
                <a:cxn ang="0">
                  <a:pos x="130" y="42"/>
                </a:cxn>
                <a:cxn ang="0">
                  <a:pos x="130" y="46"/>
                </a:cxn>
                <a:cxn ang="0">
                  <a:pos x="130" y="56"/>
                </a:cxn>
                <a:cxn ang="0">
                  <a:pos x="110" y="54"/>
                </a:cxn>
                <a:cxn ang="0">
                  <a:pos x="108" y="62"/>
                </a:cxn>
                <a:cxn ang="0">
                  <a:pos x="138" y="94"/>
                </a:cxn>
                <a:cxn ang="0">
                  <a:pos x="134" y="102"/>
                </a:cxn>
                <a:cxn ang="0">
                  <a:pos x="130" y="106"/>
                </a:cxn>
                <a:cxn ang="0">
                  <a:pos x="128" y="116"/>
                </a:cxn>
                <a:cxn ang="0">
                  <a:pos x="124" y="120"/>
                </a:cxn>
                <a:cxn ang="0">
                  <a:pos x="122" y="126"/>
                </a:cxn>
                <a:cxn ang="0">
                  <a:pos x="116" y="130"/>
                </a:cxn>
                <a:cxn ang="0">
                  <a:pos x="114" y="138"/>
                </a:cxn>
                <a:cxn ang="0">
                  <a:pos x="114" y="142"/>
                </a:cxn>
                <a:cxn ang="0">
                  <a:pos x="116" y="150"/>
                </a:cxn>
                <a:cxn ang="0">
                  <a:pos x="122" y="158"/>
                </a:cxn>
                <a:cxn ang="0">
                  <a:pos x="124" y="166"/>
                </a:cxn>
                <a:cxn ang="0">
                  <a:pos x="128" y="176"/>
                </a:cxn>
                <a:cxn ang="0">
                  <a:pos x="132" y="180"/>
                </a:cxn>
                <a:cxn ang="0">
                  <a:pos x="138" y="186"/>
                </a:cxn>
                <a:cxn ang="0">
                  <a:pos x="136" y="200"/>
                </a:cxn>
                <a:cxn ang="0">
                  <a:pos x="140" y="204"/>
                </a:cxn>
                <a:cxn ang="0">
                  <a:pos x="138" y="208"/>
                </a:cxn>
                <a:cxn ang="0">
                  <a:pos x="130" y="204"/>
                </a:cxn>
                <a:cxn ang="0">
                  <a:pos x="122" y="202"/>
                </a:cxn>
                <a:cxn ang="0">
                  <a:pos x="118" y="202"/>
                </a:cxn>
                <a:cxn ang="0">
                  <a:pos x="110" y="200"/>
                </a:cxn>
                <a:cxn ang="0">
                  <a:pos x="110" y="196"/>
                </a:cxn>
                <a:cxn ang="0">
                  <a:pos x="106" y="196"/>
                </a:cxn>
                <a:cxn ang="0">
                  <a:pos x="104" y="198"/>
                </a:cxn>
                <a:cxn ang="0">
                  <a:pos x="86" y="198"/>
                </a:cxn>
                <a:cxn ang="0">
                  <a:pos x="84" y="192"/>
                </a:cxn>
                <a:cxn ang="0">
                  <a:pos x="80" y="192"/>
                </a:cxn>
                <a:cxn ang="0">
                  <a:pos x="76" y="194"/>
                </a:cxn>
                <a:cxn ang="0">
                  <a:pos x="68" y="194"/>
                </a:cxn>
                <a:cxn ang="0">
                  <a:pos x="62" y="194"/>
                </a:cxn>
                <a:cxn ang="0">
                  <a:pos x="58" y="192"/>
                </a:cxn>
                <a:cxn ang="0">
                  <a:pos x="52" y="194"/>
                </a:cxn>
                <a:cxn ang="0">
                  <a:pos x="34" y="194"/>
                </a:cxn>
                <a:cxn ang="0">
                  <a:pos x="28" y="196"/>
                </a:cxn>
                <a:cxn ang="0">
                  <a:pos x="24" y="192"/>
                </a:cxn>
                <a:cxn ang="0">
                  <a:pos x="22" y="186"/>
                </a:cxn>
                <a:cxn ang="0">
                  <a:pos x="24" y="182"/>
                </a:cxn>
                <a:cxn ang="0">
                  <a:pos x="26" y="174"/>
                </a:cxn>
                <a:cxn ang="0">
                  <a:pos x="22" y="168"/>
                </a:cxn>
                <a:cxn ang="0">
                  <a:pos x="20" y="166"/>
                </a:cxn>
                <a:cxn ang="0">
                  <a:pos x="20" y="162"/>
                </a:cxn>
                <a:cxn ang="0">
                  <a:pos x="12" y="158"/>
                </a:cxn>
                <a:cxn ang="0">
                  <a:pos x="4" y="152"/>
                </a:cxn>
                <a:cxn ang="0">
                  <a:pos x="0" y="142"/>
                </a:cxn>
                <a:cxn ang="0">
                  <a:pos x="20" y="96"/>
                </a:cxn>
                <a:cxn ang="0">
                  <a:pos x="108" y="0"/>
                </a:cxn>
              </a:cxnLst>
              <a:rect l="0" t="0" r="r" b="b"/>
              <a:pathLst>
                <a:path w="141" h="209">
                  <a:moveTo>
                    <a:pt x="108" y="0"/>
                  </a:moveTo>
                  <a:lnTo>
                    <a:pt x="116" y="2"/>
                  </a:lnTo>
                  <a:lnTo>
                    <a:pt x="118" y="6"/>
                  </a:lnTo>
                  <a:lnTo>
                    <a:pt x="122" y="6"/>
                  </a:lnTo>
                  <a:lnTo>
                    <a:pt x="130" y="18"/>
                  </a:lnTo>
                  <a:lnTo>
                    <a:pt x="132" y="24"/>
                  </a:lnTo>
                  <a:lnTo>
                    <a:pt x="128" y="34"/>
                  </a:lnTo>
                  <a:lnTo>
                    <a:pt x="130" y="42"/>
                  </a:lnTo>
                  <a:lnTo>
                    <a:pt x="130" y="46"/>
                  </a:lnTo>
                  <a:lnTo>
                    <a:pt x="130" y="56"/>
                  </a:lnTo>
                  <a:lnTo>
                    <a:pt x="110" y="54"/>
                  </a:lnTo>
                  <a:lnTo>
                    <a:pt x="108" y="62"/>
                  </a:lnTo>
                  <a:lnTo>
                    <a:pt x="138" y="94"/>
                  </a:lnTo>
                  <a:lnTo>
                    <a:pt x="134" y="102"/>
                  </a:lnTo>
                  <a:lnTo>
                    <a:pt x="130" y="106"/>
                  </a:lnTo>
                  <a:lnTo>
                    <a:pt x="128" y="116"/>
                  </a:lnTo>
                  <a:lnTo>
                    <a:pt x="124" y="120"/>
                  </a:lnTo>
                  <a:lnTo>
                    <a:pt x="122" y="126"/>
                  </a:lnTo>
                  <a:lnTo>
                    <a:pt x="116" y="130"/>
                  </a:lnTo>
                  <a:lnTo>
                    <a:pt x="114" y="138"/>
                  </a:lnTo>
                  <a:lnTo>
                    <a:pt x="114" y="142"/>
                  </a:lnTo>
                  <a:lnTo>
                    <a:pt x="116" y="150"/>
                  </a:lnTo>
                  <a:lnTo>
                    <a:pt x="122" y="158"/>
                  </a:lnTo>
                  <a:lnTo>
                    <a:pt x="124" y="166"/>
                  </a:lnTo>
                  <a:lnTo>
                    <a:pt x="128" y="176"/>
                  </a:lnTo>
                  <a:lnTo>
                    <a:pt x="132" y="180"/>
                  </a:lnTo>
                  <a:lnTo>
                    <a:pt x="138" y="186"/>
                  </a:lnTo>
                  <a:lnTo>
                    <a:pt x="136" y="200"/>
                  </a:lnTo>
                  <a:lnTo>
                    <a:pt x="140" y="204"/>
                  </a:lnTo>
                  <a:lnTo>
                    <a:pt x="138" y="208"/>
                  </a:lnTo>
                  <a:lnTo>
                    <a:pt x="130" y="204"/>
                  </a:lnTo>
                  <a:lnTo>
                    <a:pt x="122" y="202"/>
                  </a:lnTo>
                  <a:lnTo>
                    <a:pt x="118" y="202"/>
                  </a:lnTo>
                  <a:lnTo>
                    <a:pt x="110" y="200"/>
                  </a:lnTo>
                  <a:lnTo>
                    <a:pt x="110" y="196"/>
                  </a:lnTo>
                  <a:lnTo>
                    <a:pt x="106" y="196"/>
                  </a:lnTo>
                  <a:lnTo>
                    <a:pt x="104" y="198"/>
                  </a:lnTo>
                  <a:lnTo>
                    <a:pt x="86" y="198"/>
                  </a:lnTo>
                  <a:lnTo>
                    <a:pt x="84" y="192"/>
                  </a:lnTo>
                  <a:lnTo>
                    <a:pt x="80" y="192"/>
                  </a:lnTo>
                  <a:lnTo>
                    <a:pt x="76" y="194"/>
                  </a:lnTo>
                  <a:lnTo>
                    <a:pt x="68" y="194"/>
                  </a:lnTo>
                  <a:lnTo>
                    <a:pt x="62" y="194"/>
                  </a:lnTo>
                  <a:lnTo>
                    <a:pt x="58" y="192"/>
                  </a:lnTo>
                  <a:lnTo>
                    <a:pt x="52" y="194"/>
                  </a:lnTo>
                  <a:lnTo>
                    <a:pt x="34" y="194"/>
                  </a:lnTo>
                  <a:lnTo>
                    <a:pt x="28" y="196"/>
                  </a:lnTo>
                  <a:lnTo>
                    <a:pt x="24" y="192"/>
                  </a:lnTo>
                  <a:lnTo>
                    <a:pt x="22" y="186"/>
                  </a:lnTo>
                  <a:lnTo>
                    <a:pt x="24" y="182"/>
                  </a:lnTo>
                  <a:lnTo>
                    <a:pt x="26" y="174"/>
                  </a:lnTo>
                  <a:lnTo>
                    <a:pt x="22" y="168"/>
                  </a:lnTo>
                  <a:lnTo>
                    <a:pt x="20" y="166"/>
                  </a:lnTo>
                  <a:lnTo>
                    <a:pt x="20" y="162"/>
                  </a:lnTo>
                  <a:lnTo>
                    <a:pt x="12" y="158"/>
                  </a:lnTo>
                  <a:lnTo>
                    <a:pt x="4" y="152"/>
                  </a:lnTo>
                  <a:lnTo>
                    <a:pt x="0" y="142"/>
                  </a:lnTo>
                  <a:lnTo>
                    <a:pt x="20" y="96"/>
                  </a:lnTo>
                  <a:lnTo>
                    <a:pt x="10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6" name="Freeform 282"/>
            <p:cNvSpPr>
              <a:spLocks/>
            </p:cNvSpPr>
            <p:nvPr/>
          </p:nvSpPr>
          <p:spPr bwMode="blackWhite">
            <a:xfrm>
              <a:off x="2698" y="2573"/>
              <a:ext cx="203" cy="183"/>
            </a:xfrm>
            <a:custGeom>
              <a:avLst/>
              <a:gdLst/>
              <a:ahLst/>
              <a:cxnLst>
                <a:cxn ang="0">
                  <a:pos x="208" y="20"/>
                </a:cxn>
                <a:cxn ang="0">
                  <a:pos x="216" y="26"/>
                </a:cxn>
                <a:cxn ang="0">
                  <a:pos x="220" y="32"/>
                </a:cxn>
                <a:cxn ang="0">
                  <a:pos x="220" y="40"/>
                </a:cxn>
                <a:cxn ang="0">
                  <a:pos x="224" y="44"/>
                </a:cxn>
                <a:cxn ang="0">
                  <a:pos x="228" y="50"/>
                </a:cxn>
                <a:cxn ang="0">
                  <a:pos x="228" y="56"/>
                </a:cxn>
                <a:cxn ang="0">
                  <a:pos x="224" y="60"/>
                </a:cxn>
                <a:cxn ang="0">
                  <a:pos x="220" y="64"/>
                </a:cxn>
                <a:cxn ang="0">
                  <a:pos x="212" y="72"/>
                </a:cxn>
                <a:cxn ang="0">
                  <a:pos x="212" y="74"/>
                </a:cxn>
                <a:cxn ang="0">
                  <a:pos x="206" y="82"/>
                </a:cxn>
                <a:cxn ang="0">
                  <a:pos x="204" y="86"/>
                </a:cxn>
                <a:cxn ang="0">
                  <a:pos x="204" y="90"/>
                </a:cxn>
                <a:cxn ang="0">
                  <a:pos x="196" y="98"/>
                </a:cxn>
                <a:cxn ang="0">
                  <a:pos x="194" y="102"/>
                </a:cxn>
                <a:cxn ang="0">
                  <a:pos x="186" y="106"/>
                </a:cxn>
                <a:cxn ang="0">
                  <a:pos x="184" y="108"/>
                </a:cxn>
                <a:cxn ang="0">
                  <a:pos x="180" y="116"/>
                </a:cxn>
                <a:cxn ang="0">
                  <a:pos x="176" y="126"/>
                </a:cxn>
                <a:cxn ang="0">
                  <a:pos x="174" y="128"/>
                </a:cxn>
                <a:cxn ang="0">
                  <a:pos x="172" y="134"/>
                </a:cxn>
                <a:cxn ang="0">
                  <a:pos x="168" y="138"/>
                </a:cxn>
                <a:cxn ang="0">
                  <a:pos x="168" y="144"/>
                </a:cxn>
                <a:cxn ang="0">
                  <a:pos x="164" y="144"/>
                </a:cxn>
                <a:cxn ang="0">
                  <a:pos x="160" y="144"/>
                </a:cxn>
                <a:cxn ang="0">
                  <a:pos x="158" y="140"/>
                </a:cxn>
                <a:cxn ang="0">
                  <a:pos x="158" y="138"/>
                </a:cxn>
                <a:cxn ang="0">
                  <a:pos x="150" y="136"/>
                </a:cxn>
                <a:cxn ang="0">
                  <a:pos x="150" y="138"/>
                </a:cxn>
                <a:cxn ang="0">
                  <a:pos x="146" y="138"/>
                </a:cxn>
                <a:cxn ang="0">
                  <a:pos x="144" y="134"/>
                </a:cxn>
                <a:cxn ang="0">
                  <a:pos x="142" y="134"/>
                </a:cxn>
                <a:cxn ang="0">
                  <a:pos x="132" y="140"/>
                </a:cxn>
                <a:cxn ang="0">
                  <a:pos x="132" y="144"/>
                </a:cxn>
                <a:cxn ang="0">
                  <a:pos x="116" y="156"/>
                </a:cxn>
                <a:cxn ang="0">
                  <a:pos x="112" y="166"/>
                </a:cxn>
                <a:cxn ang="0">
                  <a:pos x="108" y="176"/>
                </a:cxn>
                <a:cxn ang="0">
                  <a:pos x="94" y="180"/>
                </a:cxn>
                <a:cxn ang="0">
                  <a:pos x="84" y="178"/>
                </a:cxn>
                <a:cxn ang="0">
                  <a:pos x="70" y="180"/>
                </a:cxn>
                <a:cxn ang="0">
                  <a:pos x="64" y="182"/>
                </a:cxn>
                <a:cxn ang="0">
                  <a:pos x="60" y="180"/>
                </a:cxn>
                <a:cxn ang="0">
                  <a:pos x="56" y="178"/>
                </a:cxn>
                <a:cxn ang="0">
                  <a:pos x="48" y="164"/>
                </a:cxn>
                <a:cxn ang="0">
                  <a:pos x="48" y="158"/>
                </a:cxn>
                <a:cxn ang="0">
                  <a:pos x="42" y="148"/>
                </a:cxn>
                <a:cxn ang="0">
                  <a:pos x="38" y="146"/>
                </a:cxn>
                <a:cxn ang="0">
                  <a:pos x="28" y="140"/>
                </a:cxn>
                <a:cxn ang="0">
                  <a:pos x="6" y="138"/>
                </a:cxn>
                <a:cxn ang="0">
                  <a:pos x="0" y="134"/>
                </a:cxn>
                <a:cxn ang="0">
                  <a:pos x="4" y="64"/>
                </a:cxn>
                <a:cxn ang="0">
                  <a:pos x="48" y="0"/>
                </a:cxn>
                <a:cxn ang="0">
                  <a:pos x="140" y="16"/>
                </a:cxn>
                <a:cxn ang="0">
                  <a:pos x="208" y="20"/>
                </a:cxn>
              </a:cxnLst>
              <a:rect l="0" t="0" r="r" b="b"/>
              <a:pathLst>
                <a:path w="229" h="183">
                  <a:moveTo>
                    <a:pt x="208" y="20"/>
                  </a:moveTo>
                  <a:lnTo>
                    <a:pt x="216" y="26"/>
                  </a:lnTo>
                  <a:lnTo>
                    <a:pt x="220" y="32"/>
                  </a:lnTo>
                  <a:lnTo>
                    <a:pt x="220" y="40"/>
                  </a:lnTo>
                  <a:lnTo>
                    <a:pt x="224" y="44"/>
                  </a:lnTo>
                  <a:lnTo>
                    <a:pt x="228" y="50"/>
                  </a:lnTo>
                  <a:lnTo>
                    <a:pt x="228" y="56"/>
                  </a:lnTo>
                  <a:lnTo>
                    <a:pt x="224" y="60"/>
                  </a:lnTo>
                  <a:lnTo>
                    <a:pt x="220" y="64"/>
                  </a:lnTo>
                  <a:lnTo>
                    <a:pt x="212" y="72"/>
                  </a:lnTo>
                  <a:lnTo>
                    <a:pt x="212" y="74"/>
                  </a:lnTo>
                  <a:lnTo>
                    <a:pt x="206" y="82"/>
                  </a:lnTo>
                  <a:lnTo>
                    <a:pt x="204" y="86"/>
                  </a:lnTo>
                  <a:lnTo>
                    <a:pt x="204" y="90"/>
                  </a:lnTo>
                  <a:lnTo>
                    <a:pt x="196" y="98"/>
                  </a:lnTo>
                  <a:lnTo>
                    <a:pt x="194" y="102"/>
                  </a:lnTo>
                  <a:lnTo>
                    <a:pt x="186" y="106"/>
                  </a:lnTo>
                  <a:lnTo>
                    <a:pt x="184" y="108"/>
                  </a:lnTo>
                  <a:lnTo>
                    <a:pt x="180" y="116"/>
                  </a:lnTo>
                  <a:lnTo>
                    <a:pt x="176" y="126"/>
                  </a:lnTo>
                  <a:lnTo>
                    <a:pt x="174" y="128"/>
                  </a:lnTo>
                  <a:lnTo>
                    <a:pt x="172" y="134"/>
                  </a:lnTo>
                  <a:lnTo>
                    <a:pt x="168" y="138"/>
                  </a:lnTo>
                  <a:lnTo>
                    <a:pt x="168" y="144"/>
                  </a:lnTo>
                  <a:lnTo>
                    <a:pt x="164" y="144"/>
                  </a:lnTo>
                  <a:lnTo>
                    <a:pt x="160" y="144"/>
                  </a:lnTo>
                  <a:lnTo>
                    <a:pt x="158" y="140"/>
                  </a:lnTo>
                  <a:lnTo>
                    <a:pt x="158" y="138"/>
                  </a:lnTo>
                  <a:lnTo>
                    <a:pt x="150" y="136"/>
                  </a:lnTo>
                  <a:lnTo>
                    <a:pt x="150" y="138"/>
                  </a:lnTo>
                  <a:lnTo>
                    <a:pt x="146" y="138"/>
                  </a:lnTo>
                  <a:lnTo>
                    <a:pt x="144" y="134"/>
                  </a:lnTo>
                  <a:lnTo>
                    <a:pt x="142" y="134"/>
                  </a:lnTo>
                  <a:lnTo>
                    <a:pt x="132" y="140"/>
                  </a:lnTo>
                  <a:lnTo>
                    <a:pt x="132" y="144"/>
                  </a:lnTo>
                  <a:lnTo>
                    <a:pt x="116" y="156"/>
                  </a:lnTo>
                  <a:lnTo>
                    <a:pt x="112" y="166"/>
                  </a:lnTo>
                  <a:lnTo>
                    <a:pt x="108" y="176"/>
                  </a:lnTo>
                  <a:lnTo>
                    <a:pt x="94" y="180"/>
                  </a:lnTo>
                  <a:lnTo>
                    <a:pt x="84" y="178"/>
                  </a:lnTo>
                  <a:lnTo>
                    <a:pt x="70" y="180"/>
                  </a:lnTo>
                  <a:lnTo>
                    <a:pt x="64" y="182"/>
                  </a:lnTo>
                  <a:lnTo>
                    <a:pt x="60" y="180"/>
                  </a:lnTo>
                  <a:lnTo>
                    <a:pt x="56" y="178"/>
                  </a:lnTo>
                  <a:lnTo>
                    <a:pt x="48" y="164"/>
                  </a:lnTo>
                  <a:lnTo>
                    <a:pt x="48" y="158"/>
                  </a:lnTo>
                  <a:lnTo>
                    <a:pt x="42" y="148"/>
                  </a:lnTo>
                  <a:lnTo>
                    <a:pt x="38" y="146"/>
                  </a:lnTo>
                  <a:lnTo>
                    <a:pt x="28" y="140"/>
                  </a:lnTo>
                  <a:lnTo>
                    <a:pt x="6" y="138"/>
                  </a:lnTo>
                  <a:lnTo>
                    <a:pt x="0" y="134"/>
                  </a:lnTo>
                  <a:lnTo>
                    <a:pt x="4" y="64"/>
                  </a:lnTo>
                  <a:lnTo>
                    <a:pt x="48" y="0"/>
                  </a:lnTo>
                  <a:lnTo>
                    <a:pt x="140" y="16"/>
                  </a:lnTo>
                  <a:lnTo>
                    <a:pt x="208" y="2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7" name="Freeform 283"/>
            <p:cNvSpPr>
              <a:spLocks/>
            </p:cNvSpPr>
            <p:nvPr/>
          </p:nvSpPr>
          <p:spPr bwMode="blackWhite">
            <a:xfrm>
              <a:off x="2674" y="2598"/>
              <a:ext cx="47" cy="109"/>
            </a:xfrm>
            <a:custGeom>
              <a:avLst/>
              <a:gdLst/>
              <a:ahLst/>
              <a:cxnLst>
                <a:cxn ang="0">
                  <a:pos x="50" y="9"/>
                </a:cxn>
                <a:cxn ang="0">
                  <a:pos x="52" y="15"/>
                </a:cxn>
                <a:cxn ang="0">
                  <a:pos x="52" y="20"/>
                </a:cxn>
                <a:cxn ang="0">
                  <a:pos x="52" y="24"/>
                </a:cxn>
                <a:cxn ang="0">
                  <a:pos x="50" y="30"/>
                </a:cxn>
                <a:cxn ang="0">
                  <a:pos x="50" y="34"/>
                </a:cxn>
                <a:cxn ang="0">
                  <a:pos x="52" y="39"/>
                </a:cxn>
                <a:cxn ang="0">
                  <a:pos x="47" y="41"/>
                </a:cxn>
                <a:cxn ang="0">
                  <a:pos x="47" y="47"/>
                </a:cxn>
                <a:cxn ang="0">
                  <a:pos x="45" y="48"/>
                </a:cxn>
                <a:cxn ang="0">
                  <a:pos x="42" y="52"/>
                </a:cxn>
                <a:cxn ang="0">
                  <a:pos x="38" y="58"/>
                </a:cxn>
                <a:cxn ang="0">
                  <a:pos x="36" y="61"/>
                </a:cxn>
                <a:cxn ang="0">
                  <a:pos x="33" y="60"/>
                </a:cxn>
                <a:cxn ang="0">
                  <a:pos x="33" y="63"/>
                </a:cxn>
                <a:cxn ang="0">
                  <a:pos x="31" y="67"/>
                </a:cxn>
                <a:cxn ang="0">
                  <a:pos x="31" y="69"/>
                </a:cxn>
                <a:cxn ang="0">
                  <a:pos x="29" y="86"/>
                </a:cxn>
                <a:cxn ang="0">
                  <a:pos x="31" y="89"/>
                </a:cxn>
                <a:cxn ang="0">
                  <a:pos x="31" y="91"/>
                </a:cxn>
                <a:cxn ang="0">
                  <a:pos x="28" y="95"/>
                </a:cxn>
                <a:cxn ang="0">
                  <a:pos x="29" y="102"/>
                </a:cxn>
                <a:cxn ang="0">
                  <a:pos x="29" y="106"/>
                </a:cxn>
                <a:cxn ang="0">
                  <a:pos x="26" y="108"/>
                </a:cxn>
                <a:cxn ang="0">
                  <a:pos x="24" y="106"/>
                </a:cxn>
                <a:cxn ang="0">
                  <a:pos x="17" y="106"/>
                </a:cxn>
                <a:cxn ang="0">
                  <a:pos x="10" y="108"/>
                </a:cxn>
                <a:cxn ang="0">
                  <a:pos x="7" y="47"/>
                </a:cxn>
                <a:cxn ang="0">
                  <a:pos x="0" y="35"/>
                </a:cxn>
                <a:cxn ang="0">
                  <a:pos x="5" y="22"/>
                </a:cxn>
                <a:cxn ang="0">
                  <a:pos x="35" y="0"/>
                </a:cxn>
                <a:cxn ang="0">
                  <a:pos x="50" y="9"/>
                </a:cxn>
              </a:cxnLst>
              <a:rect l="0" t="0" r="r" b="b"/>
              <a:pathLst>
                <a:path w="53" h="109">
                  <a:moveTo>
                    <a:pt x="50" y="9"/>
                  </a:moveTo>
                  <a:lnTo>
                    <a:pt x="52" y="15"/>
                  </a:lnTo>
                  <a:lnTo>
                    <a:pt x="52" y="20"/>
                  </a:lnTo>
                  <a:lnTo>
                    <a:pt x="52" y="24"/>
                  </a:lnTo>
                  <a:lnTo>
                    <a:pt x="50" y="30"/>
                  </a:lnTo>
                  <a:lnTo>
                    <a:pt x="50" y="34"/>
                  </a:lnTo>
                  <a:lnTo>
                    <a:pt x="52" y="39"/>
                  </a:lnTo>
                  <a:lnTo>
                    <a:pt x="47" y="41"/>
                  </a:lnTo>
                  <a:lnTo>
                    <a:pt x="47" y="47"/>
                  </a:lnTo>
                  <a:lnTo>
                    <a:pt x="45" y="48"/>
                  </a:lnTo>
                  <a:lnTo>
                    <a:pt x="42" y="52"/>
                  </a:lnTo>
                  <a:lnTo>
                    <a:pt x="38" y="58"/>
                  </a:lnTo>
                  <a:lnTo>
                    <a:pt x="36" y="61"/>
                  </a:lnTo>
                  <a:lnTo>
                    <a:pt x="33" y="60"/>
                  </a:lnTo>
                  <a:lnTo>
                    <a:pt x="33" y="63"/>
                  </a:lnTo>
                  <a:lnTo>
                    <a:pt x="31" y="67"/>
                  </a:lnTo>
                  <a:lnTo>
                    <a:pt x="31" y="69"/>
                  </a:lnTo>
                  <a:lnTo>
                    <a:pt x="29" y="86"/>
                  </a:lnTo>
                  <a:lnTo>
                    <a:pt x="31" y="89"/>
                  </a:lnTo>
                  <a:lnTo>
                    <a:pt x="31" y="91"/>
                  </a:lnTo>
                  <a:lnTo>
                    <a:pt x="28" y="95"/>
                  </a:lnTo>
                  <a:lnTo>
                    <a:pt x="29" y="102"/>
                  </a:lnTo>
                  <a:lnTo>
                    <a:pt x="29" y="106"/>
                  </a:lnTo>
                  <a:lnTo>
                    <a:pt x="26" y="108"/>
                  </a:lnTo>
                  <a:lnTo>
                    <a:pt x="24" y="106"/>
                  </a:lnTo>
                  <a:lnTo>
                    <a:pt x="17" y="106"/>
                  </a:lnTo>
                  <a:lnTo>
                    <a:pt x="10" y="108"/>
                  </a:lnTo>
                  <a:lnTo>
                    <a:pt x="7" y="47"/>
                  </a:lnTo>
                  <a:lnTo>
                    <a:pt x="0" y="35"/>
                  </a:lnTo>
                  <a:lnTo>
                    <a:pt x="5" y="22"/>
                  </a:lnTo>
                  <a:lnTo>
                    <a:pt x="35" y="0"/>
                  </a:lnTo>
                  <a:lnTo>
                    <a:pt x="50" y="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8" name="Freeform 284"/>
            <p:cNvSpPr>
              <a:spLocks/>
            </p:cNvSpPr>
            <p:nvPr/>
          </p:nvSpPr>
          <p:spPr bwMode="blackWhite">
            <a:xfrm>
              <a:off x="2673" y="2597"/>
              <a:ext cx="54" cy="117"/>
            </a:xfrm>
            <a:custGeom>
              <a:avLst/>
              <a:gdLst/>
              <a:ahLst/>
              <a:cxnLst>
                <a:cxn ang="0">
                  <a:pos x="58" y="10"/>
                </a:cxn>
                <a:cxn ang="0">
                  <a:pos x="60" y="16"/>
                </a:cxn>
                <a:cxn ang="0">
                  <a:pos x="60" y="22"/>
                </a:cxn>
                <a:cxn ang="0">
                  <a:pos x="60" y="26"/>
                </a:cxn>
                <a:cxn ang="0">
                  <a:pos x="58" y="32"/>
                </a:cxn>
                <a:cxn ang="0">
                  <a:pos x="58" y="36"/>
                </a:cxn>
                <a:cxn ang="0">
                  <a:pos x="60" y="42"/>
                </a:cxn>
                <a:cxn ang="0">
                  <a:pos x="54" y="44"/>
                </a:cxn>
                <a:cxn ang="0">
                  <a:pos x="54" y="50"/>
                </a:cxn>
                <a:cxn ang="0">
                  <a:pos x="52" y="52"/>
                </a:cxn>
                <a:cxn ang="0">
                  <a:pos x="48" y="56"/>
                </a:cxn>
                <a:cxn ang="0">
                  <a:pos x="44" y="62"/>
                </a:cxn>
                <a:cxn ang="0">
                  <a:pos x="42" y="66"/>
                </a:cxn>
                <a:cxn ang="0">
                  <a:pos x="38" y="64"/>
                </a:cxn>
                <a:cxn ang="0">
                  <a:pos x="38" y="68"/>
                </a:cxn>
                <a:cxn ang="0">
                  <a:pos x="36" y="72"/>
                </a:cxn>
                <a:cxn ang="0">
                  <a:pos x="36" y="74"/>
                </a:cxn>
                <a:cxn ang="0">
                  <a:pos x="34" y="92"/>
                </a:cxn>
                <a:cxn ang="0">
                  <a:pos x="36" y="96"/>
                </a:cxn>
                <a:cxn ang="0">
                  <a:pos x="36" y="98"/>
                </a:cxn>
                <a:cxn ang="0">
                  <a:pos x="32" y="102"/>
                </a:cxn>
                <a:cxn ang="0">
                  <a:pos x="34" y="110"/>
                </a:cxn>
                <a:cxn ang="0">
                  <a:pos x="34" y="114"/>
                </a:cxn>
                <a:cxn ang="0">
                  <a:pos x="30" y="116"/>
                </a:cxn>
                <a:cxn ang="0">
                  <a:pos x="28" y="114"/>
                </a:cxn>
                <a:cxn ang="0">
                  <a:pos x="20" y="114"/>
                </a:cxn>
                <a:cxn ang="0">
                  <a:pos x="12" y="116"/>
                </a:cxn>
                <a:cxn ang="0">
                  <a:pos x="8" y="50"/>
                </a:cxn>
                <a:cxn ang="0">
                  <a:pos x="0" y="38"/>
                </a:cxn>
                <a:cxn ang="0">
                  <a:pos x="6" y="24"/>
                </a:cxn>
                <a:cxn ang="0">
                  <a:pos x="40" y="0"/>
                </a:cxn>
                <a:cxn ang="0">
                  <a:pos x="58" y="10"/>
                </a:cxn>
              </a:cxnLst>
              <a:rect l="0" t="0" r="r" b="b"/>
              <a:pathLst>
                <a:path w="61" h="117">
                  <a:moveTo>
                    <a:pt x="58" y="10"/>
                  </a:moveTo>
                  <a:lnTo>
                    <a:pt x="60" y="16"/>
                  </a:lnTo>
                  <a:lnTo>
                    <a:pt x="60" y="22"/>
                  </a:lnTo>
                  <a:lnTo>
                    <a:pt x="60" y="26"/>
                  </a:lnTo>
                  <a:lnTo>
                    <a:pt x="58" y="32"/>
                  </a:lnTo>
                  <a:lnTo>
                    <a:pt x="58" y="36"/>
                  </a:lnTo>
                  <a:lnTo>
                    <a:pt x="60" y="42"/>
                  </a:lnTo>
                  <a:lnTo>
                    <a:pt x="54" y="44"/>
                  </a:lnTo>
                  <a:lnTo>
                    <a:pt x="54" y="50"/>
                  </a:lnTo>
                  <a:lnTo>
                    <a:pt x="52" y="52"/>
                  </a:lnTo>
                  <a:lnTo>
                    <a:pt x="48" y="56"/>
                  </a:lnTo>
                  <a:lnTo>
                    <a:pt x="44" y="62"/>
                  </a:lnTo>
                  <a:lnTo>
                    <a:pt x="42" y="66"/>
                  </a:lnTo>
                  <a:lnTo>
                    <a:pt x="38" y="64"/>
                  </a:lnTo>
                  <a:lnTo>
                    <a:pt x="38" y="68"/>
                  </a:lnTo>
                  <a:lnTo>
                    <a:pt x="36" y="72"/>
                  </a:lnTo>
                  <a:lnTo>
                    <a:pt x="36" y="74"/>
                  </a:lnTo>
                  <a:lnTo>
                    <a:pt x="34" y="92"/>
                  </a:lnTo>
                  <a:lnTo>
                    <a:pt x="36" y="96"/>
                  </a:lnTo>
                  <a:lnTo>
                    <a:pt x="36" y="98"/>
                  </a:lnTo>
                  <a:lnTo>
                    <a:pt x="32" y="102"/>
                  </a:lnTo>
                  <a:lnTo>
                    <a:pt x="34" y="110"/>
                  </a:lnTo>
                  <a:lnTo>
                    <a:pt x="34" y="114"/>
                  </a:lnTo>
                  <a:lnTo>
                    <a:pt x="30" y="116"/>
                  </a:lnTo>
                  <a:lnTo>
                    <a:pt x="28" y="114"/>
                  </a:lnTo>
                  <a:lnTo>
                    <a:pt x="20" y="114"/>
                  </a:lnTo>
                  <a:lnTo>
                    <a:pt x="12" y="116"/>
                  </a:lnTo>
                  <a:lnTo>
                    <a:pt x="8" y="50"/>
                  </a:lnTo>
                  <a:lnTo>
                    <a:pt x="0" y="38"/>
                  </a:lnTo>
                  <a:lnTo>
                    <a:pt x="6" y="24"/>
                  </a:lnTo>
                  <a:lnTo>
                    <a:pt x="40" y="0"/>
                  </a:lnTo>
                  <a:lnTo>
                    <a:pt x="58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69" name="Freeform 285"/>
            <p:cNvSpPr>
              <a:spLocks/>
            </p:cNvSpPr>
            <p:nvPr/>
          </p:nvSpPr>
          <p:spPr bwMode="blackWhite">
            <a:xfrm>
              <a:off x="2660" y="2617"/>
              <a:ext cx="26" cy="101"/>
            </a:xfrm>
            <a:custGeom>
              <a:avLst/>
              <a:gdLst/>
              <a:ahLst/>
              <a:cxnLst>
                <a:cxn ang="0">
                  <a:pos x="26" y="6"/>
                </a:cxn>
                <a:cxn ang="0">
                  <a:pos x="18" y="14"/>
                </a:cxn>
                <a:cxn ang="0">
                  <a:pos x="18" y="20"/>
                </a:cxn>
                <a:cxn ang="0">
                  <a:pos x="26" y="26"/>
                </a:cxn>
                <a:cxn ang="0">
                  <a:pos x="28" y="32"/>
                </a:cxn>
                <a:cxn ang="0">
                  <a:pos x="26" y="88"/>
                </a:cxn>
                <a:cxn ang="0">
                  <a:pos x="28" y="96"/>
                </a:cxn>
                <a:cxn ang="0">
                  <a:pos x="16" y="100"/>
                </a:cxn>
                <a:cxn ang="0">
                  <a:pos x="0" y="78"/>
                </a:cxn>
                <a:cxn ang="0">
                  <a:pos x="0" y="0"/>
                </a:cxn>
                <a:cxn ang="0">
                  <a:pos x="26" y="6"/>
                </a:cxn>
              </a:cxnLst>
              <a:rect l="0" t="0" r="r" b="b"/>
              <a:pathLst>
                <a:path w="29" h="101">
                  <a:moveTo>
                    <a:pt x="26" y="6"/>
                  </a:moveTo>
                  <a:lnTo>
                    <a:pt x="18" y="14"/>
                  </a:lnTo>
                  <a:lnTo>
                    <a:pt x="18" y="20"/>
                  </a:lnTo>
                  <a:lnTo>
                    <a:pt x="26" y="26"/>
                  </a:lnTo>
                  <a:lnTo>
                    <a:pt x="28" y="32"/>
                  </a:lnTo>
                  <a:lnTo>
                    <a:pt x="26" y="88"/>
                  </a:lnTo>
                  <a:lnTo>
                    <a:pt x="28" y="96"/>
                  </a:lnTo>
                  <a:lnTo>
                    <a:pt x="16" y="100"/>
                  </a:lnTo>
                  <a:lnTo>
                    <a:pt x="0" y="78"/>
                  </a:lnTo>
                  <a:lnTo>
                    <a:pt x="0" y="0"/>
                  </a:lnTo>
                  <a:lnTo>
                    <a:pt x="26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0" name="Freeform 286"/>
            <p:cNvSpPr>
              <a:spLocks/>
            </p:cNvSpPr>
            <p:nvPr/>
          </p:nvSpPr>
          <p:spPr bwMode="blackWhite">
            <a:xfrm>
              <a:off x="2600" y="2621"/>
              <a:ext cx="76" cy="121"/>
            </a:xfrm>
            <a:custGeom>
              <a:avLst/>
              <a:gdLst/>
              <a:ahLst/>
              <a:cxnLst>
                <a:cxn ang="0">
                  <a:pos x="8" y="108"/>
                </a:cxn>
                <a:cxn ang="0">
                  <a:pos x="18" y="112"/>
                </a:cxn>
                <a:cxn ang="0">
                  <a:pos x="24" y="120"/>
                </a:cxn>
                <a:cxn ang="0">
                  <a:pos x="30" y="114"/>
                </a:cxn>
                <a:cxn ang="0">
                  <a:pos x="42" y="112"/>
                </a:cxn>
                <a:cxn ang="0">
                  <a:pos x="50" y="110"/>
                </a:cxn>
                <a:cxn ang="0">
                  <a:pos x="60" y="102"/>
                </a:cxn>
                <a:cxn ang="0">
                  <a:pos x="66" y="102"/>
                </a:cxn>
                <a:cxn ang="0">
                  <a:pos x="70" y="98"/>
                </a:cxn>
                <a:cxn ang="0">
                  <a:pos x="80" y="98"/>
                </a:cxn>
                <a:cxn ang="0">
                  <a:pos x="84" y="96"/>
                </a:cxn>
                <a:cxn ang="0">
                  <a:pos x="78" y="78"/>
                </a:cxn>
                <a:cxn ang="0">
                  <a:pos x="82" y="28"/>
                </a:cxn>
                <a:cxn ang="0">
                  <a:pos x="78" y="24"/>
                </a:cxn>
                <a:cxn ang="0">
                  <a:pos x="80" y="18"/>
                </a:cxn>
                <a:cxn ang="0">
                  <a:pos x="72" y="2"/>
                </a:cxn>
                <a:cxn ang="0">
                  <a:pos x="10" y="0"/>
                </a:cxn>
                <a:cxn ang="0">
                  <a:pos x="0" y="86"/>
                </a:cxn>
                <a:cxn ang="0">
                  <a:pos x="8" y="108"/>
                </a:cxn>
              </a:cxnLst>
              <a:rect l="0" t="0" r="r" b="b"/>
              <a:pathLst>
                <a:path w="85" h="121">
                  <a:moveTo>
                    <a:pt x="8" y="108"/>
                  </a:moveTo>
                  <a:lnTo>
                    <a:pt x="18" y="112"/>
                  </a:lnTo>
                  <a:lnTo>
                    <a:pt x="24" y="120"/>
                  </a:lnTo>
                  <a:lnTo>
                    <a:pt x="30" y="114"/>
                  </a:lnTo>
                  <a:lnTo>
                    <a:pt x="42" y="112"/>
                  </a:lnTo>
                  <a:lnTo>
                    <a:pt x="50" y="110"/>
                  </a:lnTo>
                  <a:lnTo>
                    <a:pt x="60" y="102"/>
                  </a:lnTo>
                  <a:lnTo>
                    <a:pt x="66" y="102"/>
                  </a:lnTo>
                  <a:lnTo>
                    <a:pt x="70" y="98"/>
                  </a:lnTo>
                  <a:lnTo>
                    <a:pt x="80" y="98"/>
                  </a:lnTo>
                  <a:lnTo>
                    <a:pt x="84" y="96"/>
                  </a:lnTo>
                  <a:lnTo>
                    <a:pt x="78" y="78"/>
                  </a:lnTo>
                  <a:lnTo>
                    <a:pt x="82" y="28"/>
                  </a:lnTo>
                  <a:lnTo>
                    <a:pt x="78" y="24"/>
                  </a:lnTo>
                  <a:lnTo>
                    <a:pt x="80" y="18"/>
                  </a:lnTo>
                  <a:lnTo>
                    <a:pt x="72" y="2"/>
                  </a:lnTo>
                  <a:lnTo>
                    <a:pt x="10" y="0"/>
                  </a:lnTo>
                  <a:lnTo>
                    <a:pt x="0" y="86"/>
                  </a:lnTo>
                  <a:lnTo>
                    <a:pt x="8" y="10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1" name="Freeform 287"/>
            <p:cNvSpPr>
              <a:spLocks/>
            </p:cNvSpPr>
            <p:nvPr/>
          </p:nvSpPr>
          <p:spPr bwMode="blackWhite">
            <a:xfrm>
              <a:off x="2513" y="2619"/>
              <a:ext cx="106" cy="119"/>
            </a:xfrm>
            <a:custGeom>
              <a:avLst/>
              <a:gdLst/>
              <a:ahLst/>
              <a:cxnLst>
                <a:cxn ang="0">
                  <a:pos x="112" y="18"/>
                </a:cxn>
                <a:cxn ang="0">
                  <a:pos x="118" y="28"/>
                </a:cxn>
                <a:cxn ang="0">
                  <a:pos x="116" y="44"/>
                </a:cxn>
                <a:cxn ang="0">
                  <a:pos x="118" y="48"/>
                </a:cxn>
                <a:cxn ang="0">
                  <a:pos x="118" y="56"/>
                </a:cxn>
                <a:cxn ang="0">
                  <a:pos x="114" y="58"/>
                </a:cxn>
                <a:cxn ang="0">
                  <a:pos x="110" y="64"/>
                </a:cxn>
                <a:cxn ang="0">
                  <a:pos x="106" y="78"/>
                </a:cxn>
                <a:cxn ang="0">
                  <a:pos x="104" y="82"/>
                </a:cxn>
                <a:cxn ang="0">
                  <a:pos x="102" y="88"/>
                </a:cxn>
                <a:cxn ang="0">
                  <a:pos x="106" y="100"/>
                </a:cxn>
                <a:cxn ang="0">
                  <a:pos x="110" y="106"/>
                </a:cxn>
                <a:cxn ang="0">
                  <a:pos x="110" y="112"/>
                </a:cxn>
                <a:cxn ang="0">
                  <a:pos x="100" y="110"/>
                </a:cxn>
                <a:cxn ang="0">
                  <a:pos x="90" y="108"/>
                </a:cxn>
                <a:cxn ang="0">
                  <a:pos x="80" y="108"/>
                </a:cxn>
                <a:cxn ang="0">
                  <a:pos x="72" y="108"/>
                </a:cxn>
                <a:cxn ang="0">
                  <a:pos x="56" y="108"/>
                </a:cxn>
                <a:cxn ang="0">
                  <a:pos x="40" y="112"/>
                </a:cxn>
                <a:cxn ang="0">
                  <a:pos x="28" y="118"/>
                </a:cxn>
                <a:cxn ang="0">
                  <a:pos x="22" y="118"/>
                </a:cxn>
                <a:cxn ang="0">
                  <a:pos x="0" y="64"/>
                </a:cxn>
                <a:cxn ang="0">
                  <a:pos x="22" y="0"/>
                </a:cxn>
                <a:cxn ang="0">
                  <a:pos x="112" y="18"/>
                </a:cxn>
              </a:cxnLst>
              <a:rect l="0" t="0" r="r" b="b"/>
              <a:pathLst>
                <a:path w="119" h="119">
                  <a:moveTo>
                    <a:pt x="112" y="18"/>
                  </a:moveTo>
                  <a:lnTo>
                    <a:pt x="118" y="28"/>
                  </a:lnTo>
                  <a:lnTo>
                    <a:pt x="116" y="44"/>
                  </a:lnTo>
                  <a:lnTo>
                    <a:pt x="118" y="48"/>
                  </a:lnTo>
                  <a:lnTo>
                    <a:pt x="118" y="56"/>
                  </a:lnTo>
                  <a:lnTo>
                    <a:pt x="114" y="58"/>
                  </a:lnTo>
                  <a:lnTo>
                    <a:pt x="110" y="64"/>
                  </a:lnTo>
                  <a:lnTo>
                    <a:pt x="106" y="78"/>
                  </a:lnTo>
                  <a:lnTo>
                    <a:pt x="104" y="82"/>
                  </a:lnTo>
                  <a:lnTo>
                    <a:pt x="102" y="88"/>
                  </a:lnTo>
                  <a:lnTo>
                    <a:pt x="106" y="100"/>
                  </a:lnTo>
                  <a:lnTo>
                    <a:pt x="110" y="106"/>
                  </a:lnTo>
                  <a:lnTo>
                    <a:pt x="110" y="112"/>
                  </a:lnTo>
                  <a:lnTo>
                    <a:pt x="100" y="110"/>
                  </a:lnTo>
                  <a:lnTo>
                    <a:pt x="90" y="108"/>
                  </a:lnTo>
                  <a:lnTo>
                    <a:pt x="80" y="108"/>
                  </a:lnTo>
                  <a:lnTo>
                    <a:pt x="72" y="108"/>
                  </a:lnTo>
                  <a:lnTo>
                    <a:pt x="56" y="108"/>
                  </a:lnTo>
                  <a:lnTo>
                    <a:pt x="40" y="112"/>
                  </a:lnTo>
                  <a:lnTo>
                    <a:pt x="28" y="118"/>
                  </a:lnTo>
                  <a:lnTo>
                    <a:pt x="22" y="118"/>
                  </a:lnTo>
                  <a:lnTo>
                    <a:pt x="0" y="64"/>
                  </a:lnTo>
                  <a:lnTo>
                    <a:pt x="22" y="0"/>
                  </a:lnTo>
                  <a:lnTo>
                    <a:pt x="112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2" name="Freeform 288"/>
            <p:cNvSpPr>
              <a:spLocks/>
            </p:cNvSpPr>
            <p:nvPr/>
          </p:nvSpPr>
          <p:spPr bwMode="blackWhite">
            <a:xfrm>
              <a:off x="2472" y="2651"/>
              <a:ext cx="68" cy="87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4" y="36"/>
                </a:cxn>
                <a:cxn ang="0">
                  <a:pos x="22" y="52"/>
                </a:cxn>
                <a:cxn ang="0">
                  <a:pos x="32" y="66"/>
                </a:cxn>
                <a:cxn ang="0">
                  <a:pos x="38" y="68"/>
                </a:cxn>
                <a:cxn ang="0">
                  <a:pos x="48" y="78"/>
                </a:cxn>
                <a:cxn ang="0">
                  <a:pos x="60" y="84"/>
                </a:cxn>
                <a:cxn ang="0">
                  <a:pos x="66" y="86"/>
                </a:cxn>
                <a:cxn ang="0">
                  <a:pos x="70" y="86"/>
                </a:cxn>
                <a:cxn ang="0">
                  <a:pos x="70" y="68"/>
                </a:cxn>
                <a:cxn ang="0">
                  <a:pos x="76" y="58"/>
                </a:cxn>
                <a:cxn ang="0">
                  <a:pos x="76" y="56"/>
                </a:cxn>
                <a:cxn ang="0">
                  <a:pos x="66" y="54"/>
                </a:cxn>
                <a:cxn ang="0">
                  <a:pos x="64" y="44"/>
                </a:cxn>
                <a:cxn ang="0">
                  <a:pos x="52" y="42"/>
                </a:cxn>
                <a:cxn ang="0">
                  <a:pos x="60" y="38"/>
                </a:cxn>
                <a:cxn ang="0">
                  <a:pos x="60" y="32"/>
                </a:cxn>
                <a:cxn ang="0">
                  <a:pos x="62" y="30"/>
                </a:cxn>
                <a:cxn ang="0">
                  <a:pos x="62" y="20"/>
                </a:cxn>
                <a:cxn ang="0">
                  <a:pos x="38" y="0"/>
                </a:cxn>
                <a:cxn ang="0">
                  <a:pos x="8" y="14"/>
                </a:cxn>
                <a:cxn ang="0">
                  <a:pos x="0" y="28"/>
                </a:cxn>
              </a:cxnLst>
              <a:rect l="0" t="0" r="r" b="b"/>
              <a:pathLst>
                <a:path w="77" h="87">
                  <a:moveTo>
                    <a:pt x="0" y="28"/>
                  </a:moveTo>
                  <a:lnTo>
                    <a:pt x="4" y="36"/>
                  </a:lnTo>
                  <a:lnTo>
                    <a:pt x="22" y="52"/>
                  </a:lnTo>
                  <a:lnTo>
                    <a:pt x="32" y="66"/>
                  </a:lnTo>
                  <a:lnTo>
                    <a:pt x="38" y="68"/>
                  </a:lnTo>
                  <a:lnTo>
                    <a:pt x="48" y="78"/>
                  </a:lnTo>
                  <a:lnTo>
                    <a:pt x="60" y="84"/>
                  </a:lnTo>
                  <a:lnTo>
                    <a:pt x="66" y="86"/>
                  </a:lnTo>
                  <a:lnTo>
                    <a:pt x="70" y="86"/>
                  </a:lnTo>
                  <a:lnTo>
                    <a:pt x="70" y="68"/>
                  </a:lnTo>
                  <a:lnTo>
                    <a:pt x="76" y="58"/>
                  </a:lnTo>
                  <a:lnTo>
                    <a:pt x="76" y="56"/>
                  </a:lnTo>
                  <a:lnTo>
                    <a:pt x="66" y="54"/>
                  </a:lnTo>
                  <a:lnTo>
                    <a:pt x="64" y="44"/>
                  </a:lnTo>
                  <a:lnTo>
                    <a:pt x="52" y="42"/>
                  </a:lnTo>
                  <a:lnTo>
                    <a:pt x="60" y="38"/>
                  </a:lnTo>
                  <a:lnTo>
                    <a:pt x="60" y="32"/>
                  </a:lnTo>
                  <a:lnTo>
                    <a:pt x="62" y="30"/>
                  </a:lnTo>
                  <a:lnTo>
                    <a:pt x="62" y="20"/>
                  </a:lnTo>
                  <a:lnTo>
                    <a:pt x="38" y="0"/>
                  </a:lnTo>
                  <a:lnTo>
                    <a:pt x="8" y="14"/>
                  </a:lnTo>
                  <a:lnTo>
                    <a:pt x="0" y="2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3" name="Freeform 289"/>
            <p:cNvSpPr>
              <a:spLocks/>
            </p:cNvSpPr>
            <p:nvPr/>
          </p:nvSpPr>
          <p:spPr bwMode="blackWhite">
            <a:xfrm>
              <a:off x="2452" y="2621"/>
              <a:ext cx="46" cy="67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2" y="44"/>
                </a:cxn>
                <a:cxn ang="0">
                  <a:pos x="8" y="50"/>
                </a:cxn>
                <a:cxn ang="0">
                  <a:pos x="8" y="54"/>
                </a:cxn>
                <a:cxn ang="0">
                  <a:pos x="18" y="58"/>
                </a:cxn>
                <a:cxn ang="0">
                  <a:pos x="26" y="66"/>
                </a:cxn>
                <a:cxn ang="0">
                  <a:pos x="28" y="66"/>
                </a:cxn>
                <a:cxn ang="0">
                  <a:pos x="28" y="60"/>
                </a:cxn>
                <a:cxn ang="0">
                  <a:pos x="32" y="60"/>
                </a:cxn>
                <a:cxn ang="0">
                  <a:pos x="34" y="52"/>
                </a:cxn>
                <a:cxn ang="0">
                  <a:pos x="40" y="48"/>
                </a:cxn>
                <a:cxn ang="0">
                  <a:pos x="46" y="48"/>
                </a:cxn>
                <a:cxn ang="0">
                  <a:pos x="46" y="40"/>
                </a:cxn>
                <a:cxn ang="0">
                  <a:pos x="50" y="34"/>
                </a:cxn>
                <a:cxn ang="0">
                  <a:pos x="46" y="2"/>
                </a:cxn>
                <a:cxn ang="0">
                  <a:pos x="16" y="0"/>
                </a:cxn>
                <a:cxn ang="0">
                  <a:pos x="0" y="22"/>
                </a:cxn>
              </a:cxnLst>
              <a:rect l="0" t="0" r="r" b="b"/>
              <a:pathLst>
                <a:path w="51" h="67">
                  <a:moveTo>
                    <a:pt x="0" y="22"/>
                  </a:moveTo>
                  <a:lnTo>
                    <a:pt x="0" y="30"/>
                  </a:lnTo>
                  <a:lnTo>
                    <a:pt x="2" y="38"/>
                  </a:lnTo>
                  <a:lnTo>
                    <a:pt x="2" y="44"/>
                  </a:lnTo>
                  <a:lnTo>
                    <a:pt x="8" y="50"/>
                  </a:lnTo>
                  <a:lnTo>
                    <a:pt x="8" y="54"/>
                  </a:lnTo>
                  <a:lnTo>
                    <a:pt x="18" y="58"/>
                  </a:lnTo>
                  <a:lnTo>
                    <a:pt x="26" y="66"/>
                  </a:lnTo>
                  <a:lnTo>
                    <a:pt x="28" y="66"/>
                  </a:lnTo>
                  <a:lnTo>
                    <a:pt x="28" y="60"/>
                  </a:lnTo>
                  <a:lnTo>
                    <a:pt x="32" y="60"/>
                  </a:lnTo>
                  <a:lnTo>
                    <a:pt x="34" y="52"/>
                  </a:lnTo>
                  <a:lnTo>
                    <a:pt x="40" y="48"/>
                  </a:lnTo>
                  <a:lnTo>
                    <a:pt x="46" y="48"/>
                  </a:lnTo>
                  <a:lnTo>
                    <a:pt x="46" y="40"/>
                  </a:lnTo>
                  <a:lnTo>
                    <a:pt x="50" y="34"/>
                  </a:lnTo>
                  <a:lnTo>
                    <a:pt x="46" y="2"/>
                  </a:lnTo>
                  <a:lnTo>
                    <a:pt x="16" y="0"/>
                  </a:lnTo>
                  <a:lnTo>
                    <a:pt x="0" y="2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4" name="Freeform 290"/>
            <p:cNvSpPr>
              <a:spLocks/>
            </p:cNvSpPr>
            <p:nvPr/>
          </p:nvSpPr>
          <p:spPr bwMode="blackWhite">
            <a:xfrm>
              <a:off x="2425" y="2574"/>
              <a:ext cx="109" cy="103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8" y="35"/>
                </a:cxn>
                <a:cxn ang="0">
                  <a:pos x="11" y="39"/>
                </a:cxn>
                <a:cxn ang="0">
                  <a:pos x="17" y="45"/>
                </a:cxn>
                <a:cxn ang="0">
                  <a:pos x="23" y="52"/>
                </a:cxn>
                <a:cxn ang="0">
                  <a:pos x="23" y="57"/>
                </a:cxn>
                <a:cxn ang="0">
                  <a:pos x="28" y="67"/>
                </a:cxn>
                <a:cxn ang="0">
                  <a:pos x="38" y="61"/>
                </a:cxn>
                <a:cxn ang="0">
                  <a:pos x="45" y="52"/>
                </a:cxn>
                <a:cxn ang="0">
                  <a:pos x="51" y="46"/>
                </a:cxn>
                <a:cxn ang="0">
                  <a:pos x="66" y="48"/>
                </a:cxn>
                <a:cxn ang="0">
                  <a:pos x="68" y="52"/>
                </a:cxn>
                <a:cxn ang="0">
                  <a:pos x="68" y="54"/>
                </a:cxn>
                <a:cxn ang="0">
                  <a:pos x="69" y="63"/>
                </a:cxn>
                <a:cxn ang="0">
                  <a:pos x="71" y="67"/>
                </a:cxn>
                <a:cxn ang="0">
                  <a:pos x="71" y="76"/>
                </a:cxn>
                <a:cxn ang="0">
                  <a:pos x="75" y="78"/>
                </a:cxn>
                <a:cxn ang="0">
                  <a:pos x="79" y="76"/>
                </a:cxn>
                <a:cxn ang="0">
                  <a:pos x="86" y="78"/>
                </a:cxn>
                <a:cxn ang="0">
                  <a:pos x="92" y="87"/>
                </a:cxn>
                <a:cxn ang="0">
                  <a:pos x="88" y="95"/>
                </a:cxn>
                <a:cxn ang="0">
                  <a:pos x="88" y="98"/>
                </a:cxn>
                <a:cxn ang="0">
                  <a:pos x="92" y="102"/>
                </a:cxn>
                <a:cxn ang="0">
                  <a:pos x="99" y="96"/>
                </a:cxn>
                <a:cxn ang="0">
                  <a:pos x="109" y="95"/>
                </a:cxn>
                <a:cxn ang="0">
                  <a:pos x="113" y="89"/>
                </a:cxn>
                <a:cxn ang="0">
                  <a:pos x="113" y="78"/>
                </a:cxn>
                <a:cxn ang="0">
                  <a:pos x="118" y="78"/>
                </a:cxn>
                <a:cxn ang="0">
                  <a:pos x="118" y="70"/>
                </a:cxn>
                <a:cxn ang="0">
                  <a:pos x="114" y="67"/>
                </a:cxn>
                <a:cxn ang="0">
                  <a:pos x="113" y="63"/>
                </a:cxn>
                <a:cxn ang="0">
                  <a:pos x="113" y="57"/>
                </a:cxn>
                <a:cxn ang="0">
                  <a:pos x="114" y="52"/>
                </a:cxn>
                <a:cxn ang="0">
                  <a:pos x="118" y="48"/>
                </a:cxn>
                <a:cxn ang="0">
                  <a:pos x="122" y="46"/>
                </a:cxn>
                <a:cxn ang="0">
                  <a:pos x="116" y="15"/>
                </a:cxn>
                <a:cxn ang="0">
                  <a:pos x="32" y="0"/>
                </a:cxn>
                <a:cxn ang="0">
                  <a:pos x="2" y="26"/>
                </a:cxn>
                <a:cxn ang="0">
                  <a:pos x="0" y="32"/>
                </a:cxn>
              </a:cxnLst>
              <a:rect l="0" t="0" r="r" b="b"/>
              <a:pathLst>
                <a:path w="123" h="103">
                  <a:moveTo>
                    <a:pt x="0" y="32"/>
                  </a:moveTo>
                  <a:lnTo>
                    <a:pt x="8" y="35"/>
                  </a:lnTo>
                  <a:lnTo>
                    <a:pt x="11" y="39"/>
                  </a:lnTo>
                  <a:lnTo>
                    <a:pt x="17" y="45"/>
                  </a:lnTo>
                  <a:lnTo>
                    <a:pt x="23" y="52"/>
                  </a:lnTo>
                  <a:lnTo>
                    <a:pt x="23" y="57"/>
                  </a:lnTo>
                  <a:lnTo>
                    <a:pt x="28" y="67"/>
                  </a:lnTo>
                  <a:lnTo>
                    <a:pt x="38" y="61"/>
                  </a:lnTo>
                  <a:lnTo>
                    <a:pt x="45" y="52"/>
                  </a:lnTo>
                  <a:lnTo>
                    <a:pt x="51" y="46"/>
                  </a:lnTo>
                  <a:lnTo>
                    <a:pt x="66" y="48"/>
                  </a:lnTo>
                  <a:lnTo>
                    <a:pt x="68" y="52"/>
                  </a:lnTo>
                  <a:lnTo>
                    <a:pt x="68" y="54"/>
                  </a:lnTo>
                  <a:lnTo>
                    <a:pt x="69" y="63"/>
                  </a:lnTo>
                  <a:lnTo>
                    <a:pt x="71" y="67"/>
                  </a:lnTo>
                  <a:lnTo>
                    <a:pt x="71" y="76"/>
                  </a:lnTo>
                  <a:lnTo>
                    <a:pt x="75" y="78"/>
                  </a:lnTo>
                  <a:lnTo>
                    <a:pt x="79" y="76"/>
                  </a:lnTo>
                  <a:lnTo>
                    <a:pt x="86" y="78"/>
                  </a:lnTo>
                  <a:lnTo>
                    <a:pt x="92" y="87"/>
                  </a:lnTo>
                  <a:lnTo>
                    <a:pt x="88" y="95"/>
                  </a:lnTo>
                  <a:lnTo>
                    <a:pt x="88" y="98"/>
                  </a:lnTo>
                  <a:lnTo>
                    <a:pt x="92" y="102"/>
                  </a:lnTo>
                  <a:lnTo>
                    <a:pt x="99" y="96"/>
                  </a:lnTo>
                  <a:lnTo>
                    <a:pt x="109" y="95"/>
                  </a:lnTo>
                  <a:lnTo>
                    <a:pt x="113" y="89"/>
                  </a:lnTo>
                  <a:lnTo>
                    <a:pt x="113" y="78"/>
                  </a:lnTo>
                  <a:lnTo>
                    <a:pt x="118" y="78"/>
                  </a:lnTo>
                  <a:lnTo>
                    <a:pt x="118" y="70"/>
                  </a:lnTo>
                  <a:lnTo>
                    <a:pt x="114" y="67"/>
                  </a:lnTo>
                  <a:lnTo>
                    <a:pt x="113" y="63"/>
                  </a:lnTo>
                  <a:lnTo>
                    <a:pt x="113" y="57"/>
                  </a:lnTo>
                  <a:lnTo>
                    <a:pt x="114" y="52"/>
                  </a:lnTo>
                  <a:lnTo>
                    <a:pt x="118" y="48"/>
                  </a:lnTo>
                  <a:lnTo>
                    <a:pt x="122" y="46"/>
                  </a:lnTo>
                  <a:lnTo>
                    <a:pt x="116" y="15"/>
                  </a:lnTo>
                  <a:lnTo>
                    <a:pt x="32" y="0"/>
                  </a:lnTo>
                  <a:lnTo>
                    <a:pt x="2" y="26"/>
                  </a:lnTo>
                  <a:lnTo>
                    <a:pt x="0" y="3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5" name="Freeform 291"/>
            <p:cNvSpPr>
              <a:spLocks/>
            </p:cNvSpPr>
            <p:nvPr/>
          </p:nvSpPr>
          <p:spPr bwMode="blackWhite">
            <a:xfrm>
              <a:off x="2424" y="2573"/>
              <a:ext cx="116" cy="111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8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24" y="56"/>
                </a:cxn>
                <a:cxn ang="0">
                  <a:pos x="24" y="62"/>
                </a:cxn>
                <a:cxn ang="0">
                  <a:pos x="30" y="72"/>
                </a:cxn>
                <a:cxn ang="0">
                  <a:pos x="40" y="66"/>
                </a:cxn>
                <a:cxn ang="0">
                  <a:pos x="48" y="56"/>
                </a:cxn>
                <a:cxn ang="0">
                  <a:pos x="54" y="50"/>
                </a:cxn>
                <a:cxn ang="0">
                  <a:pos x="70" y="52"/>
                </a:cxn>
                <a:cxn ang="0">
                  <a:pos x="72" y="56"/>
                </a:cxn>
                <a:cxn ang="0">
                  <a:pos x="72" y="58"/>
                </a:cxn>
                <a:cxn ang="0">
                  <a:pos x="74" y="68"/>
                </a:cxn>
                <a:cxn ang="0">
                  <a:pos x="76" y="72"/>
                </a:cxn>
                <a:cxn ang="0">
                  <a:pos x="76" y="82"/>
                </a:cxn>
                <a:cxn ang="0">
                  <a:pos x="80" y="84"/>
                </a:cxn>
                <a:cxn ang="0">
                  <a:pos x="84" y="82"/>
                </a:cxn>
                <a:cxn ang="0">
                  <a:pos x="92" y="84"/>
                </a:cxn>
                <a:cxn ang="0">
                  <a:pos x="98" y="94"/>
                </a:cxn>
                <a:cxn ang="0">
                  <a:pos x="94" y="102"/>
                </a:cxn>
                <a:cxn ang="0">
                  <a:pos x="94" y="106"/>
                </a:cxn>
                <a:cxn ang="0">
                  <a:pos x="98" y="110"/>
                </a:cxn>
                <a:cxn ang="0">
                  <a:pos x="106" y="104"/>
                </a:cxn>
                <a:cxn ang="0">
                  <a:pos x="116" y="102"/>
                </a:cxn>
                <a:cxn ang="0">
                  <a:pos x="120" y="96"/>
                </a:cxn>
                <a:cxn ang="0">
                  <a:pos x="120" y="84"/>
                </a:cxn>
                <a:cxn ang="0">
                  <a:pos x="126" y="84"/>
                </a:cxn>
                <a:cxn ang="0">
                  <a:pos x="126" y="76"/>
                </a:cxn>
                <a:cxn ang="0">
                  <a:pos x="122" y="72"/>
                </a:cxn>
                <a:cxn ang="0">
                  <a:pos x="120" y="68"/>
                </a:cxn>
                <a:cxn ang="0">
                  <a:pos x="120" y="62"/>
                </a:cxn>
                <a:cxn ang="0">
                  <a:pos x="122" y="56"/>
                </a:cxn>
                <a:cxn ang="0">
                  <a:pos x="126" y="52"/>
                </a:cxn>
                <a:cxn ang="0">
                  <a:pos x="130" y="50"/>
                </a:cxn>
                <a:cxn ang="0">
                  <a:pos x="124" y="16"/>
                </a:cxn>
                <a:cxn ang="0">
                  <a:pos x="34" y="0"/>
                </a:cxn>
                <a:cxn ang="0">
                  <a:pos x="2" y="28"/>
                </a:cxn>
                <a:cxn ang="0">
                  <a:pos x="0" y="34"/>
                </a:cxn>
              </a:cxnLst>
              <a:rect l="0" t="0" r="r" b="b"/>
              <a:pathLst>
                <a:path w="131" h="111">
                  <a:moveTo>
                    <a:pt x="0" y="34"/>
                  </a:moveTo>
                  <a:lnTo>
                    <a:pt x="8" y="38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24" y="56"/>
                  </a:lnTo>
                  <a:lnTo>
                    <a:pt x="24" y="62"/>
                  </a:lnTo>
                  <a:lnTo>
                    <a:pt x="30" y="72"/>
                  </a:lnTo>
                  <a:lnTo>
                    <a:pt x="40" y="66"/>
                  </a:lnTo>
                  <a:lnTo>
                    <a:pt x="48" y="56"/>
                  </a:lnTo>
                  <a:lnTo>
                    <a:pt x="54" y="50"/>
                  </a:lnTo>
                  <a:lnTo>
                    <a:pt x="70" y="52"/>
                  </a:lnTo>
                  <a:lnTo>
                    <a:pt x="72" y="56"/>
                  </a:lnTo>
                  <a:lnTo>
                    <a:pt x="72" y="58"/>
                  </a:lnTo>
                  <a:lnTo>
                    <a:pt x="74" y="68"/>
                  </a:lnTo>
                  <a:lnTo>
                    <a:pt x="76" y="72"/>
                  </a:lnTo>
                  <a:lnTo>
                    <a:pt x="76" y="82"/>
                  </a:lnTo>
                  <a:lnTo>
                    <a:pt x="80" y="84"/>
                  </a:lnTo>
                  <a:lnTo>
                    <a:pt x="84" y="82"/>
                  </a:lnTo>
                  <a:lnTo>
                    <a:pt x="92" y="84"/>
                  </a:lnTo>
                  <a:lnTo>
                    <a:pt x="98" y="94"/>
                  </a:lnTo>
                  <a:lnTo>
                    <a:pt x="94" y="102"/>
                  </a:lnTo>
                  <a:lnTo>
                    <a:pt x="94" y="106"/>
                  </a:lnTo>
                  <a:lnTo>
                    <a:pt x="98" y="110"/>
                  </a:lnTo>
                  <a:lnTo>
                    <a:pt x="106" y="104"/>
                  </a:lnTo>
                  <a:lnTo>
                    <a:pt x="116" y="102"/>
                  </a:lnTo>
                  <a:lnTo>
                    <a:pt x="120" y="96"/>
                  </a:lnTo>
                  <a:lnTo>
                    <a:pt x="120" y="84"/>
                  </a:lnTo>
                  <a:lnTo>
                    <a:pt x="126" y="84"/>
                  </a:lnTo>
                  <a:lnTo>
                    <a:pt x="126" y="76"/>
                  </a:lnTo>
                  <a:lnTo>
                    <a:pt x="122" y="72"/>
                  </a:lnTo>
                  <a:lnTo>
                    <a:pt x="120" y="68"/>
                  </a:lnTo>
                  <a:lnTo>
                    <a:pt x="120" y="62"/>
                  </a:lnTo>
                  <a:lnTo>
                    <a:pt x="122" y="56"/>
                  </a:lnTo>
                  <a:lnTo>
                    <a:pt x="126" y="52"/>
                  </a:lnTo>
                  <a:lnTo>
                    <a:pt x="130" y="50"/>
                  </a:lnTo>
                  <a:lnTo>
                    <a:pt x="124" y="16"/>
                  </a:lnTo>
                  <a:lnTo>
                    <a:pt x="34" y="0"/>
                  </a:lnTo>
                  <a:lnTo>
                    <a:pt x="2" y="28"/>
                  </a:lnTo>
                  <a:lnTo>
                    <a:pt x="0" y="3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6" name="Freeform 292"/>
            <p:cNvSpPr>
              <a:spLocks/>
            </p:cNvSpPr>
            <p:nvPr/>
          </p:nvSpPr>
          <p:spPr bwMode="blackWhite">
            <a:xfrm>
              <a:off x="2415" y="2315"/>
              <a:ext cx="229" cy="239"/>
            </a:xfrm>
            <a:custGeom>
              <a:avLst/>
              <a:gdLst/>
              <a:ahLst/>
              <a:cxnLst>
                <a:cxn ang="0">
                  <a:pos x="14" y="98"/>
                </a:cxn>
                <a:cxn ang="0">
                  <a:pos x="22" y="84"/>
                </a:cxn>
                <a:cxn ang="0">
                  <a:pos x="124" y="4"/>
                </a:cxn>
                <a:cxn ang="0">
                  <a:pos x="190" y="0"/>
                </a:cxn>
                <a:cxn ang="0">
                  <a:pos x="256" y="64"/>
                </a:cxn>
                <a:cxn ang="0">
                  <a:pos x="214" y="224"/>
                </a:cxn>
                <a:cxn ang="0">
                  <a:pos x="70" y="238"/>
                </a:cxn>
                <a:cxn ang="0">
                  <a:pos x="0" y="198"/>
                </a:cxn>
                <a:cxn ang="0">
                  <a:pos x="2" y="188"/>
                </a:cxn>
                <a:cxn ang="0">
                  <a:pos x="8" y="184"/>
                </a:cxn>
                <a:cxn ang="0">
                  <a:pos x="6" y="178"/>
                </a:cxn>
                <a:cxn ang="0">
                  <a:pos x="14" y="166"/>
                </a:cxn>
                <a:cxn ang="0">
                  <a:pos x="18" y="156"/>
                </a:cxn>
                <a:cxn ang="0">
                  <a:pos x="18" y="134"/>
                </a:cxn>
                <a:cxn ang="0">
                  <a:pos x="12" y="128"/>
                </a:cxn>
                <a:cxn ang="0">
                  <a:pos x="16" y="124"/>
                </a:cxn>
                <a:cxn ang="0">
                  <a:pos x="20" y="106"/>
                </a:cxn>
                <a:cxn ang="0">
                  <a:pos x="14" y="98"/>
                </a:cxn>
              </a:cxnLst>
              <a:rect l="0" t="0" r="r" b="b"/>
              <a:pathLst>
                <a:path w="257" h="239">
                  <a:moveTo>
                    <a:pt x="14" y="98"/>
                  </a:moveTo>
                  <a:lnTo>
                    <a:pt x="22" y="84"/>
                  </a:lnTo>
                  <a:lnTo>
                    <a:pt x="124" y="4"/>
                  </a:lnTo>
                  <a:lnTo>
                    <a:pt x="190" y="0"/>
                  </a:lnTo>
                  <a:lnTo>
                    <a:pt x="256" y="64"/>
                  </a:lnTo>
                  <a:lnTo>
                    <a:pt x="214" y="224"/>
                  </a:lnTo>
                  <a:lnTo>
                    <a:pt x="70" y="238"/>
                  </a:lnTo>
                  <a:lnTo>
                    <a:pt x="0" y="198"/>
                  </a:lnTo>
                  <a:lnTo>
                    <a:pt x="2" y="188"/>
                  </a:lnTo>
                  <a:lnTo>
                    <a:pt x="8" y="184"/>
                  </a:lnTo>
                  <a:lnTo>
                    <a:pt x="6" y="178"/>
                  </a:lnTo>
                  <a:lnTo>
                    <a:pt x="14" y="166"/>
                  </a:lnTo>
                  <a:lnTo>
                    <a:pt x="18" y="156"/>
                  </a:lnTo>
                  <a:lnTo>
                    <a:pt x="18" y="134"/>
                  </a:lnTo>
                  <a:lnTo>
                    <a:pt x="12" y="128"/>
                  </a:lnTo>
                  <a:lnTo>
                    <a:pt x="16" y="124"/>
                  </a:lnTo>
                  <a:lnTo>
                    <a:pt x="20" y="106"/>
                  </a:lnTo>
                  <a:lnTo>
                    <a:pt x="14" y="9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7" name="Freeform 293"/>
            <p:cNvSpPr>
              <a:spLocks/>
            </p:cNvSpPr>
            <p:nvPr/>
          </p:nvSpPr>
          <p:spPr bwMode="blackWhite">
            <a:xfrm>
              <a:off x="2404" y="2571"/>
              <a:ext cx="48" cy="39"/>
            </a:xfrm>
            <a:custGeom>
              <a:avLst/>
              <a:gdLst/>
              <a:ahLst/>
              <a:cxnLst>
                <a:cxn ang="0">
                  <a:pos x="28" y="38"/>
                </a:cxn>
                <a:cxn ang="0">
                  <a:pos x="22" y="36"/>
                </a:cxn>
                <a:cxn ang="0">
                  <a:pos x="20" y="34"/>
                </a:cxn>
                <a:cxn ang="0">
                  <a:pos x="18" y="22"/>
                </a:cxn>
                <a:cxn ang="0">
                  <a:pos x="16" y="20"/>
                </a:cxn>
                <a:cxn ang="0">
                  <a:pos x="12" y="20"/>
                </a:cxn>
                <a:cxn ang="0">
                  <a:pos x="0" y="6"/>
                </a:cxn>
                <a:cxn ang="0">
                  <a:pos x="24" y="0"/>
                </a:cxn>
                <a:cxn ang="0">
                  <a:pos x="52" y="4"/>
                </a:cxn>
                <a:cxn ang="0">
                  <a:pos x="52" y="8"/>
                </a:cxn>
                <a:cxn ang="0">
                  <a:pos x="48" y="12"/>
                </a:cxn>
                <a:cxn ang="0">
                  <a:pos x="50" y="20"/>
                </a:cxn>
                <a:cxn ang="0">
                  <a:pos x="44" y="26"/>
                </a:cxn>
                <a:cxn ang="0">
                  <a:pos x="38" y="24"/>
                </a:cxn>
                <a:cxn ang="0">
                  <a:pos x="30" y="32"/>
                </a:cxn>
                <a:cxn ang="0">
                  <a:pos x="28" y="38"/>
                </a:cxn>
              </a:cxnLst>
              <a:rect l="0" t="0" r="r" b="b"/>
              <a:pathLst>
                <a:path w="53" h="39">
                  <a:moveTo>
                    <a:pt x="28" y="38"/>
                  </a:moveTo>
                  <a:lnTo>
                    <a:pt x="22" y="36"/>
                  </a:lnTo>
                  <a:lnTo>
                    <a:pt x="20" y="34"/>
                  </a:lnTo>
                  <a:lnTo>
                    <a:pt x="18" y="22"/>
                  </a:lnTo>
                  <a:lnTo>
                    <a:pt x="16" y="20"/>
                  </a:lnTo>
                  <a:lnTo>
                    <a:pt x="12" y="20"/>
                  </a:lnTo>
                  <a:lnTo>
                    <a:pt x="0" y="6"/>
                  </a:lnTo>
                  <a:lnTo>
                    <a:pt x="24" y="0"/>
                  </a:lnTo>
                  <a:lnTo>
                    <a:pt x="52" y="4"/>
                  </a:lnTo>
                  <a:lnTo>
                    <a:pt x="52" y="8"/>
                  </a:lnTo>
                  <a:lnTo>
                    <a:pt x="48" y="12"/>
                  </a:lnTo>
                  <a:lnTo>
                    <a:pt x="50" y="20"/>
                  </a:lnTo>
                  <a:lnTo>
                    <a:pt x="44" y="26"/>
                  </a:lnTo>
                  <a:lnTo>
                    <a:pt x="38" y="24"/>
                  </a:lnTo>
                  <a:lnTo>
                    <a:pt x="30" y="32"/>
                  </a:lnTo>
                  <a:lnTo>
                    <a:pt x="28" y="3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8" name="Freeform 294"/>
            <p:cNvSpPr>
              <a:spLocks/>
            </p:cNvSpPr>
            <p:nvPr/>
          </p:nvSpPr>
          <p:spPr bwMode="blackWhite">
            <a:xfrm>
              <a:off x="2404" y="2499"/>
              <a:ext cx="78" cy="89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2" y="14"/>
                </a:cxn>
                <a:cxn ang="0">
                  <a:pos x="12" y="8"/>
                </a:cxn>
                <a:cxn ang="0">
                  <a:pos x="16" y="1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8" y="0"/>
                </a:cxn>
                <a:cxn ang="0">
                  <a:pos x="48" y="2"/>
                </a:cxn>
                <a:cxn ang="0">
                  <a:pos x="56" y="4"/>
                </a:cxn>
                <a:cxn ang="0">
                  <a:pos x="60" y="12"/>
                </a:cxn>
                <a:cxn ang="0">
                  <a:pos x="68" y="12"/>
                </a:cxn>
                <a:cxn ang="0">
                  <a:pos x="68" y="22"/>
                </a:cxn>
                <a:cxn ang="0">
                  <a:pos x="72" y="26"/>
                </a:cxn>
                <a:cxn ang="0">
                  <a:pos x="74" y="30"/>
                </a:cxn>
                <a:cxn ang="0">
                  <a:pos x="82" y="42"/>
                </a:cxn>
                <a:cxn ang="0">
                  <a:pos x="86" y="84"/>
                </a:cxn>
                <a:cxn ang="0">
                  <a:pos x="82" y="88"/>
                </a:cxn>
                <a:cxn ang="0">
                  <a:pos x="74" y="88"/>
                </a:cxn>
                <a:cxn ang="0">
                  <a:pos x="58" y="78"/>
                </a:cxn>
                <a:cxn ang="0">
                  <a:pos x="52" y="78"/>
                </a:cxn>
                <a:cxn ang="0">
                  <a:pos x="46" y="76"/>
                </a:cxn>
                <a:cxn ang="0">
                  <a:pos x="32" y="76"/>
                </a:cxn>
                <a:cxn ang="0">
                  <a:pos x="24" y="76"/>
                </a:cxn>
                <a:cxn ang="0">
                  <a:pos x="20" y="80"/>
                </a:cxn>
                <a:cxn ang="0">
                  <a:pos x="16" y="78"/>
                </a:cxn>
                <a:cxn ang="0">
                  <a:pos x="16" y="76"/>
                </a:cxn>
                <a:cxn ang="0">
                  <a:pos x="10" y="78"/>
                </a:cxn>
                <a:cxn ang="0">
                  <a:pos x="4" y="78"/>
                </a:cxn>
                <a:cxn ang="0">
                  <a:pos x="0" y="78"/>
                </a:cxn>
                <a:cxn ang="0">
                  <a:pos x="2" y="64"/>
                </a:cxn>
                <a:cxn ang="0">
                  <a:pos x="6" y="54"/>
                </a:cxn>
                <a:cxn ang="0">
                  <a:pos x="2" y="52"/>
                </a:cxn>
                <a:cxn ang="0">
                  <a:pos x="2" y="42"/>
                </a:cxn>
                <a:cxn ang="0">
                  <a:pos x="2" y="36"/>
                </a:cxn>
                <a:cxn ang="0">
                  <a:pos x="0" y="34"/>
                </a:cxn>
                <a:cxn ang="0">
                  <a:pos x="0" y="30"/>
                </a:cxn>
              </a:cxnLst>
              <a:rect l="0" t="0" r="r" b="b"/>
              <a:pathLst>
                <a:path w="87" h="89">
                  <a:moveTo>
                    <a:pt x="0" y="30"/>
                  </a:moveTo>
                  <a:lnTo>
                    <a:pt x="12" y="14"/>
                  </a:lnTo>
                  <a:lnTo>
                    <a:pt x="12" y="8"/>
                  </a:lnTo>
                  <a:lnTo>
                    <a:pt x="16" y="1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48" y="2"/>
                  </a:lnTo>
                  <a:lnTo>
                    <a:pt x="56" y="4"/>
                  </a:lnTo>
                  <a:lnTo>
                    <a:pt x="60" y="12"/>
                  </a:lnTo>
                  <a:lnTo>
                    <a:pt x="68" y="12"/>
                  </a:lnTo>
                  <a:lnTo>
                    <a:pt x="68" y="22"/>
                  </a:lnTo>
                  <a:lnTo>
                    <a:pt x="72" y="26"/>
                  </a:lnTo>
                  <a:lnTo>
                    <a:pt x="74" y="30"/>
                  </a:lnTo>
                  <a:lnTo>
                    <a:pt x="82" y="42"/>
                  </a:lnTo>
                  <a:lnTo>
                    <a:pt x="86" y="84"/>
                  </a:lnTo>
                  <a:lnTo>
                    <a:pt x="82" y="88"/>
                  </a:lnTo>
                  <a:lnTo>
                    <a:pt x="74" y="88"/>
                  </a:lnTo>
                  <a:lnTo>
                    <a:pt x="58" y="78"/>
                  </a:lnTo>
                  <a:lnTo>
                    <a:pt x="52" y="78"/>
                  </a:lnTo>
                  <a:lnTo>
                    <a:pt x="46" y="76"/>
                  </a:lnTo>
                  <a:lnTo>
                    <a:pt x="32" y="76"/>
                  </a:lnTo>
                  <a:lnTo>
                    <a:pt x="24" y="76"/>
                  </a:lnTo>
                  <a:lnTo>
                    <a:pt x="20" y="80"/>
                  </a:lnTo>
                  <a:lnTo>
                    <a:pt x="16" y="78"/>
                  </a:lnTo>
                  <a:lnTo>
                    <a:pt x="16" y="76"/>
                  </a:lnTo>
                  <a:lnTo>
                    <a:pt x="10" y="78"/>
                  </a:lnTo>
                  <a:lnTo>
                    <a:pt x="4" y="78"/>
                  </a:lnTo>
                  <a:lnTo>
                    <a:pt x="0" y="78"/>
                  </a:lnTo>
                  <a:lnTo>
                    <a:pt x="2" y="64"/>
                  </a:lnTo>
                  <a:lnTo>
                    <a:pt x="6" y="54"/>
                  </a:lnTo>
                  <a:lnTo>
                    <a:pt x="2" y="52"/>
                  </a:lnTo>
                  <a:lnTo>
                    <a:pt x="2" y="42"/>
                  </a:lnTo>
                  <a:lnTo>
                    <a:pt x="2" y="36"/>
                  </a:lnTo>
                  <a:lnTo>
                    <a:pt x="0" y="34"/>
                  </a:lnTo>
                  <a:lnTo>
                    <a:pt x="0" y="3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79" name="Freeform 295"/>
            <p:cNvSpPr>
              <a:spLocks/>
            </p:cNvSpPr>
            <p:nvPr/>
          </p:nvSpPr>
          <p:spPr bwMode="blackWhite">
            <a:xfrm>
              <a:off x="2474" y="2367"/>
              <a:ext cx="278" cy="271"/>
            </a:xfrm>
            <a:custGeom>
              <a:avLst/>
              <a:gdLst/>
              <a:ahLst/>
              <a:cxnLst>
                <a:cxn ang="0">
                  <a:pos x="184" y="2"/>
                </a:cxn>
                <a:cxn ang="0">
                  <a:pos x="148" y="0"/>
                </a:cxn>
                <a:cxn ang="0">
                  <a:pos x="136" y="136"/>
                </a:cxn>
                <a:cxn ang="0">
                  <a:pos x="144" y="146"/>
                </a:cxn>
                <a:cxn ang="0">
                  <a:pos x="136" y="164"/>
                </a:cxn>
                <a:cxn ang="0">
                  <a:pos x="64" y="156"/>
                </a:cxn>
                <a:cxn ang="0">
                  <a:pos x="56" y="148"/>
                </a:cxn>
                <a:cxn ang="0">
                  <a:pos x="52" y="158"/>
                </a:cxn>
                <a:cxn ang="0">
                  <a:pos x="44" y="158"/>
                </a:cxn>
                <a:cxn ang="0">
                  <a:pos x="34" y="166"/>
                </a:cxn>
                <a:cxn ang="0">
                  <a:pos x="30" y="168"/>
                </a:cxn>
                <a:cxn ang="0">
                  <a:pos x="28" y="160"/>
                </a:cxn>
                <a:cxn ang="0">
                  <a:pos x="30" y="158"/>
                </a:cxn>
                <a:cxn ang="0">
                  <a:pos x="26" y="154"/>
                </a:cxn>
                <a:cxn ang="0">
                  <a:pos x="20" y="158"/>
                </a:cxn>
                <a:cxn ang="0">
                  <a:pos x="18" y="160"/>
                </a:cxn>
                <a:cxn ang="0">
                  <a:pos x="14" y="178"/>
                </a:cxn>
                <a:cxn ang="0">
                  <a:pos x="4" y="174"/>
                </a:cxn>
                <a:cxn ang="0">
                  <a:pos x="0" y="200"/>
                </a:cxn>
                <a:cxn ang="0">
                  <a:pos x="4" y="208"/>
                </a:cxn>
                <a:cxn ang="0">
                  <a:pos x="6" y="212"/>
                </a:cxn>
                <a:cxn ang="0">
                  <a:pos x="4" y="220"/>
                </a:cxn>
                <a:cxn ang="0">
                  <a:pos x="12" y="222"/>
                </a:cxn>
                <a:cxn ang="0">
                  <a:pos x="18" y="226"/>
                </a:cxn>
                <a:cxn ang="0">
                  <a:pos x="28" y="234"/>
                </a:cxn>
                <a:cxn ang="0">
                  <a:pos x="34" y="236"/>
                </a:cxn>
                <a:cxn ang="0">
                  <a:pos x="46" y="228"/>
                </a:cxn>
                <a:cxn ang="0">
                  <a:pos x="48" y="222"/>
                </a:cxn>
                <a:cxn ang="0">
                  <a:pos x="58" y="222"/>
                </a:cxn>
                <a:cxn ang="0">
                  <a:pos x="60" y="230"/>
                </a:cxn>
                <a:cxn ang="0">
                  <a:pos x="64" y="236"/>
                </a:cxn>
                <a:cxn ang="0">
                  <a:pos x="68" y="244"/>
                </a:cxn>
                <a:cxn ang="0">
                  <a:pos x="62" y="250"/>
                </a:cxn>
                <a:cxn ang="0">
                  <a:pos x="60" y="256"/>
                </a:cxn>
                <a:cxn ang="0">
                  <a:pos x="70" y="254"/>
                </a:cxn>
                <a:cxn ang="0">
                  <a:pos x="72" y="260"/>
                </a:cxn>
                <a:cxn ang="0">
                  <a:pos x="74" y="258"/>
                </a:cxn>
                <a:cxn ang="0">
                  <a:pos x="80" y="260"/>
                </a:cxn>
                <a:cxn ang="0">
                  <a:pos x="86" y="266"/>
                </a:cxn>
                <a:cxn ang="0">
                  <a:pos x="86" y="268"/>
                </a:cxn>
                <a:cxn ang="0">
                  <a:pos x="98" y="262"/>
                </a:cxn>
                <a:cxn ang="0">
                  <a:pos x="104" y="260"/>
                </a:cxn>
                <a:cxn ang="0">
                  <a:pos x="108" y="270"/>
                </a:cxn>
                <a:cxn ang="0">
                  <a:pos x="124" y="258"/>
                </a:cxn>
                <a:cxn ang="0">
                  <a:pos x="312" y="176"/>
                </a:cxn>
                <a:cxn ang="0">
                  <a:pos x="308" y="80"/>
                </a:cxn>
                <a:cxn ang="0">
                  <a:pos x="184" y="2"/>
                </a:cxn>
              </a:cxnLst>
              <a:rect l="0" t="0" r="r" b="b"/>
              <a:pathLst>
                <a:path w="313" h="271">
                  <a:moveTo>
                    <a:pt x="184" y="2"/>
                  </a:moveTo>
                  <a:lnTo>
                    <a:pt x="148" y="0"/>
                  </a:lnTo>
                  <a:lnTo>
                    <a:pt x="136" y="136"/>
                  </a:lnTo>
                  <a:lnTo>
                    <a:pt x="144" y="146"/>
                  </a:lnTo>
                  <a:lnTo>
                    <a:pt x="136" y="164"/>
                  </a:lnTo>
                  <a:lnTo>
                    <a:pt x="64" y="156"/>
                  </a:lnTo>
                  <a:lnTo>
                    <a:pt x="56" y="148"/>
                  </a:lnTo>
                  <a:lnTo>
                    <a:pt x="52" y="158"/>
                  </a:lnTo>
                  <a:lnTo>
                    <a:pt x="44" y="158"/>
                  </a:lnTo>
                  <a:lnTo>
                    <a:pt x="34" y="166"/>
                  </a:lnTo>
                  <a:lnTo>
                    <a:pt x="30" y="168"/>
                  </a:lnTo>
                  <a:lnTo>
                    <a:pt x="28" y="160"/>
                  </a:lnTo>
                  <a:lnTo>
                    <a:pt x="30" y="158"/>
                  </a:lnTo>
                  <a:lnTo>
                    <a:pt x="26" y="154"/>
                  </a:lnTo>
                  <a:lnTo>
                    <a:pt x="20" y="158"/>
                  </a:lnTo>
                  <a:lnTo>
                    <a:pt x="18" y="160"/>
                  </a:lnTo>
                  <a:lnTo>
                    <a:pt x="14" y="178"/>
                  </a:lnTo>
                  <a:lnTo>
                    <a:pt x="4" y="174"/>
                  </a:lnTo>
                  <a:lnTo>
                    <a:pt x="0" y="200"/>
                  </a:lnTo>
                  <a:lnTo>
                    <a:pt x="4" y="208"/>
                  </a:lnTo>
                  <a:lnTo>
                    <a:pt x="6" y="212"/>
                  </a:lnTo>
                  <a:lnTo>
                    <a:pt x="4" y="220"/>
                  </a:lnTo>
                  <a:lnTo>
                    <a:pt x="12" y="222"/>
                  </a:lnTo>
                  <a:lnTo>
                    <a:pt x="18" y="226"/>
                  </a:lnTo>
                  <a:lnTo>
                    <a:pt x="28" y="234"/>
                  </a:lnTo>
                  <a:lnTo>
                    <a:pt x="34" y="236"/>
                  </a:lnTo>
                  <a:lnTo>
                    <a:pt x="46" y="228"/>
                  </a:lnTo>
                  <a:lnTo>
                    <a:pt x="48" y="222"/>
                  </a:lnTo>
                  <a:lnTo>
                    <a:pt x="58" y="222"/>
                  </a:lnTo>
                  <a:lnTo>
                    <a:pt x="60" y="230"/>
                  </a:lnTo>
                  <a:lnTo>
                    <a:pt x="64" y="236"/>
                  </a:lnTo>
                  <a:lnTo>
                    <a:pt x="68" y="244"/>
                  </a:lnTo>
                  <a:lnTo>
                    <a:pt x="62" y="250"/>
                  </a:lnTo>
                  <a:lnTo>
                    <a:pt x="60" y="256"/>
                  </a:lnTo>
                  <a:lnTo>
                    <a:pt x="70" y="254"/>
                  </a:lnTo>
                  <a:lnTo>
                    <a:pt x="72" y="260"/>
                  </a:lnTo>
                  <a:lnTo>
                    <a:pt x="74" y="258"/>
                  </a:lnTo>
                  <a:lnTo>
                    <a:pt x="80" y="260"/>
                  </a:lnTo>
                  <a:lnTo>
                    <a:pt x="86" y="266"/>
                  </a:lnTo>
                  <a:lnTo>
                    <a:pt x="86" y="268"/>
                  </a:lnTo>
                  <a:lnTo>
                    <a:pt x="98" y="262"/>
                  </a:lnTo>
                  <a:lnTo>
                    <a:pt x="104" y="260"/>
                  </a:lnTo>
                  <a:lnTo>
                    <a:pt x="108" y="270"/>
                  </a:lnTo>
                  <a:lnTo>
                    <a:pt x="124" y="258"/>
                  </a:lnTo>
                  <a:lnTo>
                    <a:pt x="312" y="176"/>
                  </a:lnTo>
                  <a:lnTo>
                    <a:pt x="308" y="80"/>
                  </a:lnTo>
                  <a:lnTo>
                    <a:pt x="184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0" name="Freeform 296"/>
            <p:cNvSpPr>
              <a:spLocks/>
            </p:cNvSpPr>
            <p:nvPr/>
          </p:nvSpPr>
          <p:spPr bwMode="blackWhite">
            <a:xfrm>
              <a:off x="2573" y="2551"/>
              <a:ext cx="135" cy="1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02" y="0"/>
                </a:cxn>
                <a:cxn ang="0">
                  <a:pos x="74" y="14"/>
                </a:cxn>
                <a:cxn ang="0">
                  <a:pos x="44" y="26"/>
                </a:cxn>
                <a:cxn ang="0">
                  <a:pos x="32" y="26"/>
                </a:cxn>
                <a:cxn ang="0">
                  <a:pos x="30" y="36"/>
                </a:cxn>
                <a:cxn ang="0">
                  <a:pos x="24" y="38"/>
                </a:cxn>
                <a:cxn ang="0">
                  <a:pos x="22" y="50"/>
                </a:cxn>
                <a:cxn ang="0">
                  <a:pos x="10" y="52"/>
                </a:cxn>
                <a:cxn ang="0">
                  <a:pos x="6" y="54"/>
                </a:cxn>
                <a:cxn ang="0">
                  <a:pos x="6" y="64"/>
                </a:cxn>
                <a:cxn ang="0">
                  <a:pos x="0" y="74"/>
                </a:cxn>
                <a:cxn ang="0">
                  <a:pos x="8" y="82"/>
                </a:cxn>
                <a:cxn ang="0">
                  <a:pos x="8" y="92"/>
                </a:cxn>
                <a:cxn ang="0">
                  <a:pos x="8" y="96"/>
                </a:cxn>
                <a:cxn ang="0">
                  <a:pos x="14" y="100"/>
                </a:cxn>
                <a:cxn ang="0">
                  <a:pos x="20" y="98"/>
                </a:cxn>
                <a:cxn ang="0">
                  <a:pos x="24" y="94"/>
                </a:cxn>
                <a:cxn ang="0">
                  <a:pos x="32" y="94"/>
                </a:cxn>
                <a:cxn ang="0">
                  <a:pos x="38" y="92"/>
                </a:cxn>
                <a:cxn ang="0">
                  <a:pos x="46" y="96"/>
                </a:cxn>
                <a:cxn ang="0">
                  <a:pos x="50" y="86"/>
                </a:cxn>
                <a:cxn ang="0">
                  <a:pos x="46" y="78"/>
                </a:cxn>
                <a:cxn ang="0">
                  <a:pos x="50" y="72"/>
                </a:cxn>
                <a:cxn ang="0">
                  <a:pos x="92" y="76"/>
                </a:cxn>
                <a:cxn ang="0">
                  <a:pos x="98" y="74"/>
                </a:cxn>
                <a:cxn ang="0">
                  <a:pos x="108" y="74"/>
                </a:cxn>
                <a:cxn ang="0">
                  <a:pos x="124" y="78"/>
                </a:cxn>
                <a:cxn ang="0">
                  <a:pos x="134" y="70"/>
                </a:cxn>
                <a:cxn ang="0">
                  <a:pos x="140" y="72"/>
                </a:cxn>
                <a:cxn ang="0">
                  <a:pos x="148" y="66"/>
                </a:cxn>
                <a:cxn ang="0">
                  <a:pos x="150" y="22"/>
                </a:cxn>
                <a:cxn ang="0">
                  <a:pos x="118" y="0"/>
                </a:cxn>
              </a:cxnLst>
              <a:rect l="0" t="0" r="r" b="b"/>
              <a:pathLst>
                <a:path w="151" h="101">
                  <a:moveTo>
                    <a:pt x="118" y="0"/>
                  </a:moveTo>
                  <a:lnTo>
                    <a:pt x="102" y="0"/>
                  </a:lnTo>
                  <a:lnTo>
                    <a:pt x="74" y="14"/>
                  </a:lnTo>
                  <a:lnTo>
                    <a:pt x="44" y="26"/>
                  </a:lnTo>
                  <a:lnTo>
                    <a:pt x="32" y="26"/>
                  </a:lnTo>
                  <a:lnTo>
                    <a:pt x="30" y="36"/>
                  </a:lnTo>
                  <a:lnTo>
                    <a:pt x="24" y="38"/>
                  </a:lnTo>
                  <a:lnTo>
                    <a:pt x="22" y="50"/>
                  </a:lnTo>
                  <a:lnTo>
                    <a:pt x="10" y="52"/>
                  </a:lnTo>
                  <a:lnTo>
                    <a:pt x="6" y="54"/>
                  </a:lnTo>
                  <a:lnTo>
                    <a:pt x="6" y="64"/>
                  </a:lnTo>
                  <a:lnTo>
                    <a:pt x="0" y="74"/>
                  </a:lnTo>
                  <a:lnTo>
                    <a:pt x="8" y="82"/>
                  </a:lnTo>
                  <a:lnTo>
                    <a:pt x="8" y="92"/>
                  </a:lnTo>
                  <a:lnTo>
                    <a:pt x="8" y="96"/>
                  </a:lnTo>
                  <a:lnTo>
                    <a:pt x="14" y="100"/>
                  </a:lnTo>
                  <a:lnTo>
                    <a:pt x="20" y="98"/>
                  </a:lnTo>
                  <a:lnTo>
                    <a:pt x="24" y="94"/>
                  </a:lnTo>
                  <a:lnTo>
                    <a:pt x="32" y="94"/>
                  </a:lnTo>
                  <a:lnTo>
                    <a:pt x="38" y="92"/>
                  </a:lnTo>
                  <a:lnTo>
                    <a:pt x="46" y="96"/>
                  </a:lnTo>
                  <a:lnTo>
                    <a:pt x="50" y="86"/>
                  </a:lnTo>
                  <a:lnTo>
                    <a:pt x="46" y="78"/>
                  </a:lnTo>
                  <a:lnTo>
                    <a:pt x="50" y="72"/>
                  </a:lnTo>
                  <a:lnTo>
                    <a:pt x="92" y="76"/>
                  </a:lnTo>
                  <a:lnTo>
                    <a:pt x="98" y="74"/>
                  </a:lnTo>
                  <a:lnTo>
                    <a:pt x="108" y="74"/>
                  </a:lnTo>
                  <a:lnTo>
                    <a:pt x="124" y="78"/>
                  </a:lnTo>
                  <a:lnTo>
                    <a:pt x="134" y="70"/>
                  </a:lnTo>
                  <a:lnTo>
                    <a:pt x="140" y="72"/>
                  </a:lnTo>
                  <a:lnTo>
                    <a:pt x="148" y="66"/>
                  </a:lnTo>
                  <a:lnTo>
                    <a:pt x="150" y="22"/>
                  </a:lnTo>
                  <a:lnTo>
                    <a:pt x="11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1" name="Freeform 297"/>
            <p:cNvSpPr>
              <a:spLocks/>
            </p:cNvSpPr>
            <p:nvPr/>
          </p:nvSpPr>
          <p:spPr bwMode="blackWhite">
            <a:xfrm>
              <a:off x="2673" y="2397"/>
              <a:ext cx="259" cy="221"/>
            </a:xfrm>
            <a:custGeom>
              <a:avLst/>
              <a:gdLst/>
              <a:ahLst/>
              <a:cxnLst>
                <a:cxn ang="0">
                  <a:pos x="282" y="86"/>
                </a:cxn>
                <a:cxn ang="0">
                  <a:pos x="278" y="152"/>
                </a:cxn>
                <a:cxn ang="0">
                  <a:pos x="238" y="178"/>
                </a:cxn>
                <a:cxn ang="0">
                  <a:pos x="238" y="200"/>
                </a:cxn>
                <a:cxn ang="0">
                  <a:pos x="214" y="210"/>
                </a:cxn>
                <a:cxn ang="0">
                  <a:pos x="206" y="204"/>
                </a:cxn>
                <a:cxn ang="0">
                  <a:pos x="194" y="202"/>
                </a:cxn>
                <a:cxn ang="0">
                  <a:pos x="180" y="200"/>
                </a:cxn>
                <a:cxn ang="0">
                  <a:pos x="164" y="208"/>
                </a:cxn>
                <a:cxn ang="0">
                  <a:pos x="154" y="206"/>
                </a:cxn>
                <a:cxn ang="0">
                  <a:pos x="148" y="204"/>
                </a:cxn>
                <a:cxn ang="0">
                  <a:pos x="142" y="200"/>
                </a:cxn>
                <a:cxn ang="0">
                  <a:pos x="134" y="198"/>
                </a:cxn>
                <a:cxn ang="0">
                  <a:pos x="128" y="200"/>
                </a:cxn>
                <a:cxn ang="0">
                  <a:pos x="120" y="200"/>
                </a:cxn>
                <a:cxn ang="0">
                  <a:pos x="114" y="192"/>
                </a:cxn>
                <a:cxn ang="0">
                  <a:pos x="110" y="194"/>
                </a:cxn>
                <a:cxn ang="0">
                  <a:pos x="98" y="184"/>
                </a:cxn>
                <a:cxn ang="0">
                  <a:pos x="72" y="188"/>
                </a:cxn>
                <a:cxn ang="0">
                  <a:pos x="70" y="198"/>
                </a:cxn>
                <a:cxn ang="0">
                  <a:pos x="60" y="216"/>
                </a:cxn>
                <a:cxn ang="0">
                  <a:pos x="42" y="204"/>
                </a:cxn>
                <a:cxn ang="0">
                  <a:pos x="36" y="220"/>
                </a:cxn>
                <a:cxn ang="0">
                  <a:pos x="32" y="206"/>
                </a:cxn>
                <a:cxn ang="0">
                  <a:pos x="30" y="202"/>
                </a:cxn>
                <a:cxn ang="0">
                  <a:pos x="28" y="206"/>
                </a:cxn>
                <a:cxn ang="0">
                  <a:pos x="16" y="194"/>
                </a:cxn>
                <a:cxn ang="0">
                  <a:pos x="12" y="182"/>
                </a:cxn>
                <a:cxn ang="0">
                  <a:pos x="6" y="178"/>
                </a:cxn>
                <a:cxn ang="0">
                  <a:pos x="0" y="166"/>
                </a:cxn>
                <a:cxn ang="0">
                  <a:pos x="6" y="154"/>
                </a:cxn>
                <a:cxn ang="0">
                  <a:pos x="40" y="154"/>
                </a:cxn>
                <a:cxn ang="0">
                  <a:pos x="64" y="152"/>
                </a:cxn>
                <a:cxn ang="0">
                  <a:pos x="68" y="140"/>
                </a:cxn>
                <a:cxn ang="0">
                  <a:pos x="78" y="126"/>
                </a:cxn>
                <a:cxn ang="0">
                  <a:pos x="84" y="78"/>
                </a:cxn>
                <a:cxn ang="0">
                  <a:pos x="214" y="0"/>
                </a:cxn>
                <a:cxn ang="0">
                  <a:pos x="282" y="36"/>
                </a:cxn>
                <a:cxn ang="0">
                  <a:pos x="284" y="64"/>
                </a:cxn>
                <a:cxn ang="0">
                  <a:pos x="290" y="78"/>
                </a:cxn>
                <a:cxn ang="0">
                  <a:pos x="282" y="86"/>
                </a:cxn>
              </a:cxnLst>
              <a:rect l="0" t="0" r="r" b="b"/>
              <a:pathLst>
                <a:path w="291" h="221">
                  <a:moveTo>
                    <a:pt x="282" y="86"/>
                  </a:moveTo>
                  <a:lnTo>
                    <a:pt x="278" y="152"/>
                  </a:lnTo>
                  <a:lnTo>
                    <a:pt x="238" y="178"/>
                  </a:lnTo>
                  <a:lnTo>
                    <a:pt x="238" y="200"/>
                  </a:lnTo>
                  <a:lnTo>
                    <a:pt x="214" y="210"/>
                  </a:lnTo>
                  <a:lnTo>
                    <a:pt x="206" y="204"/>
                  </a:lnTo>
                  <a:lnTo>
                    <a:pt x="194" y="202"/>
                  </a:lnTo>
                  <a:lnTo>
                    <a:pt x="180" y="200"/>
                  </a:lnTo>
                  <a:lnTo>
                    <a:pt x="164" y="208"/>
                  </a:lnTo>
                  <a:lnTo>
                    <a:pt x="154" y="206"/>
                  </a:lnTo>
                  <a:lnTo>
                    <a:pt x="148" y="204"/>
                  </a:lnTo>
                  <a:lnTo>
                    <a:pt x="142" y="200"/>
                  </a:lnTo>
                  <a:lnTo>
                    <a:pt x="134" y="198"/>
                  </a:lnTo>
                  <a:lnTo>
                    <a:pt x="128" y="200"/>
                  </a:lnTo>
                  <a:lnTo>
                    <a:pt x="120" y="200"/>
                  </a:lnTo>
                  <a:lnTo>
                    <a:pt x="114" y="192"/>
                  </a:lnTo>
                  <a:lnTo>
                    <a:pt x="110" y="194"/>
                  </a:lnTo>
                  <a:lnTo>
                    <a:pt x="98" y="184"/>
                  </a:lnTo>
                  <a:lnTo>
                    <a:pt x="72" y="188"/>
                  </a:lnTo>
                  <a:lnTo>
                    <a:pt x="70" y="198"/>
                  </a:lnTo>
                  <a:lnTo>
                    <a:pt x="60" y="216"/>
                  </a:lnTo>
                  <a:lnTo>
                    <a:pt x="42" y="204"/>
                  </a:lnTo>
                  <a:lnTo>
                    <a:pt x="36" y="220"/>
                  </a:lnTo>
                  <a:lnTo>
                    <a:pt x="32" y="206"/>
                  </a:lnTo>
                  <a:lnTo>
                    <a:pt x="30" y="202"/>
                  </a:lnTo>
                  <a:lnTo>
                    <a:pt x="28" y="206"/>
                  </a:lnTo>
                  <a:lnTo>
                    <a:pt x="16" y="194"/>
                  </a:lnTo>
                  <a:lnTo>
                    <a:pt x="12" y="182"/>
                  </a:lnTo>
                  <a:lnTo>
                    <a:pt x="6" y="178"/>
                  </a:lnTo>
                  <a:lnTo>
                    <a:pt x="0" y="166"/>
                  </a:lnTo>
                  <a:lnTo>
                    <a:pt x="6" y="154"/>
                  </a:lnTo>
                  <a:lnTo>
                    <a:pt x="40" y="154"/>
                  </a:lnTo>
                  <a:lnTo>
                    <a:pt x="64" y="152"/>
                  </a:lnTo>
                  <a:lnTo>
                    <a:pt x="68" y="140"/>
                  </a:lnTo>
                  <a:lnTo>
                    <a:pt x="78" y="126"/>
                  </a:lnTo>
                  <a:lnTo>
                    <a:pt x="84" y="78"/>
                  </a:lnTo>
                  <a:lnTo>
                    <a:pt x="214" y="0"/>
                  </a:lnTo>
                  <a:lnTo>
                    <a:pt x="282" y="36"/>
                  </a:lnTo>
                  <a:lnTo>
                    <a:pt x="284" y="64"/>
                  </a:lnTo>
                  <a:lnTo>
                    <a:pt x="290" y="78"/>
                  </a:lnTo>
                  <a:lnTo>
                    <a:pt x="282" y="8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2" name="Freeform 298"/>
            <p:cNvSpPr>
              <a:spLocks/>
            </p:cNvSpPr>
            <p:nvPr/>
          </p:nvSpPr>
          <p:spPr bwMode="blackWhite">
            <a:xfrm>
              <a:off x="3073" y="2277"/>
              <a:ext cx="171" cy="187"/>
            </a:xfrm>
            <a:custGeom>
              <a:avLst/>
              <a:gdLst/>
              <a:ahLst/>
              <a:cxnLst>
                <a:cxn ang="0">
                  <a:pos x="42" y="6"/>
                </a:cxn>
                <a:cxn ang="0">
                  <a:pos x="58" y="12"/>
                </a:cxn>
                <a:cxn ang="0">
                  <a:pos x="68" y="16"/>
                </a:cxn>
                <a:cxn ang="0">
                  <a:pos x="80" y="18"/>
                </a:cxn>
                <a:cxn ang="0">
                  <a:pos x="84" y="8"/>
                </a:cxn>
                <a:cxn ang="0">
                  <a:pos x="88" y="6"/>
                </a:cxn>
                <a:cxn ang="0">
                  <a:pos x="94" y="10"/>
                </a:cxn>
                <a:cxn ang="0">
                  <a:pos x="102" y="8"/>
                </a:cxn>
                <a:cxn ang="0">
                  <a:pos x="106" y="10"/>
                </a:cxn>
                <a:cxn ang="0">
                  <a:pos x="108" y="4"/>
                </a:cxn>
                <a:cxn ang="0">
                  <a:pos x="114" y="8"/>
                </a:cxn>
                <a:cxn ang="0">
                  <a:pos x="120" y="8"/>
                </a:cxn>
                <a:cxn ang="0">
                  <a:pos x="126" y="14"/>
                </a:cxn>
                <a:cxn ang="0">
                  <a:pos x="140" y="14"/>
                </a:cxn>
                <a:cxn ang="0">
                  <a:pos x="158" y="8"/>
                </a:cxn>
                <a:cxn ang="0">
                  <a:pos x="170" y="0"/>
                </a:cxn>
                <a:cxn ang="0">
                  <a:pos x="182" y="42"/>
                </a:cxn>
                <a:cxn ang="0">
                  <a:pos x="182" y="62"/>
                </a:cxn>
                <a:cxn ang="0">
                  <a:pos x="174" y="70"/>
                </a:cxn>
                <a:cxn ang="0">
                  <a:pos x="164" y="80"/>
                </a:cxn>
                <a:cxn ang="0">
                  <a:pos x="152" y="70"/>
                </a:cxn>
                <a:cxn ang="0">
                  <a:pos x="144" y="60"/>
                </a:cxn>
                <a:cxn ang="0">
                  <a:pos x="136" y="52"/>
                </a:cxn>
                <a:cxn ang="0">
                  <a:pos x="128" y="34"/>
                </a:cxn>
                <a:cxn ang="0">
                  <a:pos x="136" y="60"/>
                </a:cxn>
                <a:cxn ang="0">
                  <a:pos x="148" y="72"/>
                </a:cxn>
                <a:cxn ang="0">
                  <a:pos x="152" y="82"/>
                </a:cxn>
                <a:cxn ang="0">
                  <a:pos x="162" y="98"/>
                </a:cxn>
                <a:cxn ang="0">
                  <a:pos x="170" y="114"/>
                </a:cxn>
                <a:cxn ang="0">
                  <a:pos x="176" y="126"/>
                </a:cxn>
                <a:cxn ang="0">
                  <a:pos x="188" y="148"/>
                </a:cxn>
                <a:cxn ang="0">
                  <a:pos x="188" y="160"/>
                </a:cxn>
                <a:cxn ang="0">
                  <a:pos x="192" y="166"/>
                </a:cxn>
                <a:cxn ang="0">
                  <a:pos x="186" y="172"/>
                </a:cxn>
                <a:cxn ang="0">
                  <a:pos x="182" y="168"/>
                </a:cxn>
                <a:cxn ang="0">
                  <a:pos x="180" y="176"/>
                </a:cxn>
                <a:cxn ang="0">
                  <a:pos x="164" y="186"/>
                </a:cxn>
                <a:cxn ang="0">
                  <a:pos x="158" y="184"/>
                </a:cxn>
                <a:cxn ang="0">
                  <a:pos x="0" y="176"/>
                </a:cxn>
                <a:cxn ang="0">
                  <a:pos x="0" y="2"/>
                </a:cxn>
                <a:cxn ang="0">
                  <a:pos x="10" y="0"/>
                </a:cxn>
                <a:cxn ang="0">
                  <a:pos x="14" y="4"/>
                </a:cxn>
                <a:cxn ang="0">
                  <a:pos x="26" y="2"/>
                </a:cxn>
                <a:cxn ang="0">
                  <a:pos x="42" y="6"/>
                </a:cxn>
              </a:cxnLst>
              <a:rect l="0" t="0" r="r" b="b"/>
              <a:pathLst>
                <a:path w="193" h="187">
                  <a:moveTo>
                    <a:pt x="42" y="6"/>
                  </a:moveTo>
                  <a:lnTo>
                    <a:pt x="58" y="12"/>
                  </a:lnTo>
                  <a:lnTo>
                    <a:pt x="68" y="16"/>
                  </a:lnTo>
                  <a:lnTo>
                    <a:pt x="80" y="18"/>
                  </a:lnTo>
                  <a:lnTo>
                    <a:pt x="84" y="8"/>
                  </a:lnTo>
                  <a:lnTo>
                    <a:pt x="88" y="6"/>
                  </a:lnTo>
                  <a:lnTo>
                    <a:pt x="94" y="10"/>
                  </a:lnTo>
                  <a:lnTo>
                    <a:pt x="102" y="8"/>
                  </a:lnTo>
                  <a:lnTo>
                    <a:pt x="106" y="10"/>
                  </a:lnTo>
                  <a:lnTo>
                    <a:pt x="108" y="4"/>
                  </a:lnTo>
                  <a:lnTo>
                    <a:pt x="114" y="8"/>
                  </a:lnTo>
                  <a:lnTo>
                    <a:pt x="120" y="8"/>
                  </a:lnTo>
                  <a:lnTo>
                    <a:pt x="126" y="14"/>
                  </a:lnTo>
                  <a:lnTo>
                    <a:pt x="140" y="14"/>
                  </a:lnTo>
                  <a:lnTo>
                    <a:pt x="158" y="8"/>
                  </a:lnTo>
                  <a:lnTo>
                    <a:pt x="170" y="0"/>
                  </a:lnTo>
                  <a:lnTo>
                    <a:pt x="182" y="42"/>
                  </a:lnTo>
                  <a:lnTo>
                    <a:pt x="182" y="62"/>
                  </a:lnTo>
                  <a:lnTo>
                    <a:pt x="174" y="70"/>
                  </a:lnTo>
                  <a:lnTo>
                    <a:pt x="164" y="80"/>
                  </a:lnTo>
                  <a:lnTo>
                    <a:pt x="152" y="70"/>
                  </a:lnTo>
                  <a:lnTo>
                    <a:pt x="144" y="60"/>
                  </a:lnTo>
                  <a:lnTo>
                    <a:pt x="136" y="52"/>
                  </a:lnTo>
                  <a:lnTo>
                    <a:pt x="128" y="34"/>
                  </a:lnTo>
                  <a:lnTo>
                    <a:pt x="136" y="60"/>
                  </a:lnTo>
                  <a:lnTo>
                    <a:pt x="148" y="72"/>
                  </a:lnTo>
                  <a:lnTo>
                    <a:pt x="152" y="82"/>
                  </a:lnTo>
                  <a:lnTo>
                    <a:pt x="162" y="98"/>
                  </a:lnTo>
                  <a:lnTo>
                    <a:pt x="170" y="114"/>
                  </a:lnTo>
                  <a:lnTo>
                    <a:pt x="176" y="126"/>
                  </a:lnTo>
                  <a:lnTo>
                    <a:pt x="188" y="148"/>
                  </a:lnTo>
                  <a:lnTo>
                    <a:pt x="188" y="160"/>
                  </a:lnTo>
                  <a:lnTo>
                    <a:pt x="192" y="166"/>
                  </a:lnTo>
                  <a:lnTo>
                    <a:pt x="186" y="172"/>
                  </a:lnTo>
                  <a:lnTo>
                    <a:pt x="182" y="168"/>
                  </a:lnTo>
                  <a:lnTo>
                    <a:pt x="180" y="176"/>
                  </a:lnTo>
                  <a:lnTo>
                    <a:pt x="164" y="186"/>
                  </a:lnTo>
                  <a:lnTo>
                    <a:pt x="158" y="184"/>
                  </a:lnTo>
                  <a:lnTo>
                    <a:pt x="0" y="176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4" y="4"/>
                  </a:lnTo>
                  <a:lnTo>
                    <a:pt x="26" y="2"/>
                  </a:lnTo>
                  <a:lnTo>
                    <a:pt x="42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3" name="Freeform 299"/>
            <p:cNvSpPr>
              <a:spLocks/>
            </p:cNvSpPr>
            <p:nvPr/>
          </p:nvSpPr>
          <p:spPr bwMode="blackWhite">
            <a:xfrm>
              <a:off x="2822" y="2237"/>
              <a:ext cx="264" cy="277"/>
            </a:xfrm>
            <a:custGeom>
              <a:avLst/>
              <a:gdLst/>
              <a:ahLst/>
              <a:cxnLst>
                <a:cxn ang="0">
                  <a:pos x="132" y="16"/>
                </a:cxn>
                <a:cxn ang="0">
                  <a:pos x="132" y="24"/>
                </a:cxn>
                <a:cxn ang="0">
                  <a:pos x="138" y="36"/>
                </a:cxn>
                <a:cxn ang="0">
                  <a:pos x="144" y="40"/>
                </a:cxn>
                <a:cxn ang="0">
                  <a:pos x="154" y="40"/>
                </a:cxn>
                <a:cxn ang="0">
                  <a:pos x="174" y="44"/>
                </a:cxn>
                <a:cxn ang="0">
                  <a:pos x="186" y="56"/>
                </a:cxn>
                <a:cxn ang="0">
                  <a:pos x="192" y="60"/>
                </a:cxn>
                <a:cxn ang="0">
                  <a:pos x="202" y="58"/>
                </a:cxn>
                <a:cxn ang="0">
                  <a:pos x="210" y="50"/>
                </a:cxn>
                <a:cxn ang="0">
                  <a:pos x="212" y="44"/>
                </a:cxn>
                <a:cxn ang="0">
                  <a:pos x="206" y="36"/>
                </a:cxn>
                <a:cxn ang="0">
                  <a:pos x="208" y="28"/>
                </a:cxn>
                <a:cxn ang="0">
                  <a:pos x="214" y="20"/>
                </a:cxn>
                <a:cxn ang="0">
                  <a:pos x="226" y="16"/>
                </a:cxn>
                <a:cxn ang="0">
                  <a:pos x="240" y="16"/>
                </a:cxn>
                <a:cxn ang="0">
                  <a:pos x="250" y="18"/>
                </a:cxn>
                <a:cxn ang="0">
                  <a:pos x="260" y="22"/>
                </a:cxn>
                <a:cxn ang="0">
                  <a:pos x="258" y="26"/>
                </a:cxn>
                <a:cxn ang="0">
                  <a:pos x="264" y="32"/>
                </a:cxn>
                <a:cxn ang="0">
                  <a:pos x="270" y="30"/>
                </a:cxn>
                <a:cxn ang="0">
                  <a:pos x="276" y="36"/>
                </a:cxn>
                <a:cxn ang="0">
                  <a:pos x="284" y="34"/>
                </a:cxn>
                <a:cxn ang="0">
                  <a:pos x="292" y="40"/>
                </a:cxn>
                <a:cxn ang="0">
                  <a:pos x="290" y="44"/>
                </a:cxn>
                <a:cxn ang="0">
                  <a:pos x="290" y="52"/>
                </a:cxn>
                <a:cxn ang="0">
                  <a:pos x="294" y="60"/>
                </a:cxn>
                <a:cxn ang="0">
                  <a:pos x="296" y="62"/>
                </a:cxn>
                <a:cxn ang="0">
                  <a:pos x="292" y="70"/>
                </a:cxn>
                <a:cxn ang="0">
                  <a:pos x="296" y="88"/>
                </a:cxn>
                <a:cxn ang="0">
                  <a:pos x="286" y="254"/>
                </a:cxn>
                <a:cxn ang="0">
                  <a:pos x="268" y="252"/>
                </a:cxn>
                <a:cxn ang="0">
                  <a:pos x="268" y="276"/>
                </a:cxn>
                <a:cxn ang="0">
                  <a:pos x="134" y="184"/>
                </a:cxn>
                <a:cxn ang="0">
                  <a:pos x="110" y="198"/>
                </a:cxn>
                <a:cxn ang="0">
                  <a:pos x="102" y="202"/>
                </a:cxn>
                <a:cxn ang="0">
                  <a:pos x="96" y="204"/>
                </a:cxn>
                <a:cxn ang="0">
                  <a:pos x="88" y="200"/>
                </a:cxn>
                <a:cxn ang="0">
                  <a:pos x="74" y="186"/>
                </a:cxn>
                <a:cxn ang="0">
                  <a:pos x="62" y="180"/>
                </a:cxn>
                <a:cxn ang="0">
                  <a:pos x="34" y="174"/>
                </a:cxn>
                <a:cxn ang="0">
                  <a:pos x="0" y="118"/>
                </a:cxn>
                <a:cxn ang="0">
                  <a:pos x="24" y="34"/>
                </a:cxn>
                <a:cxn ang="0">
                  <a:pos x="68" y="4"/>
                </a:cxn>
                <a:cxn ang="0">
                  <a:pos x="78" y="0"/>
                </a:cxn>
                <a:cxn ang="0">
                  <a:pos x="82" y="4"/>
                </a:cxn>
                <a:cxn ang="0">
                  <a:pos x="90" y="8"/>
                </a:cxn>
                <a:cxn ang="0">
                  <a:pos x="96" y="6"/>
                </a:cxn>
                <a:cxn ang="0">
                  <a:pos x="104" y="6"/>
                </a:cxn>
                <a:cxn ang="0">
                  <a:pos x="114" y="12"/>
                </a:cxn>
                <a:cxn ang="0">
                  <a:pos x="120" y="16"/>
                </a:cxn>
                <a:cxn ang="0">
                  <a:pos x="128" y="18"/>
                </a:cxn>
                <a:cxn ang="0">
                  <a:pos x="132" y="16"/>
                </a:cxn>
              </a:cxnLst>
              <a:rect l="0" t="0" r="r" b="b"/>
              <a:pathLst>
                <a:path w="297" h="277">
                  <a:moveTo>
                    <a:pt x="132" y="16"/>
                  </a:moveTo>
                  <a:lnTo>
                    <a:pt x="132" y="24"/>
                  </a:lnTo>
                  <a:lnTo>
                    <a:pt x="138" y="36"/>
                  </a:lnTo>
                  <a:lnTo>
                    <a:pt x="144" y="40"/>
                  </a:lnTo>
                  <a:lnTo>
                    <a:pt x="154" y="40"/>
                  </a:lnTo>
                  <a:lnTo>
                    <a:pt x="174" y="44"/>
                  </a:lnTo>
                  <a:lnTo>
                    <a:pt x="186" y="56"/>
                  </a:lnTo>
                  <a:lnTo>
                    <a:pt x="192" y="60"/>
                  </a:lnTo>
                  <a:lnTo>
                    <a:pt x="202" y="58"/>
                  </a:lnTo>
                  <a:lnTo>
                    <a:pt x="210" y="50"/>
                  </a:lnTo>
                  <a:lnTo>
                    <a:pt x="212" y="44"/>
                  </a:lnTo>
                  <a:lnTo>
                    <a:pt x="206" y="36"/>
                  </a:lnTo>
                  <a:lnTo>
                    <a:pt x="208" y="28"/>
                  </a:lnTo>
                  <a:lnTo>
                    <a:pt x="214" y="20"/>
                  </a:lnTo>
                  <a:lnTo>
                    <a:pt x="226" y="16"/>
                  </a:lnTo>
                  <a:lnTo>
                    <a:pt x="240" y="16"/>
                  </a:lnTo>
                  <a:lnTo>
                    <a:pt x="250" y="18"/>
                  </a:lnTo>
                  <a:lnTo>
                    <a:pt x="260" y="22"/>
                  </a:lnTo>
                  <a:lnTo>
                    <a:pt x="258" y="26"/>
                  </a:lnTo>
                  <a:lnTo>
                    <a:pt x="264" y="32"/>
                  </a:lnTo>
                  <a:lnTo>
                    <a:pt x="270" y="30"/>
                  </a:lnTo>
                  <a:lnTo>
                    <a:pt x="276" y="36"/>
                  </a:lnTo>
                  <a:lnTo>
                    <a:pt x="284" y="34"/>
                  </a:lnTo>
                  <a:lnTo>
                    <a:pt x="292" y="40"/>
                  </a:lnTo>
                  <a:lnTo>
                    <a:pt x="290" y="44"/>
                  </a:lnTo>
                  <a:lnTo>
                    <a:pt x="290" y="52"/>
                  </a:lnTo>
                  <a:lnTo>
                    <a:pt x="294" y="60"/>
                  </a:lnTo>
                  <a:lnTo>
                    <a:pt x="296" y="62"/>
                  </a:lnTo>
                  <a:lnTo>
                    <a:pt x="292" y="70"/>
                  </a:lnTo>
                  <a:lnTo>
                    <a:pt x="296" y="88"/>
                  </a:lnTo>
                  <a:lnTo>
                    <a:pt x="286" y="254"/>
                  </a:lnTo>
                  <a:lnTo>
                    <a:pt x="268" y="252"/>
                  </a:lnTo>
                  <a:lnTo>
                    <a:pt x="268" y="276"/>
                  </a:lnTo>
                  <a:lnTo>
                    <a:pt x="134" y="184"/>
                  </a:lnTo>
                  <a:lnTo>
                    <a:pt x="110" y="198"/>
                  </a:lnTo>
                  <a:lnTo>
                    <a:pt x="102" y="202"/>
                  </a:lnTo>
                  <a:lnTo>
                    <a:pt x="96" y="204"/>
                  </a:lnTo>
                  <a:lnTo>
                    <a:pt x="88" y="200"/>
                  </a:lnTo>
                  <a:lnTo>
                    <a:pt x="74" y="186"/>
                  </a:lnTo>
                  <a:lnTo>
                    <a:pt x="62" y="180"/>
                  </a:lnTo>
                  <a:lnTo>
                    <a:pt x="34" y="174"/>
                  </a:lnTo>
                  <a:lnTo>
                    <a:pt x="0" y="118"/>
                  </a:lnTo>
                  <a:lnTo>
                    <a:pt x="24" y="34"/>
                  </a:lnTo>
                  <a:lnTo>
                    <a:pt x="68" y="4"/>
                  </a:lnTo>
                  <a:lnTo>
                    <a:pt x="78" y="0"/>
                  </a:lnTo>
                  <a:lnTo>
                    <a:pt x="82" y="4"/>
                  </a:lnTo>
                  <a:lnTo>
                    <a:pt x="90" y="8"/>
                  </a:lnTo>
                  <a:lnTo>
                    <a:pt x="96" y="6"/>
                  </a:lnTo>
                  <a:lnTo>
                    <a:pt x="104" y="6"/>
                  </a:lnTo>
                  <a:lnTo>
                    <a:pt x="114" y="12"/>
                  </a:lnTo>
                  <a:lnTo>
                    <a:pt x="120" y="16"/>
                  </a:lnTo>
                  <a:lnTo>
                    <a:pt x="128" y="18"/>
                  </a:lnTo>
                  <a:lnTo>
                    <a:pt x="132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4" name="Freeform 300"/>
            <p:cNvSpPr>
              <a:spLocks/>
            </p:cNvSpPr>
            <p:nvPr/>
          </p:nvSpPr>
          <p:spPr bwMode="blackWhite">
            <a:xfrm>
              <a:off x="2819" y="2157"/>
              <a:ext cx="73" cy="127"/>
            </a:xfrm>
            <a:custGeom>
              <a:avLst/>
              <a:gdLst/>
              <a:ahLst/>
              <a:cxnLst>
                <a:cxn ang="0">
                  <a:pos x="44" y="12"/>
                </a:cxn>
                <a:cxn ang="0">
                  <a:pos x="46" y="6"/>
                </a:cxn>
                <a:cxn ang="0">
                  <a:pos x="54" y="2"/>
                </a:cxn>
                <a:cxn ang="0">
                  <a:pos x="64" y="0"/>
                </a:cxn>
                <a:cxn ang="0">
                  <a:pos x="70" y="4"/>
                </a:cxn>
                <a:cxn ang="0">
                  <a:pos x="70" y="8"/>
                </a:cxn>
                <a:cxn ang="0">
                  <a:pos x="68" y="18"/>
                </a:cxn>
                <a:cxn ang="0">
                  <a:pos x="80" y="12"/>
                </a:cxn>
                <a:cxn ang="0">
                  <a:pos x="80" y="18"/>
                </a:cxn>
                <a:cxn ang="0">
                  <a:pos x="74" y="26"/>
                </a:cxn>
                <a:cxn ang="0">
                  <a:pos x="72" y="34"/>
                </a:cxn>
                <a:cxn ang="0">
                  <a:pos x="76" y="38"/>
                </a:cxn>
                <a:cxn ang="0">
                  <a:pos x="78" y="46"/>
                </a:cxn>
                <a:cxn ang="0">
                  <a:pos x="66" y="56"/>
                </a:cxn>
                <a:cxn ang="0">
                  <a:pos x="58" y="60"/>
                </a:cxn>
                <a:cxn ang="0">
                  <a:pos x="56" y="64"/>
                </a:cxn>
                <a:cxn ang="0">
                  <a:pos x="60" y="70"/>
                </a:cxn>
                <a:cxn ang="0">
                  <a:pos x="76" y="78"/>
                </a:cxn>
                <a:cxn ang="0">
                  <a:pos x="82" y="80"/>
                </a:cxn>
                <a:cxn ang="0">
                  <a:pos x="74" y="96"/>
                </a:cxn>
                <a:cxn ang="0">
                  <a:pos x="70" y="94"/>
                </a:cxn>
                <a:cxn ang="0">
                  <a:pos x="60" y="102"/>
                </a:cxn>
                <a:cxn ang="0">
                  <a:pos x="48" y="116"/>
                </a:cxn>
                <a:cxn ang="0">
                  <a:pos x="38" y="126"/>
                </a:cxn>
                <a:cxn ang="0">
                  <a:pos x="26" y="124"/>
                </a:cxn>
                <a:cxn ang="0">
                  <a:pos x="0" y="58"/>
                </a:cxn>
                <a:cxn ang="0">
                  <a:pos x="36" y="12"/>
                </a:cxn>
                <a:cxn ang="0">
                  <a:pos x="44" y="12"/>
                </a:cxn>
              </a:cxnLst>
              <a:rect l="0" t="0" r="r" b="b"/>
              <a:pathLst>
                <a:path w="83" h="127">
                  <a:moveTo>
                    <a:pt x="44" y="12"/>
                  </a:moveTo>
                  <a:lnTo>
                    <a:pt x="46" y="6"/>
                  </a:lnTo>
                  <a:lnTo>
                    <a:pt x="54" y="2"/>
                  </a:lnTo>
                  <a:lnTo>
                    <a:pt x="64" y="0"/>
                  </a:lnTo>
                  <a:lnTo>
                    <a:pt x="70" y="4"/>
                  </a:lnTo>
                  <a:lnTo>
                    <a:pt x="70" y="8"/>
                  </a:lnTo>
                  <a:lnTo>
                    <a:pt x="68" y="18"/>
                  </a:lnTo>
                  <a:lnTo>
                    <a:pt x="80" y="12"/>
                  </a:lnTo>
                  <a:lnTo>
                    <a:pt x="80" y="18"/>
                  </a:lnTo>
                  <a:lnTo>
                    <a:pt x="74" y="26"/>
                  </a:lnTo>
                  <a:lnTo>
                    <a:pt x="72" y="34"/>
                  </a:lnTo>
                  <a:lnTo>
                    <a:pt x="76" y="38"/>
                  </a:lnTo>
                  <a:lnTo>
                    <a:pt x="78" y="46"/>
                  </a:lnTo>
                  <a:lnTo>
                    <a:pt x="66" y="56"/>
                  </a:lnTo>
                  <a:lnTo>
                    <a:pt x="58" y="60"/>
                  </a:lnTo>
                  <a:lnTo>
                    <a:pt x="56" y="64"/>
                  </a:lnTo>
                  <a:lnTo>
                    <a:pt x="60" y="70"/>
                  </a:lnTo>
                  <a:lnTo>
                    <a:pt x="76" y="78"/>
                  </a:lnTo>
                  <a:lnTo>
                    <a:pt x="82" y="80"/>
                  </a:lnTo>
                  <a:lnTo>
                    <a:pt x="74" y="96"/>
                  </a:lnTo>
                  <a:lnTo>
                    <a:pt x="70" y="94"/>
                  </a:lnTo>
                  <a:lnTo>
                    <a:pt x="60" y="102"/>
                  </a:lnTo>
                  <a:lnTo>
                    <a:pt x="48" y="116"/>
                  </a:lnTo>
                  <a:lnTo>
                    <a:pt x="38" y="126"/>
                  </a:lnTo>
                  <a:lnTo>
                    <a:pt x="26" y="124"/>
                  </a:lnTo>
                  <a:lnTo>
                    <a:pt x="0" y="58"/>
                  </a:lnTo>
                  <a:lnTo>
                    <a:pt x="36" y="12"/>
                  </a:lnTo>
                  <a:lnTo>
                    <a:pt x="44" y="1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5" name="Freeform 301"/>
            <p:cNvSpPr>
              <a:spLocks/>
            </p:cNvSpPr>
            <p:nvPr/>
          </p:nvSpPr>
          <p:spPr bwMode="blackWhite">
            <a:xfrm>
              <a:off x="2569" y="2162"/>
              <a:ext cx="287" cy="321"/>
            </a:xfrm>
            <a:custGeom>
              <a:avLst/>
              <a:gdLst/>
              <a:ahLst/>
              <a:cxnLst>
                <a:cxn ang="0">
                  <a:pos x="246" y="2"/>
                </a:cxn>
                <a:cxn ang="0">
                  <a:pos x="258" y="4"/>
                </a:cxn>
                <a:cxn ang="0">
                  <a:pos x="271" y="4"/>
                </a:cxn>
                <a:cxn ang="0">
                  <a:pos x="289" y="2"/>
                </a:cxn>
                <a:cxn ang="0">
                  <a:pos x="302" y="4"/>
                </a:cxn>
                <a:cxn ang="0">
                  <a:pos x="310" y="8"/>
                </a:cxn>
                <a:cxn ang="0">
                  <a:pos x="306" y="20"/>
                </a:cxn>
                <a:cxn ang="0">
                  <a:pos x="306" y="27"/>
                </a:cxn>
                <a:cxn ang="0">
                  <a:pos x="306" y="33"/>
                </a:cxn>
                <a:cxn ang="0">
                  <a:pos x="293" y="53"/>
                </a:cxn>
                <a:cxn ang="0">
                  <a:pos x="285" y="51"/>
                </a:cxn>
                <a:cxn ang="0">
                  <a:pos x="285" y="64"/>
                </a:cxn>
                <a:cxn ang="0">
                  <a:pos x="291" y="72"/>
                </a:cxn>
                <a:cxn ang="0">
                  <a:pos x="297" y="74"/>
                </a:cxn>
                <a:cxn ang="0">
                  <a:pos x="297" y="80"/>
                </a:cxn>
                <a:cxn ang="0">
                  <a:pos x="306" y="96"/>
                </a:cxn>
                <a:cxn ang="0">
                  <a:pos x="304" y="119"/>
                </a:cxn>
                <a:cxn ang="0">
                  <a:pos x="301" y="127"/>
                </a:cxn>
                <a:cxn ang="0">
                  <a:pos x="304" y="133"/>
                </a:cxn>
                <a:cxn ang="0">
                  <a:pos x="306" y="150"/>
                </a:cxn>
                <a:cxn ang="0">
                  <a:pos x="308" y="164"/>
                </a:cxn>
                <a:cxn ang="0">
                  <a:pos x="310" y="168"/>
                </a:cxn>
                <a:cxn ang="0">
                  <a:pos x="312" y="174"/>
                </a:cxn>
                <a:cxn ang="0">
                  <a:pos x="304" y="183"/>
                </a:cxn>
                <a:cxn ang="0">
                  <a:pos x="306" y="195"/>
                </a:cxn>
                <a:cxn ang="0">
                  <a:pos x="299" y="207"/>
                </a:cxn>
                <a:cxn ang="0">
                  <a:pos x="304" y="219"/>
                </a:cxn>
                <a:cxn ang="0">
                  <a:pos x="306" y="230"/>
                </a:cxn>
                <a:cxn ang="0">
                  <a:pos x="310" y="232"/>
                </a:cxn>
                <a:cxn ang="0">
                  <a:pos x="322" y="244"/>
                </a:cxn>
                <a:cxn ang="0">
                  <a:pos x="222" y="308"/>
                </a:cxn>
                <a:cxn ang="0">
                  <a:pos x="183" y="320"/>
                </a:cxn>
                <a:cxn ang="0">
                  <a:pos x="180" y="316"/>
                </a:cxn>
                <a:cxn ang="0">
                  <a:pos x="180" y="310"/>
                </a:cxn>
                <a:cxn ang="0">
                  <a:pos x="174" y="295"/>
                </a:cxn>
                <a:cxn ang="0">
                  <a:pos x="170" y="289"/>
                </a:cxn>
                <a:cxn ang="0">
                  <a:pos x="166" y="289"/>
                </a:cxn>
                <a:cxn ang="0">
                  <a:pos x="162" y="291"/>
                </a:cxn>
                <a:cxn ang="0">
                  <a:pos x="156" y="283"/>
                </a:cxn>
                <a:cxn ang="0">
                  <a:pos x="150" y="281"/>
                </a:cxn>
                <a:cxn ang="0">
                  <a:pos x="144" y="271"/>
                </a:cxn>
                <a:cxn ang="0">
                  <a:pos x="0" y="148"/>
                </a:cxn>
                <a:cxn ang="0">
                  <a:pos x="8" y="115"/>
                </a:cxn>
                <a:cxn ang="0">
                  <a:pos x="113" y="68"/>
                </a:cxn>
                <a:cxn ang="0">
                  <a:pos x="146" y="21"/>
                </a:cxn>
                <a:cxn ang="0">
                  <a:pos x="154" y="21"/>
                </a:cxn>
                <a:cxn ang="0">
                  <a:pos x="166" y="12"/>
                </a:cxn>
                <a:cxn ang="0">
                  <a:pos x="181" y="10"/>
                </a:cxn>
                <a:cxn ang="0">
                  <a:pos x="199" y="6"/>
                </a:cxn>
                <a:cxn ang="0">
                  <a:pos x="215" y="4"/>
                </a:cxn>
                <a:cxn ang="0">
                  <a:pos x="219" y="4"/>
                </a:cxn>
                <a:cxn ang="0">
                  <a:pos x="230" y="0"/>
                </a:cxn>
                <a:cxn ang="0">
                  <a:pos x="238" y="2"/>
                </a:cxn>
                <a:cxn ang="0">
                  <a:pos x="246" y="2"/>
                </a:cxn>
              </a:cxnLst>
              <a:rect l="0" t="0" r="r" b="b"/>
              <a:pathLst>
                <a:path w="323" h="321">
                  <a:moveTo>
                    <a:pt x="246" y="2"/>
                  </a:moveTo>
                  <a:lnTo>
                    <a:pt x="258" y="4"/>
                  </a:lnTo>
                  <a:lnTo>
                    <a:pt x="271" y="4"/>
                  </a:lnTo>
                  <a:lnTo>
                    <a:pt x="289" y="2"/>
                  </a:lnTo>
                  <a:lnTo>
                    <a:pt x="302" y="4"/>
                  </a:lnTo>
                  <a:lnTo>
                    <a:pt x="310" y="8"/>
                  </a:lnTo>
                  <a:lnTo>
                    <a:pt x="306" y="20"/>
                  </a:lnTo>
                  <a:lnTo>
                    <a:pt x="306" y="27"/>
                  </a:lnTo>
                  <a:lnTo>
                    <a:pt x="306" y="33"/>
                  </a:lnTo>
                  <a:lnTo>
                    <a:pt x="293" y="53"/>
                  </a:lnTo>
                  <a:lnTo>
                    <a:pt x="285" y="51"/>
                  </a:lnTo>
                  <a:lnTo>
                    <a:pt x="285" y="64"/>
                  </a:lnTo>
                  <a:lnTo>
                    <a:pt x="291" y="72"/>
                  </a:lnTo>
                  <a:lnTo>
                    <a:pt x="297" y="74"/>
                  </a:lnTo>
                  <a:lnTo>
                    <a:pt x="297" y="80"/>
                  </a:lnTo>
                  <a:lnTo>
                    <a:pt x="306" y="96"/>
                  </a:lnTo>
                  <a:lnTo>
                    <a:pt x="304" y="119"/>
                  </a:lnTo>
                  <a:lnTo>
                    <a:pt x="301" y="127"/>
                  </a:lnTo>
                  <a:lnTo>
                    <a:pt x="304" y="133"/>
                  </a:lnTo>
                  <a:lnTo>
                    <a:pt x="306" y="150"/>
                  </a:lnTo>
                  <a:lnTo>
                    <a:pt x="308" y="164"/>
                  </a:lnTo>
                  <a:lnTo>
                    <a:pt x="310" y="168"/>
                  </a:lnTo>
                  <a:lnTo>
                    <a:pt x="312" y="174"/>
                  </a:lnTo>
                  <a:lnTo>
                    <a:pt x="304" y="183"/>
                  </a:lnTo>
                  <a:lnTo>
                    <a:pt x="306" y="195"/>
                  </a:lnTo>
                  <a:lnTo>
                    <a:pt x="299" y="207"/>
                  </a:lnTo>
                  <a:lnTo>
                    <a:pt x="304" y="219"/>
                  </a:lnTo>
                  <a:lnTo>
                    <a:pt x="306" y="230"/>
                  </a:lnTo>
                  <a:lnTo>
                    <a:pt x="310" y="232"/>
                  </a:lnTo>
                  <a:lnTo>
                    <a:pt x="322" y="244"/>
                  </a:lnTo>
                  <a:lnTo>
                    <a:pt x="222" y="308"/>
                  </a:lnTo>
                  <a:lnTo>
                    <a:pt x="183" y="320"/>
                  </a:lnTo>
                  <a:lnTo>
                    <a:pt x="180" y="316"/>
                  </a:lnTo>
                  <a:lnTo>
                    <a:pt x="180" y="310"/>
                  </a:lnTo>
                  <a:lnTo>
                    <a:pt x="174" y="295"/>
                  </a:lnTo>
                  <a:lnTo>
                    <a:pt x="170" y="289"/>
                  </a:lnTo>
                  <a:lnTo>
                    <a:pt x="166" y="289"/>
                  </a:lnTo>
                  <a:lnTo>
                    <a:pt x="162" y="291"/>
                  </a:lnTo>
                  <a:lnTo>
                    <a:pt x="156" y="283"/>
                  </a:lnTo>
                  <a:lnTo>
                    <a:pt x="150" y="281"/>
                  </a:lnTo>
                  <a:lnTo>
                    <a:pt x="144" y="271"/>
                  </a:lnTo>
                  <a:lnTo>
                    <a:pt x="0" y="148"/>
                  </a:lnTo>
                  <a:lnTo>
                    <a:pt x="8" y="115"/>
                  </a:lnTo>
                  <a:lnTo>
                    <a:pt x="113" y="68"/>
                  </a:lnTo>
                  <a:lnTo>
                    <a:pt x="146" y="21"/>
                  </a:lnTo>
                  <a:lnTo>
                    <a:pt x="154" y="21"/>
                  </a:lnTo>
                  <a:lnTo>
                    <a:pt x="166" y="12"/>
                  </a:lnTo>
                  <a:lnTo>
                    <a:pt x="181" y="10"/>
                  </a:lnTo>
                  <a:lnTo>
                    <a:pt x="199" y="6"/>
                  </a:lnTo>
                  <a:lnTo>
                    <a:pt x="215" y="4"/>
                  </a:lnTo>
                  <a:lnTo>
                    <a:pt x="219" y="4"/>
                  </a:lnTo>
                  <a:lnTo>
                    <a:pt x="230" y="0"/>
                  </a:lnTo>
                  <a:lnTo>
                    <a:pt x="238" y="2"/>
                  </a:lnTo>
                  <a:lnTo>
                    <a:pt x="246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6" name="Freeform 302"/>
            <p:cNvSpPr>
              <a:spLocks/>
            </p:cNvSpPr>
            <p:nvPr/>
          </p:nvSpPr>
          <p:spPr bwMode="blackWhite">
            <a:xfrm>
              <a:off x="2568" y="2161"/>
              <a:ext cx="294" cy="329"/>
            </a:xfrm>
            <a:custGeom>
              <a:avLst/>
              <a:gdLst/>
              <a:ahLst/>
              <a:cxnLst>
                <a:cxn ang="0">
                  <a:pos x="252" y="2"/>
                </a:cxn>
                <a:cxn ang="0">
                  <a:pos x="264" y="4"/>
                </a:cxn>
                <a:cxn ang="0">
                  <a:pos x="278" y="4"/>
                </a:cxn>
                <a:cxn ang="0">
                  <a:pos x="296" y="2"/>
                </a:cxn>
                <a:cxn ang="0">
                  <a:pos x="310" y="4"/>
                </a:cxn>
                <a:cxn ang="0">
                  <a:pos x="318" y="8"/>
                </a:cxn>
                <a:cxn ang="0">
                  <a:pos x="314" y="20"/>
                </a:cxn>
                <a:cxn ang="0">
                  <a:pos x="314" y="28"/>
                </a:cxn>
                <a:cxn ang="0">
                  <a:pos x="314" y="34"/>
                </a:cxn>
                <a:cxn ang="0">
                  <a:pos x="300" y="54"/>
                </a:cxn>
                <a:cxn ang="0">
                  <a:pos x="292" y="52"/>
                </a:cxn>
                <a:cxn ang="0">
                  <a:pos x="292" y="66"/>
                </a:cxn>
                <a:cxn ang="0">
                  <a:pos x="298" y="74"/>
                </a:cxn>
                <a:cxn ang="0">
                  <a:pos x="304" y="76"/>
                </a:cxn>
                <a:cxn ang="0">
                  <a:pos x="304" y="82"/>
                </a:cxn>
                <a:cxn ang="0">
                  <a:pos x="314" y="98"/>
                </a:cxn>
                <a:cxn ang="0">
                  <a:pos x="312" y="122"/>
                </a:cxn>
                <a:cxn ang="0">
                  <a:pos x="308" y="130"/>
                </a:cxn>
                <a:cxn ang="0">
                  <a:pos x="312" y="136"/>
                </a:cxn>
                <a:cxn ang="0">
                  <a:pos x="314" y="154"/>
                </a:cxn>
                <a:cxn ang="0">
                  <a:pos x="316" y="168"/>
                </a:cxn>
                <a:cxn ang="0">
                  <a:pos x="318" y="172"/>
                </a:cxn>
                <a:cxn ang="0">
                  <a:pos x="320" y="178"/>
                </a:cxn>
                <a:cxn ang="0">
                  <a:pos x="312" y="188"/>
                </a:cxn>
                <a:cxn ang="0">
                  <a:pos x="314" y="200"/>
                </a:cxn>
                <a:cxn ang="0">
                  <a:pos x="306" y="212"/>
                </a:cxn>
                <a:cxn ang="0">
                  <a:pos x="312" y="224"/>
                </a:cxn>
                <a:cxn ang="0">
                  <a:pos x="314" y="236"/>
                </a:cxn>
                <a:cxn ang="0">
                  <a:pos x="318" y="238"/>
                </a:cxn>
                <a:cxn ang="0">
                  <a:pos x="330" y="250"/>
                </a:cxn>
                <a:cxn ang="0">
                  <a:pos x="228" y="316"/>
                </a:cxn>
                <a:cxn ang="0">
                  <a:pos x="188" y="328"/>
                </a:cxn>
                <a:cxn ang="0">
                  <a:pos x="184" y="324"/>
                </a:cxn>
                <a:cxn ang="0">
                  <a:pos x="184" y="318"/>
                </a:cxn>
                <a:cxn ang="0">
                  <a:pos x="178" y="302"/>
                </a:cxn>
                <a:cxn ang="0">
                  <a:pos x="174" y="296"/>
                </a:cxn>
                <a:cxn ang="0">
                  <a:pos x="170" y="296"/>
                </a:cxn>
                <a:cxn ang="0">
                  <a:pos x="166" y="298"/>
                </a:cxn>
                <a:cxn ang="0">
                  <a:pos x="160" y="290"/>
                </a:cxn>
                <a:cxn ang="0">
                  <a:pos x="154" y="288"/>
                </a:cxn>
                <a:cxn ang="0">
                  <a:pos x="148" y="278"/>
                </a:cxn>
                <a:cxn ang="0">
                  <a:pos x="0" y="152"/>
                </a:cxn>
                <a:cxn ang="0">
                  <a:pos x="8" y="118"/>
                </a:cxn>
                <a:cxn ang="0">
                  <a:pos x="116" y="70"/>
                </a:cxn>
                <a:cxn ang="0">
                  <a:pos x="150" y="22"/>
                </a:cxn>
                <a:cxn ang="0">
                  <a:pos x="158" y="22"/>
                </a:cxn>
                <a:cxn ang="0">
                  <a:pos x="170" y="12"/>
                </a:cxn>
                <a:cxn ang="0">
                  <a:pos x="186" y="10"/>
                </a:cxn>
                <a:cxn ang="0">
                  <a:pos x="204" y="6"/>
                </a:cxn>
                <a:cxn ang="0">
                  <a:pos x="220" y="4"/>
                </a:cxn>
                <a:cxn ang="0">
                  <a:pos x="224" y="4"/>
                </a:cxn>
                <a:cxn ang="0">
                  <a:pos x="236" y="0"/>
                </a:cxn>
                <a:cxn ang="0">
                  <a:pos x="244" y="2"/>
                </a:cxn>
                <a:cxn ang="0">
                  <a:pos x="252" y="2"/>
                </a:cxn>
              </a:cxnLst>
              <a:rect l="0" t="0" r="r" b="b"/>
              <a:pathLst>
                <a:path w="331" h="329">
                  <a:moveTo>
                    <a:pt x="252" y="2"/>
                  </a:moveTo>
                  <a:lnTo>
                    <a:pt x="264" y="4"/>
                  </a:lnTo>
                  <a:lnTo>
                    <a:pt x="278" y="4"/>
                  </a:lnTo>
                  <a:lnTo>
                    <a:pt x="296" y="2"/>
                  </a:lnTo>
                  <a:lnTo>
                    <a:pt x="310" y="4"/>
                  </a:lnTo>
                  <a:lnTo>
                    <a:pt x="318" y="8"/>
                  </a:lnTo>
                  <a:lnTo>
                    <a:pt x="314" y="20"/>
                  </a:lnTo>
                  <a:lnTo>
                    <a:pt x="314" y="28"/>
                  </a:lnTo>
                  <a:lnTo>
                    <a:pt x="314" y="34"/>
                  </a:lnTo>
                  <a:lnTo>
                    <a:pt x="300" y="54"/>
                  </a:lnTo>
                  <a:lnTo>
                    <a:pt x="292" y="52"/>
                  </a:lnTo>
                  <a:lnTo>
                    <a:pt x="292" y="66"/>
                  </a:lnTo>
                  <a:lnTo>
                    <a:pt x="298" y="74"/>
                  </a:lnTo>
                  <a:lnTo>
                    <a:pt x="304" y="76"/>
                  </a:lnTo>
                  <a:lnTo>
                    <a:pt x="304" y="82"/>
                  </a:lnTo>
                  <a:lnTo>
                    <a:pt x="314" y="98"/>
                  </a:lnTo>
                  <a:lnTo>
                    <a:pt x="312" y="122"/>
                  </a:lnTo>
                  <a:lnTo>
                    <a:pt x="308" y="130"/>
                  </a:lnTo>
                  <a:lnTo>
                    <a:pt x="312" y="136"/>
                  </a:lnTo>
                  <a:lnTo>
                    <a:pt x="314" y="154"/>
                  </a:lnTo>
                  <a:lnTo>
                    <a:pt x="316" y="168"/>
                  </a:lnTo>
                  <a:lnTo>
                    <a:pt x="318" y="172"/>
                  </a:lnTo>
                  <a:lnTo>
                    <a:pt x="320" y="178"/>
                  </a:lnTo>
                  <a:lnTo>
                    <a:pt x="312" y="188"/>
                  </a:lnTo>
                  <a:lnTo>
                    <a:pt x="314" y="200"/>
                  </a:lnTo>
                  <a:lnTo>
                    <a:pt x="306" y="212"/>
                  </a:lnTo>
                  <a:lnTo>
                    <a:pt x="312" y="224"/>
                  </a:lnTo>
                  <a:lnTo>
                    <a:pt x="314" y="236"/>
                  </a:lnTo>
                  <a:lnTo>
                    <a:pt x="318" y="238"/>
                  </a:lnTo>
                  <a:lnTo>
                    <a:pt x="330" y="250"/>
                  </a:lnTo>
                  <a:lnTo>
                    <a:pt x="228" y="316"/>
                  </a:lnTo>
                  <a:lnTo>
                    <a:pt x="188" y="328"/>
                  </a:lnTo>
                  <a:lnTo>
                    <a:pt x="184" y="324"/>
                  </a:lnTo>
                  <a:lnTo>
                    <a:pt x="184" y="318"/>
                  </a:lnTo>
                  <a:lnTo>
                    <a:pt x="178" y="302"/>
                  </a:lnTo>
                  <a:lnTo>
                    <a:pt x="174" y="296"/>
                  </a:lnTo>
                  <a:lnTo>
                    <a:pt x="170" y="296"/>
                  </a:lnTo>
                  <a:lnTo>
                    <a:pt x="166" y="298"/>
                  </a:lnTo>
                  <a:lnTo>
                    <a:pt x="160" y="290"/>
                  </a:lnTo>
                  <a:lnTo>
                    <a:pt x="154" y="288"/>
                  </a:lnTo>
                  <a:lnTo>
                    <a:pt x="148" y="278"/>
                  </a:lnTo>
                  <a:lnTo>
                    <a:pt x="0" y="152"/>
                  </a:lnTo>
                  <a:lnTo>
                    <a:pt x="8" y="118"/>
                  </a:lnTo>
                  <a:lnTo>
                    <a:pt x="116" y="70"/>
                  </a:lnTo>
                  <a:lnTo>
                    <a:pt x="150" y="22"/>
                  </a:lnTo>
                  <a:lnTo>
                    <a:pt x="158" y="22"/>
                  </a:lnTo>
                  <a:lnTo>
                    <a:pt x="170" y="12"/>
                  </a:lnTo>
                  <a:lnTo>
                    <a:pt x="186" y="10"/>
                  </a:lnTo>
                  <a:lnTo>
                    <a:pt x="204" y="6"/>
                  </a:lnTo>
                  <a:lnTo>
                    <a:pt x="220" y="4"/>
                  </a:lnTo>
                  <a:lnTo>
                    <a:pt x="224" y="4"/>
                  </a:lnTo>
                  <a:lnTo>
                    <a:pt x="236" y="0"/>
                  </a:lnTo>
                  <a:lnTo>
                    <a:pt x="244" y="2"/>
                  </a:lnTo>
                  <a:lnTo>
                    <a:pt x="252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7" name="Freeform 303"/>
            <p:cNvSpPr>
              <a:spLocks/>
            </p:cNvSpPr>
            <p:nvPr/>
          </p:nvSpPr>
          <p:spPr bwMode="blackWhite">
            <a:xfrm>
              <a:off x="2516" y="2164"/>
              <a:ext cx="184" cy="133"/>
            </a:xfrm>
            <a:custGeom>
              <a:avLst/>
              <a:gdLst/>
              <a:ahLst/>
              <a:cxnLst>
                <a:cxn ang="0">
                  <a:pos x="154" y="0"/>
                </a:cxn>
                <a:cxn ang="0">
                  <a:pos x="156" y="9"/>
                </a:cxn>
                <a:cxn ang="0">
                  <a:pos x="164" y="13"/>
                </a:cxn>
                <a:cxn ang="0">
                  <a:pos x="171" y="13"/>
                </a:cxn>
                <a:cxn ang="0">
                  <a:pos x="177" y="13"/>
                </a:cxn>
                <a:cxn ang="0">
                  <a:pos x="185" y="11"/>
                </a:cxn>
                <a:cxn ang="0">
                  <a:pos x="194" y="9"/>
                </a:cxn>
                <a:cxn ang="0">
                  <a:pos x="191" y="17"/>
                </a:cxn>
                <a:cxn ang="0">
                  <a:pos x="196" y="21"/>
                </a:cxn>
                <a:cxn ang="0">
                  <a:pos x="202" y="19"/>
                </a:cxn>
                <a:cxn ang="0">
                  <a:pos x="206" y="26"/>
                </a:cxn>
                <a:cxn ang="0">
                  <a:pos x="204" y="34"/>
                </a:cxn>
                <a:cxn ang="0">
                  <a:pos x="206" y="40"/>
                </a:cxn>
                <a:cxn ang="0">
                  <a:pos x="204" y="55"/>
                </a:cxn>
                <a:cxn ang="0">
                  <a:pos x="204" y="64"/>
                </a:cxn>
                <a:cxn ang="0">
                  <a:pos x="206" y="68"/>
                </a:cxn>
                <a:cxn ang="0">
                  <a:pos x="202" y="72"/>
                </a:cxn>
                <a:cxn ang="0">
                  <a:pos x="191" y="74"/>
                </a:cxn>
                <a:cxn ang="0">
                  <a:pos x="181" y="74"/>
                </a:cxn>
                <a:cxn ang="0">
                  <a:pos x="177" y="77"/>
                </a:cxn>
                <a:cxn ang="0">
                  <a:pos x="177" y="85"/>
                </a:cxn>
                <a:cxn ang="0">
                  <a:pos x="131" y="104"/>
                </a:cxn>
                <a:cxn ang="0">
                  <a:pos x="123" y="106"/>
                </a:cxn>
                <a:cxn ang="0">
                  <a:pos x="114" y="104"/>
                </a:cxn>
                <a:cxn ang="0">
                  <a:pos x="104" y="107"/>
                </a:cxn>
                <a:cxn ang="0">
                  <a:pos x="89" y="109"/>
                </a:cxn>
                <a:cxn ang="0">
                  <a:pos x="67" y="119"/>
                </a:cxn>
                <a:cxn ang="0">
                  <a:pos x="67" y="132"/>
                </a:cxn>
                <a:cxn ang="0">
                  <a:pos x="0" y="121"/>
                </a:cxn>
                <a:cxn ang="0">
                  <a:pos x="15" y="121"/>
                </a:cxn>
                <a:cxn ang="0">
                  <a:pos x="27" y="115"/>
                </a:cxn>
                <a:cxn ang="0">
                  <a:pos x="46" y="106"/>
                </a:cxn>
                <a:cxn ang="0">
                  <a:pos x="65" y="85"/>
                </a:cxn>
                <a:cxn ang="0">
                  <a:pos x="62" y="81"/>
                </a:cxn>
                <a:cxn ang="0">
                  <a:pos x="65" y="72"/>
                </a:cxn>
                <a:cxn ang="0">
                  <a:pos x="69" y="64"/>
                </a:cxn>
                <a:cxn ang="0">
                  <a:pos x="79" y="58"/>
                </a:cxn>
                <a:cxn ang="0">
                  <a:pos x="81" y="53"/>
                </a:cxn>
                <a:cxn ang="0">
                  <a:pos x="85" y="47"/>
                </a:cxn>
                <a:cxn ang="0">
                  <a:pos x="92" y="43"/>
                </a:cxn>
                <a:cxn ang="0">
                  <a:pos x="102" y="36"/>
                </a:cxn>
                <a:cxn ang="0">
                  <a:pos x="110" y="36"/>
                </a:cxn>
                <a:cxn ang="0">
                  <a:pos x="119" y="32"/>
                </a:cxn>
                <a:cxn ang="0">
                  <a:pos x="129" y="25"/>
                </a:cxn>
                <a:cxn ang="0">
                  <a:pos x="142" y="11"/>
                </a:cxn>
                <a:cxn ang="0">
                  <a:pos x="154" y="0"/>
                </a:cxn>
              </a:cxnLst>
              <a:rect l="0" t="0" r="r" b="b"/>
              <a:pathLst>
                <a:path w="207" h="133">
                  <a:moveTo>
                    <a:pt x="154" y="0"/>
                  </a:moveTo>
                  <a:lnTo>
                    <a:pt x="156" y="9"/>
                  </a:lnTo>
                  <a:lnTo>
                    <a:pt x="164" y="13"/>
                  </a:lnTo>
                  <a:lnTo>
                    <a:pt x="171" y="13"/>
                  </a:lnTo>
                  <a:lnTo>
                    <a:pt x="177" y="13"/>
                  </a:lnTo>
                  <a:lnTo>
                    <a:pt x="185" y="11"/>
                  </a:lnTo>
                  <a:lnTo>
                    <a:pt x="194" y="9"/>
                  </a:lnTo>
                  <a:lnTo>
                    <a:pt x="191" y="17"/>
                  </a:lnTo>
                  <a:lnTo>
                    <a:pt x="196" y="21"/>
                  </a:lnTo>
                  <a:lnTo>
                    <a:pt x="202" y="19"/>
                  </a:lnTo>
                  <a:lnTo>
                    <a:pt x="206" y="26"/>
                  </a:lnTo>
                  <a:lnTo>
                    <a:pt x="204" y="34"/>
                  </a:lnTo>
                  <a:lnTo>
                    <a:pt x="206" y="40"/>
                  </a:lnTo>
                  <a:lnTo>
                    <a:pt x="204" y="55"/>
                  </a:lnTo>
                  <a:lnTo>
                    <a:pt x="204" y="64"/>
                  </a:lnTo>
                  <a:lnTo>
                    <a:pt x="206" y="68"/>
                  </a:lnTo>
                  <a:lnTo>
                    <a:pt x="202" y="72"/>
                  </a:lnTo>
                  <a:lnTo>
                    <a:pt x="191" y="74"/>
                  </a:lnTo>
                  <a:lnTo>
                    <a:pt x="181" y="74"/>
                  </a:lnTo>
                  <a:lnTo>
                    <a:pt x="177" y="77"/>
                  </a:lnTo>
                  <a:lnTo>
                    <a:pt x="177" y="85"/>
                  </a:lnTo>
                  <a:lnTo>
                    <a:pt x="131" y="104"/>
                  </a:lnTo>
                  <a:lnTo>
                    <a:pt x="123" y="106"/>
                  </a:lnTo>
                  <a:lnTo>
                    <a:pt x="114" y="104"/>
                  </a:lnTo>
                  <a:lnTo>
                    <a:pt x="104" y="107"/>
                  </a:lnTo>
                  <a:lnTo>
                    <a:pt x="89" y="109"/>
                  </a:lnTo>
                  <a:lnTo>
                    <a:pt x="67" y="119"/>
                  </a:lnTo>
                  <a:lnTo>
                    <a:pt x="67" y="132"/>
                  </a:lnTo>
                  <a:lnTo>
                    <a:pt x="0" y="121"/>
                  </a:lnTo>
                  <a:lnTo>
                    <a:pt x="15" y="121"/>
                  </a:lnTo>
                  <a:lnTo>
                    <a:pt x="27" y="115"/>
                  </a:lnTo>
                  <a:lnTo>
                    <a:pt x="46" y="106"/>
                  </a:lnTo>
                  <a:lnTo>
                    <a:pt x="65" y="85"/>
                  </a:lnTo>
                  <a:lnTo>
                    <a:pt x="62" y="81"/>
                  </a:lnTo>
                  <a:lnTo>
                    <a:pt x="65" y="72"/>
                  </a:lnTo>
                  <a:lnTo>
                    <a:pt x="69" y="64"/>
                  </a:lnTo>
                  <a:lnTo>
                    <a:pt x="79" y="58"/>
                  </a:lnTo>
                  <a:lnTo>
                    <a:pt x="81" y="53"/>
                  </a:lnTo>
                  <a:lnTo>
                    <a:pt x="85" y="47"/>
                  </a:lnTo>
                  <a:lnTo>
                    <a:pt x="92" y="43"/>
                  </a:lnTo>
                  <a:lnTo>
                    <a:pt x="102" y="36"/>
                  </a:lnTo>
                  <a:lnTo>
                    <a:pt x="110" y="36"/>
                  </a:lnTo>
                  <a:lnTo>
                    <a:pt x="119" y="32"/>
                  </a:lnTo>
                  <a:lnTo>
                    <a:pt x="129" y="25"/>
                  </a:lnTo>
                  <a:lnTo>
                    <a:pt x="142" y="11"/>
                  </a:lnTo>
                  <a:lnTo>
                    <a:pt x="15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8" name="Freeform 304"/>
            <p:cNvSpPr>
              <a:spLocks/>
            </p:cNvSpPr>
            <p:nvPr/>
          </p:nvSpPr>
          <p:spPr bwMode="blackWhite">
            <a:xfrm>
              <a:off x="2515" y="2163"/>
              <a:ext cx="191" cy="141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62" y="10"/>
                </a:cxn>
                <a:cxn ang="0">
                  <a:pos x="170" y="14"/>
                </a:cxn>
                <a:cxn ang="0">
                  <a:pos x="178" y="14"/>
                </a:cxn>
                <a:cxn ang="0">
                  <a:pos x="184" y="14"/>
                </a:cxn>
                <a:cxn ang="0">
                  <a:pos x="192" y="12"/>
                </a:cxn>
                <a:cxn ang="0">
                  <a:pos x="202" y="10"/>
                </a:cxn>
                <a:cxn ang="0">
                  <a:pos x="198" y="18"/>
                </a:cxn>
                <a:cxn ang="0">
                  <a:pos x="204" y="22"/>
                </a:cxn>
                <a:cxn ang="0">
                  <a:pos x="210" y="20"/>
                </a:cxn>
                <a:cxn ang="0">
                  <a:pos x="214" y="28"/>
                </a:cxn>
                <a:cxn ang="0">
                  <a:pos x="212" y="36"/>
                </a:cxn>
                <a:cxn ang="0">
                  <a:pos x="214" y="42"/>
                </a:cxn>
                <a:cxn ang="0">
                  <a:pos x="212" y="58"/>
                </a:cxn>
                <a:cxn ang="0">
                  <a:pos x="212" y="68"/>
                </a:cxn>
                <a:cxn ang="0">
                  <a:pos x="214" y="72"/>
                </a:cxn>
                <a:cxn ang="0">
                  <a:pos x="210" y="76"/>
                </a:cxn>
                <a:cxn ang="0">
                  <a:pos x="198" y="78"/>
                </a:cxn>
                <a:cxn ang="0">
                  <a:pos x="188" y="78"/>
                </a:cxn>
                <a:cxn ang="0">
                  <a:pos x="184" y="82"/>
                </a:cxn>
                <a:cxn ang="0">
                  <a:pos x="184" y="90"/>
                </a:cxn>
                <a:cxn ang="0">
                  <a:pos x="136" y="110"/>
                </a:cxn>
                <a:cxn ang="0">
                  <a:pos x="128" y="112"/>
                </a:cxn>
                <a:cxn ang="0">
                  <a:pos x="118" y="110"/>
                </a:cxn>
                <a:cxn ang="0">
                  <a:pos x="108" y="114"/>
                </a:cxn>
                <a:cxn ang="0">
                  <a:pos x="92" y="116"/>
                </a:cxn>
                <a:cxn ang="0">
                  <a:pos x="70" y="126"/>
                </a:cxn>
                <a:cxn ang="0">
                  <a:pos x="70" y="140"/>
                </a:cxn>
                <a:cxn ang="0">
                  <a:pos x="0" y="128"/>
                </a:cxn>
                <a:cxn ang="0">
                  <a:pos x="16" y="128"/>
                </a:cxn>
                <a:cxn ang="0">
                  <a:pos x="28" y="122"/>
                </a:cxn>
                <a:cxn ang="0">
                  <a:pos x="48" y="112"/>
                </a:cxn>
                <a:cxn ang="0">
                  <a:pos x="68" y="90"/>
                </a:cxn>
                <a:cxn ang="0">
                  <a:pos x="64" y="86"/>
                </a:cxn>
                <a:cxn ang="0">
                  <a:pos x="68" y="76"/>
                </a:cxn>
                <a:cxn ang="0">
                  <a:pos x="72" y="68"/>
                </a:cxn>
                <a:cxn ang="0">
                  <a:pos x="82" y="62"/>
                </a:cxn>
                <a:cxn ang="0">
                  <a:pos x="84" y="56"/>
                </a:cxn>
                <a:cxn ang="0">
                  <a:pos x="88" y="50"/>
                </a:cxn>
                <a:cxn ang="0">
                  <a:pos x="96" y="46"/>
                </a:cxn>
                <a:cxn ang="0">
                  <a:pos x="106" y="38"/>
                </a:cxn>
                <a:cxn ang="0">
                  <a:pos x="114" y="38"/>
                </a:cxn>
                <a:cxn ang="0">
                  <a:pos x="124" y="34"/>
                </a:cxn>
                <a:cxn ang="0">
                  <a:pos x="134" y="26"/>
                </a:cxn>
                <a:cxn ang="0">
                  <a:pos x="148" y="12"/>
                </a:cxn>
                <a:cxn ang="0">
                  <a:pos x="160" y="0"/>
                </a:cxn>
              </a:cxnLst>
              <a:rect l="0" t="0" r="r" b="b"/>
              <a:pathLst>
                <a:path w="215" h="141">
                  <a:moveTo>
                    <a:pt x="160" y="0"/>
                  </a:moveTo>
                  <a:lnTo>
                    <a:pt x="162" y="10"/>
                  </a:lnTo>
                  <a:lnTo>
                    <a:pt x="170" y="14"/>
                  </a:lnTo>
                  <a:lnTo>
                    <a:pt x="178" y="14"/>
                  </a:lnTo>
                  <a:lnTo>
                    <a:pt x="184" y="14"/>
                  </a:lnTo>
                  <a:lnTo>
                    <a:pt x="192" y="12"/>
                  </a:lnTo>
                  <a:lnTo>
                    <a:pt x="202" y="10"/>
                  </a:lnTo>
                  <a:lnTo>
                    <a:pt x="198" y="18"/>
                  </a:lnTo>
                  <a:lnTo>
                    <a:pt x="204" y="22"/>
                  </a:lnTo>
                  <a:lnTo>
                    <a:pt x="210" y="20"/>
                  </a:lnTo>
                  <a:lnTo>
                    <a:pt x="214" y="28"/>
                  </a:lnTo>
                  <a:lnTo>
                    <a:pt x="212" y="36"/>
                  </a:lnTo>
                  <a:lnTo>
                    <a:pt x="214" y="42"/>
                  </a:lnTo>
                  <a:lnTo>
                    <a:pt x="212" y="58"/>
                  </a:lnTo>
                  <a:lnTo>
                    <a:pt x="212" y="68"/>
                  </a:lnTo>
                  <a:lnTo>
                    <a:pt x="214" y="72"/>
                  </a:lnTo>
                  <a:lnTo>
                    <a:pt x="210" y="76"/>
                  </a:lnTo>
                  <a:lnTo>
                    <a:pt x="198" y="78"/>
                  </a:lnTo>
                  <a:lnTo>
                    <a:pt x="188" y="78"/>
                  </a:lnTo>
                  <a:lnTo>
                    <a:pt x="184" y="82"/>
                  </a:lnTo>
                  <a:lnTo>
                    <a:pt x="184" y="90"/>
                  </a:lnTo>
                  <a:lnTo>
                    <a:pt x="136" y="110"/>
                  </a:lnTo>
                  <a:lnTo>
                    <a:pt x="128" y="112"/>
                  </a:lnTo>
                  <a:lnTo>
                    <a:pt x="118" y="110"/>
                  </a:lnTo>
                  <a:lnTo>
                    <a:pt x="108" y="114"/>
                  </a:lnTo>
                  <a:lnTo>
                    <a:pt x="92" y="116"/>
                  </a:lnTo>
                  <a:lnTo>
                    <a:pt x="70" y="126"/>
                  </a:lnTo>
                  <a:lnTo>
                    <a:pt x="70" y="140"/>
                  </a:lnTo>
                  <a:lnTo>
                    <a:pt x="0" y="128"/>
                  </a:lnTo>
                  <a:lnTo>
                    <a:pt x="16" y="128"/>
                  </a:lnTo>
                  <a:lnTo>
                    <a:pt x="28" y="122"/>
                  </a:lnTo>
                  <a:lnTo>
                    <a:pt x="48" y="112"/>
                  </a:lnTo>
                  <a:lnTo>
                    <a:pt x="68" y="90"/>
                  </a:lnTo>
                  <a:lnTo>
                    <a:pt x="64" y="86"/>
                  </a:lnTo>
                  <a:lnTo>
                    <a:pt x="68" y="76"/>
                  </a:lnTo>
                  <a:lnTo>
                    <a:pt x="72" y="68"/>
                  </a:lnTo>
                  <a:lnTo>
                    <a:pt x="82" y="62"/>
                  </a:lnTo>
                  <a:lnTo>
                    <a:pt x="84" y="56"/>
                  </a:lnTo>
                  <a:lnTo>
                    <a:pt x="88" y="50"/>
                  </a:lnTo>
                  <a:lnTo>
                    <a:pt x="96" y="46"/>
                  </a:lnTo>
                  <a:lnTo>
                    <a:pt x="106" y="38"/>
                  </a:lnTo>
                  <a:lnTo>
                    <a:pt x="114" y="38"/>
                  </a:lnTo>
                  <a:lnTo>
                    <a:pt x="124" y="34"/>
                  </a:lnTo>
                  <a:lnTo>
                    <a:pt x="134" y="26"/>
                  </a:lnTo>
                  <a:lnTo>
                    <a:pt x="148" y="12"/>
                  </a:lnTo>
                  <a:lnTo>
                    <a:pt x="16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89" name="Freeform 305"/>
            <p:cNvSpPr>
              <a:spLocks/>
            </p:cNvSpPr>
            <p:nvPr/>
          </p:nvSpPr>
          <p:spPr bwMode="blackWhite">
            <a:xfrm>
              <a:off x="2428" y="2292"/>
              <a:ext cx="144" cy="115"/>
            </a:xfrm>
            <a:custGeom>
              <a:avLst/>
              <a:gdLst/>
              <a:ahLst/>
              <a:cxnLst>
                <a:cxn ang="0">
                  <a:pos x="84" y="15"/>
                </a:cxn>
                <a:cxn ang="0">
                  <a:pos x="93" y="0"/>
                </a:cxn>
                <a:cxn ang="0">
                  <a:pos x="160" y="11"/>
                </a:cxn>
                <a:cxn ang="0">
                  <a:pos x="150" y="39"/>
                </a:cxn>
                <a:cxn ang="0">
                  <a:pos x="107" y="36"/>
                </a:cxn>
                <a:cxn ang="0">
                  <a:pos x="91" y="80"/>
                </a:cxn>
                <a:cxn ang="0">
                  <a:pos x="84" y="80"/>
                </a:cxn>
                <a:cxn ang="0">
                  <a:pos x="76" y="82"/>
                </a:cxn>
                <a:cxn ang="0">
                  <a:pos x="70" y="90"/>
                </a:cxn>
                <a:cxn ang="0">
                  <a:pos x="65" y="107"/>
                </a:cxn>
                <a:cxn ang="0">
                  <a:pos x="65" y="114"/>
                </a:cxn>
                <a:cxn ang="0">
                  <a:pos x="8" y="107"/>
                </a:cxn>
                <a:cxn ang="0">
                  <a:pos x="0" y="114"/>
                </a:cxn>
                <a:cxn ang="0">
                  <a:pos x="6" y="95"/>
                </a:cxn>
                <a:cxn ang="0">
                  <a:pos x="6" y="90"/>
                </a:cxn>
                <a:cxn ang="0">
                  <a:pos x="11" y="88"/>
                </a:cxn>
                <a:cxn ang="0">
                  <a:pos x="15" y="88"/>
                </a:cxn>
                <a:cxn ang="0">
                  <a:pos x="23" y="75"/>
                </a:cxn>
                <a:cxn ang="0">
                  <a:pos x="29" y="73"/>
                </a:cxn>
                <a:cxn ang="0">
                  <a:pos x="29" y="65"/>
                </a:cxn>
                <a:cxn ang="0">
                  <a:pos x="32" y="64"/>
                </a:cxn>
                <a:cxn ang="0">
                  <a:pos x="46" y="52"/>
                </a:cxn>
                <a:cxn ang="0">
                  <a:pos x="57" y="37"/>
                </a:cxn>
                <a:cxn ang="0">
                  <a:pos x="57" y="30"/>
                </a:cxn>
                <a:cxn ang="0">
                  <a:pos x="72" y="22"/>
                </a:cxn>
                <a:cxn ang="0">
                  <a:pos x="80" y="19"/>
                </a:cxn>
                <a:cxn ang="0">
                  <a:pos x="84" y="15"/>
                </a:cxn>
              </a:cxnLst>
              <a:rect l="0" t="0" r="r" b="b"/>
              <a:pathLst>
                <a:path w="161" h="115">
                  <a:moveTo>
                    <a:pt x="84" y="15"/>
                  </a:moveTo>
                  <a:lnTo>
                    <a:pt x="93" y="0"/>
                  </a:lnTo>
                  <a:lnTo>
                    <a:pt x="160" y="11"/>
                  </a:lnTo>
                  <a:lnTo>
                    <a:pt x="150" y="39"/>
                  </a:lnTo>
                  <a:lnTo>
                    <a:pt x="107" y="36"/>
                  </a:lnTo>
                  <a:lnTo>
                    <a:pt x="91" y="80"/>
                  </a:lnTo>
                  <a:lnTo>
                    <a:pt x="84" y="80"/>
                  </a:lnTo>
                  <a:lnTo>
                    <a:pt x="76" y="82"/>
                  </a:lnTo>
                  <a:lnTo>
                    <a:pt x="70" y="90"/>
                  </a:lnTo>
                  <a:lnTo>
                    <a:pt x="65" y="107"/>
                  </a:lnTo>
                  <a:lnTo>
                    <a:pt x="65" y="114"/>
                  </a:lnTo>
                  <a:lnTo>
                    <a:pt x="8" y="107"/>
                  </a:lnTo>
                  <a:lnTo>
                    <a:pt x="0" y="114"/>
                  </a:lnTo>
                  <a:lnTo>
                    <a:pt x="6" y="95"/>
                  </a:lnTo>
                  <a:lnTo>
                    <a:pt x="6" y="90"/>
                  </a:lnTo>
                  <a:lnTo>
                    <a:pt x="11" y="88"/>
                  </a:lnTo>
                  <a:lnTo>
                    <a:pt x="15" y="88"/>
                  </a:lnTo>
                  <a:lnTo>
                    <a:pt x="23" y="75"/>
                  </a:lnTo>
                  <a:lnTo>
                    <a:pt x="29" y="73"/>
                  </a:lnTo>
                  <a:lnTo>
                    <a:pt x="29" y="65"/>
                  </a:lnTo>
                  <a:lnTo>
                    <a:pt x="32" y="64"/>
                  </a:lnTo>
                  <a:lnTo>
                    <a:pt x="46" y="52"/>
                  </a:lnTo>
                  <a:lnTo>
                    <a:pt x="57" y="37"/>
                  </a:lnTo>
                  <a:lnTo>
                    <a:pt x="57" y="30"/>
                  </a:lnTo>
                  <a:lnTo>
                    <a:pt x="72" y="22"/>
                  </a:lnTo>
                  <a:lnTo>
                    <a:pt x="80" y="19"/>
                  </a:lnTo>
                  <a:lnTo>
                    <a:pt x="84" y="15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0" name="Freeform 306"/>
            <p:cNvSpPr>
              <a:spLocks/>
            </p:cNvSpPr>
            <p:nvPr/>
          </p:nvSpPr>
          <p:spPr bwMode="blackWhite">
            <a:xfrm>
              <a:off x="2428" y="2291"/>
              <a:ext cx="150" cy="123"/>
            </a:xfrm>
            <a:custGeom>
              <a:avLst/>
              <a:gdLst/>
              <a:ahLst/>
              <a:cxnLst>
                <a:cxn ang="0">
                  <a:pos x="88" y="16"/>
                </a:cxn>
                <a:cxn ang="0">
                  <a:pos x="98" y="0"/>
                </a:cxn>
                <a:cxn ang="0">
                  <a:pos x="168" y="12"/>
                </a:cxn>
                <a:cxn ang="0">
                  <a:pos x="158" y="42"/>
                </a:cxn>
                <a:cxn ang="0">
                  <a:pos x="112" y="38"/>
                </a:cxn>
                <a:cxn ang="0">
                  <a:pos x="96" y="86"/>
                </a:cxn>
                <a:cxn ang="0">
                  <a:pos x="88" y="86"/>
                </a:cxn>
                <a:cxn ang="0">
                  <a:pos x="80" y="88"/>
                </a:cxn>
                <a:cxn ang="0">
                  <a:pos x="74" y="96"/>
                </a:cxn>
                <a:cxn ang="0">
                  <a:pos x="68" y="114"/>
                </a:cxn>
                <a:cxn ang="0">
                  <a:pos x="68" y="122"/>
                </a:cxn>
                <a:cxn ang="0">
                  <a:pos x="8" y="114"/>
                </a:cxn>
                <a:cxn ang="0">
                  <a:pos x="0" y="122"/>
                </a:cxn>
                <a:cxn ang="0">
                  <a:pos x="6" y="102"/>
                </a:cxn>
                <a:cxn ang="0">
                  <a:pos x="6" y="96"/>
                </a:cxn>
                <a:cxn ang="0">
                  <a:pos x="12" y="94"/>
                </a:cxn>
                <a:cxn ang="0">
                  <a:pos x="16" y="94"/>
                </a:cxn>
                <a:cxn ang="0">
                  <a:pos x="24" y="80"/>
                </a:cxn>
                <a:cxn ang="0">
                  <a:pos x="30" y="78"/>
                </a:cxn>
                <a:cxn ang="0">
                  <a:pos x="30" y="70"/>
                </a:cxn>
                <a:cxn ang="0">
                  <a:pos x="34" y="68"/>
                </a:cxn>
                <a:cxn ang="0">
                  <a:pos x="48" y="56"/>
                </a:cxn>
                <a:cxn ang="0">
                  <a:pos x="60" y="40"/>
                </a:cxn>
                <a:cxn ang="0">
                  <a:pos x="60" y="32"/>
                </a:cxn>
                <a:cxn ang="0">
                  <a:pos x="76" y="24"/>
                </a:cxn>
                <a:cxn ang="0">
                  <a:pos x="84" y="20"/>
                </a:cxn>
                <a:cxn ang="0">
                  <a:pos x="88" y="16"/>
                </a:cxn>
              </a:cxnLst>
              <a:rect l="0" t="0" r="r" b="b"/>
              <a:pathLst>
                <a:path w="169" h="123">
                  <a:moveTo>
                    <a:pt x="88" y="16"/>
                  </a:moveTo>
                  <a:lnTo>
                    <a:pt x="98" y="0"/>
                  </a:lnTo>
                  <a:lnTo>
                    <a:pt x="168" y="12"/>
                  </a:lnTo>
                  <a:lnTo>
                    <a:pt x="158" y="42"/>
                  </a:lnTo>
                  <a:lnTo>
                    <a:pt x="112" y="38"/>
                  </a:lnTo>
                  <a:lnTo>
                    <a:pt x="96" y="86"/>
                  </a:lnTo>
                  <a:lnTo>
                    <a:pt x="88" y="86"/>
                  </a:lnTo>
                  <a:lnTo>
                    <a:pt x="80" y="88"/>
                  </a:lnTo>
                  <a:lnTo>
                    <a:pt x="74" y="96"/>
                  </a:lnTo>
                  <a:lnTo>
                    <a:pt x="68" y="114"/>
                  </a:lnTo>
                  <a:lnTo>
                    <a:pt x="68" y="122"/>
                  </a:lnTo>
                  <a:lnTo>
                    <a:pt x="8" y="114"/>
                  </a:lnTo>
                  <a:lnTo>
                    <a:pt x="0" y="122"/>
                  </a:lnTo>
                  <a:lnTo>
                    <a:pt x="6" y="102"/>
                  </a:lnTo>
                  <a:lnTo>
                    <a:pt x="6" y="96"/>
                  </a:lnTo>
                  <a:lnTo>
                    <a:pt x="12" y="94"/>
                  </a:lnTo>
                  <a:lnTo>
                    <a:pt x="16" y="94"/>
                  </a:lnTo>
                  <a:lnTo>
                    <a:pt x="24" y="80"/>
                  </a:lnTo>
                  <a:lnTo>
                    <a:pt x="30" y="78"/>
                  </a:lnTo>
                  <a:lnTo>
                    <a:pt x="30" y="70"/>
                  </a:lnTo>
                  <a:lnTo>
                    <a:pt x="34" y="68"/>
                  </a:lnTo>
                  <a:lnTo>
                    <a:pt x="48" y="56"/>
                  </a:lnTo>
                  <a:lnTo>
                    <a:pt x="60" y="40"/>
                  </a:lnTo>
                  <a:lnTo>
                    <a:pt x="60" y="32"/>
                  </a:lnTo>
                  <a:lnTo>
                    <a:pt x="76" y="24"/>
                  </a:lnTo>
                  <a:lnTo>
                    <a:pt x="84" y="20"/>
                  </a:lnTo>
                  <a:lnTo>
                    <a:pt x="88" y="1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1" name="Freeform 307"/>
            <p:cNvSpPr>
              <a:spLocks/>
            </p:cNvSpPr>
            <p:nvPr/>
          </p:nvSpPr>
          <p:spPr bwMode="blackWhite">
            <a:xfrm>
              <a:off x="2406" y="2549"/>
              <a:ext cx="44" cy="17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26" y="0"/>
                </a:cxn>
                <a:cxn ang="0">
                  <a:pos x="36" y="4"/>
                </a:cxn>
                <a:cxn ang="0">
                  <a:pos x="44" y="8"/>
                </a:cxn>
                <a:cxn ang="0">
                  <a:pos x="48" y="12"/>
                </a:cxn>
                <a:cxn ang="0">
                  <a:pos x="44" y="16"/>
                </a:cxn>
                <a:cxn ang="0">
                  <a:pos x="38" y="14"/>
                </a:cxn>
                <a:cxn ang="0">
                  <a:pos x="34" y="8"/>
                </a:cxn>
                <a:cxn ang="0">
                  <a:pos x="30" y="12"/>
                </a:cxn>
                <a:cxn ang="0">
                  <a:pos x="20" y="12"/>
                </a:cxn>
                <a:cxn ang="0">
                  <a:pos x="18" y="16"/>
                </a:cxn>
                <a:cxn ang="0">
                  <a:pos x="10" y="16"/>
                </a:cxn>
                <a:cxn ang="0">
                  <a:pos x="6" y="12"/>
                </a:cxn>
                <a:cxn ang="0">
                  <a:pos x="0" y="14"/>
                </a:cxn>
                <a:cxn ang="0">
                  <a:pos x="4" y="4"/>
                </a:cxn>
              </a:cxnLst>
              <a:rect l="0" t="0" r="r" b="b"/>
              <a:pathLst>
                <a:path w="49" h="17">
                  <a:moveTo>
                    <a:pt x="4" y="4"/>
                  </a:moveTo>
                  <a:lnTo>
                    <a:pt x="10" y="6"/>
                  </a:lnTo>
                  <a:lnTo>
                    <a:pt x="18" y="6"/>
                  </a:lnTo>
                  <a:lnTo>
                    <a:pt x="26" y="0"/>
                  </a:lnTo>
                  <a:lnTo>
                    <a:pt x="36" y="4"/>
                  </a:lnTo>
                  <a:lnTo>
                    <a:pt x="44" y="8"/>
                  </a:lnTo>
                  <a:lnTo>
                    <a:pt x="48" y="12"/>
                  </a:lnTo>
                  <a:lnTo>
                    <a:pt x="44" y="16"/>
                  </a:lnTo>
                  <a:lnTo>
                    <a:pt x="38" y="14"/>
                  </a:lnTo>
                  <a:lnTo>
                    <a:pt x="34" y="8"/>
                  </a:lnTo>
                  <a:lnTo>
                    <a:pt x="30" y="12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0" y="16"/>
                  </a:lnTo>
                  <a:lnTo>
                    <a:pt x="6" y="12"/>
                  </a:lnTo>
                  <a:lnTo>
                    <a:pt x="0" y="14"/>
                  </a:lnTo>
                  <a:lnTo>
                    <a:pt x="4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2" name="Freeform 308"/>
            <p:cNvSpPr>
              <a:spLocks/>
            </p:cNvSpPr>
            <p:nvPr/>
          </p:nvSpPr>
          <p:spPr bwMode="blackWhite">
            <a:xfrm>
              <a:off x="2474" y="2279"/>
              <a:ext cx="8" cy="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6"/>
                </a:cxn>
                <a:cxn ang="0">
                  <a:pos x="2" y="12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0"/>
                </a:cxn>
              </a:cxnLst>
              <a:rect l="0" t="0" r="r" b="b"/>
              <a:pathLst>
                <a:path w="9" h="13">
                  <a:moveTo>
                    <a:pt x="6" y="0"/>
                  </a:moveTo>
                  <a:lnTo>
                    <a:pt x="0" y="6"/>
                  </a:lnTo>
                  <a:lnTo>
                    <a:pt x="2" y="12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3" name="Freeform 309"/>
            <p:cNvSpPr>
              <a:spLocks/>
            </p:cNvSpPr>
            <p:nvPr/>
          </p:nvSpPr>
          <p:spPr bwMode="blackWhite">
            <a:xfrm>
              <a:off x="2497" y="2273"/>
              <a:ext cx="11" cy="1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10" y="6"/>
                </a:cxn>
                <a:cxn ang="0">
                  <a:pos x="12" y="0"/>
                </a:cxn>
                <a:cxn ang="0">
                  <a:pos x="10" y="0"/>
                </a:cxn>
              </a:cxnLst>
              <a:rect l="0" t="0" r="r" b="b"/>
              <a:pathLst>
                <a:path w="13" h="13">
                  <a:moveTo>
                    <a:pt x="10" y="0"/>
                  </a:moveTo>
                  <a:lnTo>
                    <a:pt x="0" y="10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10" y="6"/>
                  </a:lnTo>
                  <a:lnTo>
                    <a:pt x="12" y="0"/>
                  </a:lnTo>
                  <a:lnTo>
                    <a:pt x="1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4" name="Freeform 310"/>
            <p:cNvSpPr>
              <a:spLocks/>
            </p:cNvSpPr>
            <p:nvPr/>
          </p:nvSpPr>
          <p:spPr bwMode="blackWhite">
            <a:xfrm>
              <a:off x="2508" y="2265"/>
              <a:ext cx="8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8" y="4"/>
                </a:cxn>
                <a:cxn ang="0">
                  <a:pos x="8" y="0"/>
                </a:cxn>
              </a:cxnLst>
              <a:rect l="0" t="0" r="r" b="b"/>
              <a:pathLst>
                <a:path w="9" h="7">
                  <a:moveTo>
                    <a:pt x="8" y="0"/>
                  </a:moveTo>
                  <a:lnTo>
                    <a:pt x="2" y="4"/>
                  </a:lnTo>
                  <a:lnTo>
                    <a:pt x="0" y="6"/>
                  </a:lnTo>
                  <a:lnTo>
                    <a:pt x="4" y="6"/>
                  </a:lnTo>
                  <a:lnTo>
                    <a:pt x="8" y="4"/>
                  </a:lnTo>
                  <a:lnTo>
                    <a:pt x="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5" name="Freeform 311"/>
            <p:cNvSpPr>
              <a:spLocks/>
            </p:cNvSpPr>
            <p:nvPr/>
          </p:nvSpPr>
          <p:spPr bwMode="blackWhite">
            <a:xfrm>
              <a:off x="2493" y="2283"/>
              <a:ext cx="5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6" name="Freeform 312"/>
            <p:cNvSpPr>
              <a:spLocks/>
            </p:cNvSpPr>
            <p:nvPr/>
          </p:nvSpPr>
          <p:spPr bwMode="blackWhite">
            <a:xfrm>
              <a:off x="2461" y="2273"/>
              <a:ext cx="8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8" y="0"/>
                </a:cxn>
                <a:cxn ang="0">
                  <a:pos x="0" y="0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lnTo>
                    <a:pt x="0" y="6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7" name="Freeform 313"/>
            <p:cNvSpPr>
              <a:spLocks/>
            </p:cNvSpPr>
            <p:nvPr/>
          </p:nvSpPr>
          <p:spPr bwMode="blackWhite">
            <a:xfrm>
              <a:off x="2449" y="2261"/>
              <a:ext cx="4" cy="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4" y="6"/>
                </a:cxn>
                <a:cxn ang="0">
                  <a:pos x="4" y="2"/>
                </a:cxn>
                <a:cxn ang="0">
                  <a:pos x="2" y="0"/>
                </a:cxn>
              </a:cxnLst>
              <a:rect l="0" t="0" r="r" b="b"/>
              <a:pathLst>
                <a:path w="5" h="9">
                  <a:moveTo>
                    <a:pt x="2" y="0"/>
                  </a:moveTo>
                  <a:lnTo>
                    <a:pt x="0" y="4"/>
                  </a:lnTo>
                  <a:lnTo>
                    <a:pt x="0" y="8"/>
                  </a:lnTo>
                  <a:lnTo>
                    <a:pt x="4" y="6"/>
                  </a:lnTo>
                  <a:lnTo>
                    <a:pt x="4" y="2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8" name="Freeform 314"/>
            <p:cNvSpPr>
              <a:spLocks/>
            </p:cNvSpPr>
            <p:nvPr/>
          </p:nvSpPr>
          <p:spPr bwMode="blackWhite">
            <a:xfrm>
              <a:off x="2450" y="2272"/>
              <a:ext cx="4" cy="7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6"/>
                </a:cxn>
              </a:cxnLst>
              <a:rect l="0" t="0" r="r" b="b"/>
              <a:pathLst>
                <a:path w="5" h="7">
                  <a:moveTo>
                    <a:pt x="4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99" name="Freeform 315"/>
            <p:cNvSpPr>
              <a:spLocks/>
            </p:cNvSpPr>
            <p:nvPr/>
          </p:nvSpPr>
          <p:spPr bwMode="blackWhite">
            <a:xfrm>
              <a:off x="2452" y="2277"/>
              <a:ext cx="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4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0" name="Freeform 316"/>
            <p:cNvSpPr>
              <a:spLocks/>
            </p:cNvSpPr>
            <p:nvPr/>
          </p:nvSpPr>
          <p:spPr bwMode="blackWhite">
            <a:xfrm>
              <a:off x="2481" y="2191"/>
              <a:ext cx="8" cy="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4" y="8"/>
                </a:cxn>
                <a:cxn ang="0">
                  <a:pos x="0" y="6"/>
                </a:cxn>
                <a:cxn ang="0">
                  <a:pos x="2" y="0"/>
                </a:cxn>
              </a:cxnLst>
              <a:rect l="0" t="0" r="r" b="b"/>
              <a:pathLst>
                <a:path w="9" h="9">
                  <a:moveTo>
                    <a:pt x="2" y="0"/>
                  </a:moveTo>
                  <a:lnTo>
                    <a:pt x="6" y="2"/>
                  </a:lnTo>
                  <a:lnTo>
                    <a:pt x="8" y="4"/>
                  </a:lnTo>
                  <a:lnTo>
                    <a:pt x="4" y="8"/>
                  </a:lnTo>
                  <a:lnTo>
                    <a:pt x="0" y="6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1" name="Freeform 317"/>
            <p:cNvSpPr>
              <a:spLocks/>
            </p:cNvSpPr>
            <p:nvPr/>
          </p:nvSpPr>
          <p:spPr bwMode="blackWhite">
            <a:xfrm>
              <a:off x="2406" y="2593"/>
              <a:ext cx="10" cy="1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14"/>
                </a:cxn>
                <a:cxn ang="0">
                  <a:pos x="10" y="12"/>
                </a:cxn>
                <a:cxn ang="0">
                  <a:pos x="10" y="8"/>
                </a:cxn>
                <a:cxn ang="0">
                  <a:pos x="2" y="0"/>
                </a:cxn>
              </a:cxnLst>
              <a:rect l="0" t="0" r="r" b="b"/>
              <a:pathLst>
                <a:path w="11" h="15">
                  <a:moveTo>
                    <a:pt x="2" y="0"/>
                  </a:moveTo>
                  <a:lnTo>
                    <a:pt x="0" y="4"/>
                  </a:lnTo>
                  <a:lnTo>
                    <a:pt x="2" y="14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2" name="Freeform 318"/>
            <p:cNvSpPr>
              <a:spLocks/>
            </p:cNvSpPr>
            <p:nvPr/>
          </p:nvSpPr>
          <p:spPr bwMode="blackWhite">
            <a:xfrm>
              <a:off x="2828" y="2948"/>
              <a:ext cx="195" cy="219"/>
            </a:xfrm>
            <a:custGeom>
              <a:avLst/>
              <a:gdLst/>
              <a:ahLst/>
              <a:cxnLst>
                <a:cxn ang="0">
                  <a:pos x="31" y="4"/>
                </a:cxn>
                <a:cxn ang="0">
                  <a:pos x="39" y="0"/>
                </a:cxn>
                <a:cxn ang="0">
                  <a:pos x="104" y="8"/>
                </a:cxn>
                <a:cxn ang="0">
                  <a:pos x="106" y="37"/>
                </a:cxn>
                <a:cxn ang="0">
                  <a:pos x="118" y="44"/>
                </a:cxn>
                <a:cxn ang="0">
                  <a:pos x="145" y="42"/>
                </a:cxn>
                <a:cxn ang="0">
                  <a:pos x="152" y="23"/>
                </a:cxn>
                <a:cxn ang="0">
                  <a:pos x="168" y="25"/>
                </a:cxn>
                <a:cxn ang="0">
                  <a:pos x="174" y="31"/>
                </a:cxn>
                <a:cxn ang="0">
                  <a:pos x="183" y="44"/>
                </a:cxn>
                <a:cxn ang="0">
                  <a:pos x="185" y="77"/>
                </a:cxn>
                <a:cxn ang="0">
                  <a:pos x="191" y="89"/>
                </a:cxn>
                <a:cxn ang="0">
                  <a:pos x="201" y="98"/>
                </a:cxn>
                <a:cxn ang="0">
                  <a:pos x="218" y="95"/>
                </a:cxn>
                <a:cxn ang="0">
                  <a:pos x="214" y="129"/>
                </a:cxn>
                <a:cxn ang="0">
                  <a:pos x="179" y="135"/>
                </a:cxn>
                <a:cxn ang="0">
                  <a:pos x="199" y="218"/>
                </a:cxn>
                <a:cxn ang="0">
                  <a:pos x="147" y="218"/>
                </a:cxn>
                <a:cxn ang="0">
                  <a:pos x="133" y="212"/>
                </a:cxn>
                <a:cxn ang="0">
                  <a:pos x="120" y="203"/>
                </a:cxn>
                <a:cxn ang="0">
                  <a:pos x="50" y="199"/>
                </a:cxn>
                <a:cxn ang="0">
                  <a:pos x="39" y="203"/>
                </a:cxn>
                <a:cxn ang="0">
                  <a:pos x="29" y="197"/>
                </a:cxn>
                <a:cxn ang="0">
                  <a:pos x="12" y="201"/>
                </a:cxn>
                <a:cxn ang="0">
                  <a:pos x="0" y="187"/>
                </a:cxn>
                <a:cxn ang="0">
                  <a:pos x="2" y="174"/>
                </a:cxn>
                <a:cxn ang="0">
                  <a:pos x="6" y="156"/>
                </a:cxn>
                <a:cxn ang="0">
                  <a:pos x="15" y="131"/>
                </a:cxn>
                <a:cxn ang="0">
                  <a:pos x="29" y="118"/>
                </a:cxn>
                <a:cxn ang="0">
                  <a:pos x="41" y="87"/>
                </a:cxn>
                <a:cxn ang="0">
                  <a:pos x="33" y="73"/>
                </a:cxn>
                <a:cxn ang="0">
                  <a:pos x="33" y="52"/>
                </a:cxn>
                <a:cxn ang="0">
                  <a:pos x="27" y="33"/>
                </a:cxn>
                <a:cxn ang="0">
                  <a:pos x="25" y="17"/>
                </a:cxn>
              </a:cxnLst>
              <a:rect l="0" t="0" r="r" b="b"/>
              <a:pathLst>
                <a:path w="219" h="219">
                  <a:moveTo>
                    <a:pt x="14" y="6"/>
                  </a:moveTo>
                  <a:lnTo>
                    <a:pt x="31" y="4"/>
                  </a:lnTo>
                  <a:lnTo>
                    <a:pt x="37" y="4"/>
                  </a:lnTo>
                  <a:lnTo>
                    <a:pt x="39" y="0"/>
                  </a:lnTo>
                  <a:lnTo>
                    <a:pt x="100" y="4"/>
                  </a:lnTo>
                  <a:lnTo>
                    <a:pt x="104" y="8"/>
                  </a:lnTo>
                  <a:lnTo>
                    <a:pt x="102" y="31"/>
                  </a:lnTo>
                  <a:lnTo>
                    <a:pt x="106" y="37"/>
                  </a:lnTo>
                  <a:lnTo>
                    <a:pt x="110" y="42"/>
                  </a:lnTo>
                  <a:lnTo>
                    <a:pt x="118" y="44"/>
                  </a:lnTo>
                  <a:lnTo>
                    <a:pt x="122" y="41"/>
                  </a:lnTo>
                  <a:lnTo>
                    <a:pt x="145" y="42"/>
                  </a:lnTo>
                  <a:lnTo>
                    <a:pt x="145" y="23"/>
                  </a:lnTo>
                  <a:lnTo>
                    <a:pt x="152" y="23"/>
                  </a:lnTo>
                  <a:lnTo>
                    <a:pt x="164" y="25"/>
                  </a:lnTo>
                  <a:lnTo>
                    <a:pt x="168" y="25"/>
                  </a:lnTo>
                  <a:lnTo>
                    <a:pt x="168" y="31"/>
                  </a:lnTo>
                  <a:lnTo>
                    <a:pt x="174" y="31"/>
                  </a:lnTo>
                  <a:lnTo>
                    <a:pt x="179" y="29"/>
                  </a:lnTo>
                  <a:lnTo>
                    <a:pt x="183" y="44"/>
                  </a:lnTo>
                  <a:lnTo>
                    <a:pt x="183" y="69"/>
                  </a:lnTo>
                  <a:lnTo>
                    <a:pt x="185" y="77"/>
                  </a:lnTo>
                  <a:lnTo>
                    <a:pt x="191" y="83"/>
                  </a:lnTo>
                  <a:lnTo>
                    <a:pt x="191" y="89"/>
                  </a:lnTo>
                  <a:lnTo>
                    <a:pt x="191" y="98"/>
                  </a:lnTo>
                  <a:lnTo>
                    <a:pt x="201" y="98"/>
                  </a:lnTo>
                  <a:lnTo>
                    <a:pt x="208" y="102"/>
                  </a:lnTo>
                  <a:lnTo>
                    <a:pt x="218" y="95"/>
                  </a:lnTo>
                  <a:lnTo>
                    <a:pt x="218" y="123"/>
                  </a:lnTo>
                  <a:lnTo>
                    <a:pt x="214" y="129"/>
                  </a:lnTo>
                  <a:lnTo>
                    <a:pt x="218" y="137"/>
                  </a:lnTo>
                  <a:lnTo>
                    <a:pt x="179" y="135"/>
                  </a:lnTo>
                  <a:lnTo>
                    <a:pt x="177" y="193"/>
                  </a:lnTo>
                  <a:lnTo>
                    <a:pt x="199" y="218"/>
                  </a:lnTo>
                  <a:lnTo>
                    <a:pt x="170" y="218"/>
                  </a:lnTo>
                  <a:lnTo>
                    <a:pt x="147" y="218"/>
                  </a:lnTo>
                  <a:lnTo>
                    <a:pt x="137" y="214"/>
                  </a:lnTo>
                  <a:lnTo>
                    <a:pt x="133" y="212"/>
                  </a:lnTo>
                  <a:lnTo>
                    <a:pt x="125" y="210"/>
                  </a:lnTo>
                  <a:lnTo>
                    <a:pt x="120" y="203"/>
                  </a:lnTo>
                  <a:lnTo>
                    <a:pt x="58" y="204"/>
                  </a:lnTo>
                  <a:lnTo>
                    <a:pt x="50" y="199"/>
                  </a:lnTo>
                  <a:lnTo>
                    <a:pt x="46" y="203"/>
                  </a:lnTo>
                  <a:lnTo>
                    <a:pt x="39" y="203"/>
                  </a:lnTo>
                  <a:lnTo>
                    <a:pt x="33" y="201"/>
                  </a:lnTo>
                  <a:lnTo>
                    <a:pt x="29" y="197"/>
                  </a:lnTo>
                  <a:lnTo>
                    <a:pt x="17" y="199"/>
                  </a:lnTo>
                  <a:lnTo>
                    <a:pt x="12" y="201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4" y="177"/>
                  </a:lnTo>
                  <a:lnTo>
                    <a:pt x="2" y="174"/>
                  </a:lnTo>
                  <a:lnTo>
                    <a:pt x="8" y="170"/>
                  </a:lnTo>
                  <a:lnTo>
                    <a:pt x="6" y="156"/>
                  </a:lnTo>
                  <a:lnTo>
                    <a:pt x="14" y="145"/>
                  </a:lnTo>
                  <a:lnTo>
                    <a:pt x="15" y="131"/>
                  </a:lnTo>
                  <a:lnTo>
                    <a:pt x="21" y="123"/>
                  </a:lnTo>
                  <a:lnTo>
                    <a:pt x="29" y="118"/>
                  </a:lnTo>
                  <a:lnTo>
                    <a:pt x="35" y="116"/>
                  </a:lnTo>
                  <a:lnTo>
                    <a:pt x="41" y="87"/>
                  </a:lnTo>
                  <a:lnTo>
                    <a:pt x="37" y="83"/>
                  </a:lnTo>
                  <a:lnTo>
                    <a:pt x="33" y="73"/>
                  </a:lnTo>
                  <a:lnTo>
                    <a:pt x="33" y="58"/>
                  </a:lnTo>
                  <a:lnTo>
                    <a:pt x="33" y="52"/>
                  </a:lnTo>
                  <a:lnTo>
                    <a:pt x="33" y="44"/>
                  </a:lnTo>
                  <a:lnTo>
                    <a:pt x="27" y="33"/>
                  </a:lnTo>
                  <a:lnTo>
                    <a:pt x="27" y="27"/>
                  </a:lnTo>
                  <a:lnTo>
                    <a:pt x="25" y="17"/>
                  </a:lnTo>
                  <a:lnTo>
                    <a:pt x="14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3" name="Freeform 319"/>
            <p:cNvSpPr>
              <a:spLocks/>
            </p:cNvSpPr>
            <p:nvPr/>
          </p:nvSpPr>
          <p:spPr bwMode="blackWhite">
            <a:xfrm>
              <a:off x="2828" y="2947"/>
              <a:ext cx="201" cy="227"/>
            </a:xfrm>
            <a:custGeom>
              <a:avLst/>
              <a:gdLst/>
              <a:ahLst/>
              <a:cxnLst>
                <a:cxn ang="0">
                  <a:pos x="32" y="4"/>
                </a:cxn>
                <a:cxn ang="0">
                  <a:pos x="40" y="0"/>
                </a:cxn>
                <a:cxn ang="0">
                  <a:pos x="108" y="8"/>
                </a:cxn>
                <a:cxn ang="0">
                  <a:pos x="110" y="38"/>
                </a:cxn>
                <a:cxn ang="0">
                  <a:pos x="122" y="46"/>
                </a:cxn>
                <a:cxn ang="0">
                  <a:pos x="150" y="44"/>
                </a:cxn>
                <a:cxn ang="0">
                  <a:pos x="158" y="24"/>
                </a:cxn>
                <a:cxn ang="0">
                  <a:pos x="174" y="26"/>
                </a:cxn>
                <a:cxn ang="0">
                  <a:pos x="180" y="32"/>
                </a:cxn>
                <a:cxn ang="0">
                  <a:pos x="190" y="46"/>
                </a:cxn>
                <a:cxn ang="0">
                  <a:pos x="192" y="80"/>
                </a:cxn>
                <a:cxn ang="0">
                  <a:pos x="198" y="92"/>
                </a:cxn>
                <a:cxn ang="0">
                  <a:pos x="208" y="102"/>
                </a:cxn>
                <a:cxn ang="0">
                  <a:pos x="226" y="98"/>
                </a:cxn>
                <a:cxn ang="0">
                  <a:pos x="222" y="134"/>
                </a:cxn>
                <a:cxn ang="0">
                  <a:pos x="186" y="140"/>
                </a:cxn>
                <a:cxn ang="0">
                  <a:pos x="206" y="226"/>
                </a:cxn>
                <a:cxn ang="0">
                  <a:pos x="152" y="226"/>
                </a:cxn>
                <a:cxn ang="0">
                  <a:pos x="138" y="220"/>
                </a:cxn>
                <a:cxn ang="0">
                  <a:pos x="124" y="210"/>
                </a:cxn>
                <a:cxn ang="0">
                  <a:pos x="52" y="206"/>
                </a:cxn>
                <a:cxn ang="0">
                  <a:pos x="40" y="210"/>
                </a:cxn>
                <a:cxn ang="0">
                  <a:pos x="30" y="204"/>
                </a:cxn>
                <a:cxn ang="0">
                  <a:pos x="12" y="208"/>
                </a:cxn>
                <a:cxn ang="0">
                  <a:pos x="0" y="194"/>
                </a:cxn>
                <a:cxn ang="0">
                  <a:pos x="2" y="180"/>
                </a:cxn>
                <a:cxn ang="0">
                  <a:pos x="6" y="162"/>
                </a:cxn>
                <a:cxn ang="0">
                  <a:pos x="16" y="136"/>
                </a:cxn>
                <a:cxn ang="0">
                  <a:pos x="30" y="122"/>
                </a:cxn>
                <a:cxn ang="0">
                  <a:pos x="42" y="90"/>
                </a:cxn>
                <a:cxn ang="0">
                  <a:pos x="34" y="76"/>
                </a:cxn>
                <a:cxn ang="0">
                  <a:pos x="34" y="54"/>
                </a:cxn>
                <a:cxn ang="0">
                  <a:pos x="28" y="34"/>
                </a:cxn>
                <a:cxn ang="0">
                  <a:pos x="26" y="18"/>
                </a:cxn>
              </a:cxnLst>
              <a:rect l="0" t="0" r="r" b="b"/>
              <a:pathLst>
                <a:path w="227" h="227">
                  <a:moveTo>
                    <a:pt x="14" y="6"/>
                  </a:moveTo>
                  <a:lnTo>
                    <a:pt x="32" y="4"/>
                  </a:lnTo>
                  <a:lnTo>
                    <a:pt x="38" y="4"/>
                  </a:lnTo>
                  <a:lnTo>
                    <a:pt x="40" y="0"/>
                  </a:lnTo>
                  <a:lnTo>
                    <a:pt x="104" y="4"/>
                  </a:lnTo>
                  <a:lnTo>
                    <a:pt x="108" y="8"/>
                  </a:lnTo>
                  <a:lnTo>
                    <a:pt x="106" y="32"/>
                  </a:lnTo>
                  <a:lnTo>
                    <a:pt x="110" y="38"/>
                  </a:lnTo>
                  <a:lnTo>
                    <a:pt x="114" y="44"/>
                  </a:lnTo>
                  <a:lnTo>
                    <a:pt x="122" y="46"/>
                  </a:lnTo>
                  <a:lnTo>
                    <a:pt x="126" y="42"/>
                  </a:lnTo>
                  <a:lnTo>
                    <a:pt x="150" y="44"/>
                  </a:lnTo>
                  <a:lnTo>
                    <a:pt x="150" y="24"/>
                  </a:lnTo>
                  <a:lnTo>
                    <a:pt x="158" y="24"/>
                  </a:lnTo>
                  <a:lnTo>
                    <a:pt x="170" y="26"/>
                  </a:lnTo>
                  <a:lnTo>
                    <a:pt x="174" y="26"/>
                  </a:lnTo>
                  <a:lnTo>
                    <a:pt x="174" y="32"/>
                  </a:lnTo>
                  <a:lnTo>
                    <a:pt x="180" y="32"/>
                  </a:lnTo>
                  <a:lnTo>
                    <a:pt x="186" y="30"/>
                  </a:lnTo>
                  <a:lnTo>
                    <a:pt x="190" y="46"/>
                  </a:lnTo>
                  <a:lnTo>
                    <a:pt x="190" y="72"/>
                  </a:lnTo>
                  <a:lnTo>
                    <a:pt x="192" y="80"/>
                  </a:lnTo>
                  <a:lnTo>
                    <a:pt x="198" y="86"/>
                  </a:lnTo>
                  <a:lnTo>
                    <a:pt x="198" y="92"/>
                  </a:lnTo>
                  <a:lnTo>
                    <a:pt x="198" y="102"/>
                  </a:lnTo>
                  <a:lnTo>
                    <a:pt x="208" y="102"/>
                  </a:lnTo>
                  <a:lnTo>
                    <a:pt x="216" y="106"/>
                  </a:lnTo>
                  <a:lnTo>
                    <a:pt x="226" y="98"/>
                  </a:lnTo>
                  <a:lnTo>
                    <a:pt x="226" y="128"/>
                  </a:lnTo>
                  <a:lnTo>
                    <a:pt x="222" y="134"/>
                  </a:lnTo>
                  <a:lnTo>
                    <a:pt x="226" y="142"/>
                  </a:lnTo>
                  <a:lnTo>
                    <a:pt x="186" y="140"/>
                  </a:lnTo>
                  <a:lnTo>
                    <a:pt x="184" y="200"/>
                  </a:lnTo>
                  <a:lnTo>
                    <a:pt x="206" y="226"/>
                  </a:lnTo>
                  <a:lnTo>
                    <a:pt x="176" y="226"/>
                  </a:lnTo>
                  <a:lnTo>
                    <a:pt x="152" y="226"/>
                  </a:lnTo>
                  <a:lnTo>
                    <a:pt x="142" y="222"/>
                  </a:lnTo>
                  <a:lnTo>
                    <a:pt x="138" y="220"/>
                  </a:lnTo>
                  <a:lnTo>
                    <a:pt x="130" y="218"/>
                  </a:lnTo>
                  <a:lnTo>
                    <a:pt x="124" y="210"/>
                  </a:lnTo>
                  <a:lnTo>
                    <a:pt x="60" y="212"/>
                  </a:lnTo>
                  <a:lnTo>
                    <a:pt x="52" y="206"/>
                  </a:lnTo>
                  <a:lnTo>
                    <a:pt x="48" y="210"/>
                  </a:lnTo>
                  <a:lnTo>
                    <a:pt x="40" y="210"/>
                  </a:lnTo>
                  <a:lnTo>
                    <a:pt x="34" y="208"/>
                  </a:lnTo>
                  <a:lnTo>
                    <a:pt x="30" y="204"/>
                  </a:lnTo>
                  <a:lnTo>
                    <a:pt x="18" y="206"/>
                  </a:lnTo>
                  <a:lnTo>
                    <a:pt x="12" y="208"/>
                  </a:lnTo>
                  <a:lnTo>
                    <a:pt x="0" y="208"/>
                  </a:lnTo>
                  <a:lnTo>
                    <a:pt x="0" y="194"/>
                  </a:lnTo>
                  <a:lnTo>
                    <a:pt x="4" y="184"/>
                  </a:lnTo>
                  <a:lnTo>
                    <a:pt x="2" y="180"/>
                  </a:lnTo>
                  <a:lnTo>
                    <a:pt x="8" y="176"/>
                  </a:lnTo>
                  <a:lnTo>
                    <a:pt x="6" y="162"/>
                  </a:lnTo>
                  <a:lnTo>
                    <a:pt x="14" y="150"/>
                  </a:lnTo>
                  <a:lnTo>
                    <a:pt x="16" y="136"/>
                  </a:lnTo>
                  <a:lnTo>
                    <a:pt x="22" y="128"/>
                  </a:lnTo>
                  <a:lnTo>
                    <a:pt x="30" y="122"/>
                  </a:lnTo>
                  <a:lnTo>
                    <a:pt x="36" y="120"/>
                  </a:lnTo>
                  <a:lnTo>
                    <a:pt x="42" y="90"/>
                  </a:lnTo>
                  <a:lnTo>
                    <a:pt x="38" y="86"/>
                  </a:lnTo>
                  <a:lnTo>
                    <a:pt x="34" y="76"/>
                  </a:lnTo>
                  <a:lnTo>
                    <a:pt x="34" y="60"/>
                  </a:lnTo>
                  <a:lnTo>
                    <a:pt x="34" y="54"/>
                  </a:lnTo>
                  <a:lnTo>
                    <a:pt x="34" y="46"/>
                  </a:lnTo>
                  <a:lnTo>
                    <a:pt x="28" y="34"/>
                  </a:lnTo>
                  <a:lnTo>
                    <a:pt x="28" y="28"/>
                  </a:lnTo>
                  <a:lnTo>
                    <a:pt x="26" y="18"/>
                  </a:lnTo>
                  <a:lnTo>
                    <a:pt x="14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4" name="Freeform 320"/>
            <p:cNvSpPr>
              <a:spLocks/>
            </p:cNvSpPr>
            <p:nvPr/>
          </p:nvSpPr>
          <p:spPr bwMode="blackWhite">
            <a:xfrm>
              <a:off x="3060" y="3069"/>
              <a:ext cx="1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</a:cxnLst>
              <a:rect l="0" t="0" r="r" b="b"/>
              <a:pathLst>
                <a:path w="17" h="1">
                  <a:moveTo>
                    <a:pt x="0" y="0"/>
                  </a:moveTo>
                  <a:lnTo>
                    <a:pt x="1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5" name="Freeform 321"/>
            <p:cNvSpPr>
              <a:spLocks/>
            </p:cNvSpPr>
            <p:nvPr/>
          </p:nvSpPr>
          <p:spPr bwMode="blackWhite">
            <a:xfrm>
              <a:off x="3280" y="2974"/>
              <a:ext cx="3" cy="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3"/>
                </a:cxn>
                <a:cxn ang="0">
                  <a:pos x="2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0"/>
                </a:cxn>
              </a:cxnLst>
              <a:rect l="0" t="0" r="r" b="b"/>
              <a:pathLst>
                <a:path w="3" h="7">
                  <a:moveTo>
                    <a:pt x="1" y="0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6" name="Freeform 322"/>
            <p:cNvSpPr>
              <a:spLocks/>
            </p:cNvSpPr>
            <p:nvPr/>
          </p:nvSpPr>
          <p:spPr bwMode="blackWhite">
            <a:xfrm>
              <a:off x="3279" y="2973"/>
              <a:ext cx="10" cy="1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6"/>
                </a:cxn>
                <a:cxn ang="0">
                  <a:pos x="10" y="14"/>
                </a:cxn>
                <a:cxn ang="0">
                  <a:pos x="2" y="12"/>
                </a:cxn>
                <a:cxn ang="0">
                  <a:pos x="0" y="8"/>
                </a:cxn>
                <a:cxn ang="0">
                  <a:pos x="6" y="0"/>
                </a:cxn>
              </a:cxnLst>
              <a:rect l="0" t="0" r="r" b="b"/>
              <a:pathLst>
                <a:path w="11" h="15">
                  <a:moveTo>
                    <a:pt x="6" y="0"/>
                  </a:moveTo>
                  <a:lnTo>
                    <a:pt x="6" y="6"/>
                  </a:lnTo>
                  <a:lnTo>
                    <a:pt x="10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7" name="Freeform 323"/>
            <p:cNvSpPr>
              <a:spLocks/>
            </p:cNvSpPr>
            <p:nvPr/>
          </p:nvSpPr>
          <p:spPr bwMode="blackWhite">
            <a:xfrm>
              <a:off x="3290" y="2955"/>
              <a:ext cx="4" cy="1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0"/>
                </a:cxn>
                <a:cxn ang="0">
                  <a:pos x="4" y="8"/>
                </a:cxn>
                <a:cxn ang="0">
                  <a:pos x="2" y="16"/>
                </a:cxn>
                <a:cxn ang="0">
                  <a:pos x="0" y="8"/>
                </a:cxn>
              </a:cxnLst>
              <a:rect l="0" t="0" r="r" b="b"/>
              <a:pathLst>
                <a:path w="5" h="17">
                  <a:moveTo>
                    <a:pt x="0" y="8"/>
                  </a:moveTo>
                  <a:lnTo>
                    <a:pt x="2" y="0"/>
                  </a:lnTo>
                  <a:lnTo>
                    <a:pt x="4" y="8"/>
                  </a:lnTo>
                  <a:lnTo>
                    <a:pt x="2" y="16"/>
                  </a:lnTo>
                  <a:lnTo>
                    <a:pt x="0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8" name="Freeform 324"/>
            <p:cNvSpPr>
              <a:spLocks/>
            </p:cNvSpPr>
            <p:nvPr/>
          </p:nvSpPr>
          <p:spPr bwMode="blackWhite">
            <a:xfrm>
              <a:off x="3284" y="3007"/>
              <a:ext cx="7" cy="11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6" y="0"/>
                </a:cxn>
              </a:cxnLst>
              <a:rect l="0" t="0" r="r" b="b"/>
              <a:pathLst>
                <a:path w="7" h="11">
                  <a:moveTo>
                    <a:pt x="6" y="0"/>
                  </a:moveTo>
                  <a:lnTo>
                    <a:pt x="0" y="6"/>
                  </a:lnTo>
                  <a:lnTo>
                    <a:pt x="6" y="10"/>
                  </a:lnTo>
                  <a:lnTo>
                    <a:pt x="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09" name="Freeform 325"/>
            <p:cNvSpPr>
              <a:spLocks/>
            </p:cNvSpPr>
            <p:nvPr/>
          </p:nvSpPr>
          <p:spPr bwMode="blackWhite">
            <a:xfrm>
              <a:off x="3312" y="3110"/>
              <a:ext cx="125" cy="235"/>
            </a:xfrm>
            <a:custGeom>
              <a:avLst/>
              <a:gdLst/>
              <a:ahLst/>
              <a:cxnLst>
                <a:cxn ang="0">
                  <a:pos x="132" y="8"/>
                </a:cxn>
                <a:cxn ang="0">
                  <a:pos x="138" y="31"/>
                </a:cxn>
                <a:cxn ang="0">
                  <a:pos x="140" y="56"/>
                </a:cxn>
                <a:cxn ang="0">
                  <a:pos x="132" y="68"/>
                </a:cxn>
                <a:cxn ang="0">
                  <a:pos x="127" y="60"/>
                </a:cxn>
                <a:cxn ang="0">
                  <a:pos x="129" y="75"/>
                </a:cxn>
                <a:cxn ang="0">
                  <a:pos x="121" y="93"/>
                </a:cxn>
                <a:cxn ang="0">
                  <a:pos x="108" y="110"/>
                </a:cxn>
                <a:cxn ang="0">
                  <a:pos x="106" y="126"/>
                </a:cxn>
                <a:cxn ang="0">
                  <a:pos x="91" y="157"/>
                </a:cxn>
                <a:cxn ang="0">
                  <a:pos x="76" y="188"/>
                </a:cxn>
                <a:cxn ang="0">
                  <a:pos x="72" y="199"/>
                </a:cxn>
                <a:cxn ang="0">
                  <a:pos x="51" y="226"/>
                </a:cxn>
                <a:cxn ang="0">
                  <a:pos x="36" y="228"/>
                </a:cxn>
                <a:cxn ang="0">
                  <a:pos x="23" y="234"/>
                </a:cxn>
                <a:cxn ang="0">
                  <a:pos x="9" y="224"/>
                </a:cxn>
                <a:cxn ang="0">
                  <a:pos x="0" y="211"/>
                </a:cxn>
                <a:cxn ang="0">
                  <a:pos x="2" y="201"/>
                </a:cxn>
                <a:cxn ang="0">
                  <a:pos x="6" y="190"/>
                </a:cxn>
                <a:cxn ang="0">
                  <a:pos x="0" y="178"/>
                </a:cxn>
                <a:cxn ang="0">
                  <a:pos x="6" y="157"/>
                </a:cxn>
                <a:cxn ang="0">
                  <a:pos x="13" y="153"/>
                </a:cxn>
                <a:cxn ang="0">
                  <a:pos x="21" y="139"/>
                </a:cxn>
                <a:cxn ang="0">
                  <a:pos x="28" y="128"/>
                </a:cxn>
                <a:cxn ang="0">
                  <a:pos x="28" y="120"/>
                </a:cxn>
                <a:cxn ang="0">
                  <a:pos x="25" y="101"/>
                </a:cxn>
                <a:cxn ang="0">
                  <a:pos x="38" y="70"/>
                </a:cxn>
                <a:cxn ang="0">
                  <a:pos x="45" y="64"/>
                </a:cxn>
                <a:cxn ang="0">
                  <a:pos x="59" y="62"/>
                </a:cxn>
                <a:cxn ang="0">
                  <a:pos x="66" y="58"/>
                </a:cxn>
                <a:cxn ang="0">
                  <a:pos x="79" y="52"/>
                </a:cxn>
                <a:cxn ang="0">
                  <a:pos x="91" y="43"/>
                </a:cxn>
                <a:cxn ang="0">
                  <a:pos x="102" y="35"/>
                </a:cxn>
                <a:cxn ang="0">
                  <a:pos x="102" y="23"/>
                </a:cxn>
                <a:cxn ang="0">
                  <a:pos x="112" y="21"/>
                </a:cxn>
                <a:cxn ang="0">
                  <a:pos x="119" y="10"/>
                </a:cxn>
                <a:cxn ang="0">
                  <a:pos x="123" y="2"/>
                </a:cxn>
              </a:cxnLst>
              <a:rect l="0" t="0" r="r" b="b"/>
              <a:pathLst>
                <a:path w="141" h="235">
                  <a:moveTo>
                    <a:pt x="131" y="0"/>
                  </a:moveTo>
                  <a:lnTo>
                    <a:pt x="132" y="8"/>
                  </a:lnTo>
                  <a:lnTo>
                    <a:pt x="136" y="14"/>
                  </a:lnTo>
                  <a:lnTo>
                    <a:pt x="138" y="31"/>
                  </a:lnTo>
                  <a:lnTo>
                    <a:pt x="140" y="50"/>
                  </a:lnTo>
                  <a:lnTo>
                    <a:pt x="140" y="56"/>
                  </a:lnTo>
                  <a:lnTo>
                    <a:pt x="136" y="66"/>
                  </a:lnTo>
                  <a:lnTo>
                    <a:pt x="132" y="68"/>
                  </a:lnTo>
                  <a:lnTo>
                    <a:pt x="129" y="64"/>
                  </a:lnTo>
                  <a:lnTo>
                    <a:pt x="127" y="60"/>
                  </a:lnTo>
                  <a:lnTo>
                    <a:pt x="129" y="64"/>
                  </a:lnTo>
                  <a:lnTo>
                    <a:pt x="129" y="75"/>
                  </a:lnTo>
                  <a:lnTo>
                    <a:pt x="127" y="81"/>
                  </a:lnTo>
                  <a:lnTo>
                    <a:pt x="121" y="93"/>
                  </a:lnTo>
                  <a:lnTo>
                    <a:pt x="115" y="102"/>
                  </a:lnTo>
                  <a:lnTo>
                    <a:pt x="108" y="110"/>
                  </a:lnTo>
                  <a:lnTo>
                    <a:pt x="106" y="120"/>
                  </a:lnTo>
                  <a:lnTo>
                    <a:pt x="106" y="126"/>
                  </a:lnTo>
                  <a:lnTo>
                    <a:pt x="98" y="143"/>
                  </a:lnTo>
                  <a:lnTo>
                    <a:pt x="91" y="157"/>
                  </a:lnTo>
                  <a:lnTo>
                    <a:pt x="83" y="172"/>
                  </a:lnTo>
                  <a:lnTo>
                    <a:pt x="76" y="188"/>
                  </a:lnTo>
                  <a:lnTo>
                    <a:pt x="72" y="193"/>
                  </a:lnTo>
                  <a:lnTo>
                    <a:pt x="72" y="199"/>
                  </a:lnTo>
                  <a:lnTo>
                    <a:pt x="61" y="213"/>
                  </a:lnTo>
                  <a:lnTo>
                    <a:pt x="51" y="226"/>
                  </a:lnTo>
                  <a:lnTo>
                    <a:pt x="44" y="228"/>
                  </a:lnTo>
                  <a:lnTo>
                    <a:pt x="36" y="228"/>
                  </a:lnTo>
                  <a:lnTo>
                    <a:pt x="28" y="230"/>
                  </a:lnTo>
                  <a:lnTo>
                    <a:pt x="23" y="234"/>
                  </a:lnTo>
                  <a:lnTo>
                    <a:pt x="17" y="232"/>
                  </a:lnTo>
                  <a:lnTo>
                    <a:pt x="9" y="224"/>
                  </a:lnTo>
                  <a:lnTo>
                    <a:pt x="4" y="217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2" y="201"/>
                  </a:lnTo>
                  <a:lnTo>
                    <a:pt x="2" y="195"/>
                  </a:lnTo>
                  <a:lnTo>
                    <a:pt x="6" y="190"/>
                  </a:lnTo>
                  <a:lnTo>
                    <a:pt x="2" y="182"/>
                  </a:lnTo>
                  <a:lnTo>
                    <a:pt x="0" y="178"/>
                  </a:lnTo>
                  <a:lnTo>
                    <a:pt x="0" y="166"/>
                  </a:lnTo>
                  <a:lnTo>
                    <a:pt x="6" y="157"/>
                  </a:lnTo>
                  <a:lnTo>
                    <a:pt x="9" y="155"/>
                  </a:lnTo>
                  <a:lnTo>
                    <a:pt x="13" y="153"/>
                  </a:lnTo>
                  <a:lnTo>
                    <a:pt x="17" y="145"/>
                  </a:lnTo>
                  <a:lnTo>
                    <a:pt x="21" y="139"/>
                  </a:lnTo>
                  <a:lnTo>
                    <a:pt x="26" y="135"/>
                  </a:lnTo>
                  <a:lnTo>
                    <a:pt x="28" y="128"/>
                  </a:lnTo>
                  <a:lnTo>
                    <a:pt x="30" y="124"/>
                  </a:lnTo>
                  <a:lnTo>
                    <a:pt x="28" y="120"/>
                  </a:lnTo>
                  <a:lnTo>
                    <a:pt x="28" y="106"/>
                  </a:lnTo>
                  <a:lnTo>
                    <a:pt x="25" y="101"/>
                  </a:lnTo>
                  <a:lnTo>
                    <a:pt x="25" y="83"/>
                  </a:lnTo>
                  <a:lnTo>
                    <a:pt x="38" y="70"/>
                  </a:lnTo>
                  <a:lnTo>
                    <a:pt x="38" y="62"/>
                  </a:lnTo>
                  <a:lnTo>
                    <a:pt x="45" y="64"/>
                  </a:lnTo>
                  <a:lnTo>
                    <a:pt x="51" y="60"/>
                  </a:lnTo>
                  <a:lnTo>
                    <a:pt x="59" y="62"/>
                  </a:lnTo>
                  <a:lnTo>
                    <a:pt x="59" y="58"/>
                  </a:lnTo>
                  <a:lnTo>
                    <a:pt x="66" y="58"/>
                  </a:lnTo>
                  <a:lnTo>
                    <a:pt x="70" y="58"/>
                  </a:lnTo>
                  <a:lnTo>
                    <a:pt x="79" y="52"/>
                  </a:lnTo>
                  <a:lnTo>
                    <a:pt x="83" y="50"/>
                  </a:lnTo>
                  <a:lnTo>
                    <a:pt x="91" y="43"/>
                  </a:lnTo>
                  <a:lnTo>
                    <a:pt x="89" y="48"/>
                  </a:lnTo>
                  <a:lnTo>
                    <a:pt x="102" y="35"/>
                  </a:lnTo>
                  <a:lnTo>
                    <a:pt x="102" y="29"/>
                  </a:lnTo>
                  <a:lnTo>
                    <a:pt x="102" y="23"/>
                  </a:lnTo>
                  <a:lnTo>
                    <a:pt x="110" y="27"/>
                  </a:lnTo>
                  <a:lnTo>
                    <a:pt x="112" y="21"/>
                  </a:lnTo>
                  <a:lnTo>
                    <a:pt x="115" y="21"/>
                  </a:lnTo>
                  <a:lnTo>
                    <a:pt x="119" y="10"/>
                  </a:lnTo>
                  <a:lnTo>
                    <a:pt x="119" y="4"/>
                  </a:lnTo>
                  <a:lnTo>
                    <a:pt x="123" y="2"/>
                  </a:lnTo>
                  <a:lnTo>
                    <a:pt x="131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0" name="Freeform 326"/>
            <p:cNvSpPr>
              <a:spLocks/>
            </p:cNvSpPr>
            <p:nvPr/>
          </p:nvSpPr>
          <p:spPr bwMode="blackWhite">
            <a:xfrm>
              <a:off x="3311" y="3109"/>
              <a:ext cx="133" cy="243"/>
            </a:xfrm>
            <a:custGeom>
              <a:avLst/>
              <a:gdLst/>
              <a:ahLst/>
              <a:cxnLst>
                <a:cxn ang="0">
                  <a:pos x="140" y="8"/>
                </a:cxn>
                <a:cxn ang="0">
                  <a:pos x="146" y="32"/>
                </a:cxn>
                <a:cxn ang="0">
                  <a:pos x="148" y="58"/>
                </a:cxn>
                <a:cxn ang="0">
                  <a:pos x="140" y="70"/>
                </a:cxn>
                <a:cxn ang="0">
                  <a:pos x="134" y="62"/>
                </a:cxn>
                <a:cxn ang="0">
                  <a:pos x="136" y="78"/>
                </a:cxn>
                <a:cxn ang="0">
                  <a:pos x="128" y="96"/>
                </a:cxn>
                <a:cxn ang="0">
                  <a:pos x="114" y="114"/>
                </a:cxn>
                <a:cxn ang="0">
                  <a:pos x="112" y="130"/>
                </a:cxn>
                <a:cxn ang="0">
                  <a:pos x="96" y="162"/>
                </a:cxn>
                <a:cxn ang="0">
                  <a:pos x="80" y="194"/>
                </a:cxn>
                <a:cxn ang="0">
                  <a:pos x="76" y="206"/>
                </a:cxn>
                <a:cxn ang="0">
                  <a:pos x="54" y="234"/>
                </a:cxn>
                <a:cxn ang="0">
                  <a:pos x="38" y="236"/>
                </a:cxn>
                <a:cxn ang="0">
                  <a:pos x="24" y="242"/>
                </a:cxn>
                <a:cxn ang="0">
                  <a:pos x="10" y="232"/>
                </a:cxn>
                <a:cxn ang="0">
                  <a:pos x="0" y="218"/>
                </a:cxn>
                <a:cxn ang="0">
                  <a:pos x="2" y="208"/>
                </a:cxn>
                <a:cxn ang="0">
                  <a:pos x="6" y="196"/>
                </a:cxn>
                <a:cxn ang="0">
                  <a:pos x="0" y="184"/>
                </a:cxn>
                <a:cxn ang="0">
                  <a:pos x="6" y="162"/>
                </a:cxn>
                <a:cxn ang="0">
                  <a:pos x="14" y="158"/>
                </a:cxn>
                <a:cxn ang="0">
                  <a:pos x="22" y="144"/>
                </a:cxn>
                <a:cxn ang="0">
                  <a:pos x="30" y="132"/>
                </a:cxn>
                <a:cxn ang="0">
                  <a:pos x="30" y="124"/>
                </a:cxn>
                <a:cxn ang="0">
                  <a:pos x="26" y="104"/>
                </a:cxn>
                <a:cxn ang="0">
                  <a:pos x="40" y="72"/>
                </a:cxn>
                <a:cxn ang="0">
                  <a:pos x="48" y="66"/>
                </a:cxn>
                <a:cxn ang="0">
                  <a:pos x="62" y="64"/>
                </a:cxn>
                <a:cxn ang="0">
                  <a:pos x="70" y="60"/>
                </a:cxn>
                <a:cxn ang="0">
                  <a:pos x="84" y="54"/>
                </a:cxn>
                <a:cxn ang="0">
                  <a:pos x="96" y="44"/>
                </a:cxn>
                <a:cxn ang="0">
                  <a:pos x="108" y="36"/>
                </a:cxn>
                <a:cxn ang="0">
                  <a:pos x="108" y="24"/>
                </a:cxn>
                <a:cxn ang="0">
                  <a:pos x="118" y="22"/>
                </a:cxn>
                <a:cxn ang="0">
                  <a:pos x="126" y="10"/>
                </a:cxn>
                <a:cxn ang="0">
                  <a:pos x="130" y="2"/>
                </a:cxn>
              </a:cxnLst>
              <a:rect l="0" t="0" r="r" b="b"/>
              <a:pathLst>
                <a:path w="149" h="243">
                  <a:moveTo>
                    <a:pt x="138" y="0"/>
                  </a:moveTo>
                  <a:lnTo>
                    <a:pt x="140" y="8"/>
                  </a:lnTo>
                  <a:lnTo>
                    <a:pt x="144" y="14"/>
                  </a:lnTo>
                  <a:lnTo>
                    <a:pt x="146" y="32"/>
                  </a:lnTo>
                  <a:lnTo>
                    <a:pt x="148" y="52"/>
                  </a:lnTo>
                  <a:lnTo>
                    <a:pt x="148" y="58"/>
                  </a:lnTo>
                  <a:lnTo>
                    <a:pt x="144" y="68"/>
                  </a:lnTo>
                  <a:lnTo>
                    <a:pt x="140" y="70"/>
                  </a:lnTo>
                  <a:lnTo>
                    <a:pt x="136" y="66"/>
                  </a:lnTo>
                  <a:lnTo>
                    <a:pt x="134" y="62"/>
                  </a:lnTo>
                  <a:lnTo>
                    <a:pt x="136" y="66"/>
                  </a:lnTo>
                  <a:lnTo>
                    <a:pt x="136" y="78"/>
                  </a:lnTo>
                  <a:lnTo>
                    <a:pt x="134" y="84"/>
                  </a:lnTo>
                  <a:lnTo>
                    <a:pt x="128" y="96"/>
                  </a:lnTo>
                  <a:lnTo>
                    <a:pt x="122" y="106"/>
                  </a:lnTo>
                  <a:lnTo>
                    <a:pt x="114" y="114"/>
                  </a:lnTo>
                  <a:lnTo>
                    <a:pt x="112" y="124"/>
                  </a:lnTo>
                  <a:lnTo>
                    <a:pt x="112" y="130"/>
                  </a:lnTo>
                  <a:lnTo>
                    <a:pt x="104" y="148"/>
                  </a:lnTo>
                  <a:lnTo>
                    <a:pt x="96" y="162"/>
                  </a:lnTo>
                  <a:lnTo>
                    <a:pt x="88" y="178"/>
                  </a:lnTo>
                  <a:lnTo>
                    <a:pt x="80" y="194"/>
                  </a:lnTo>
                  <a:lnTo>
                    <a:pt x="76" y="200"/>
                  </a:lnTo>
                  <a:lnTo>
                    <a:pt x="76" y="206"/>
                  </a:lnTo>
                  <a:lnTo>
                    <a:pt x="64" y="220"/>
                  </a:lnTo>
                  <a:lnTo>
                    <a:pt x="54" y="234"/>
                  </a:lnTo>
                  <a:lnTo>
                    <a:pt x="46" y="236"/>
                  </a:lnTo>
                  <a:lnTo>
                    <a:pt x="38" y="236"/>
                  </a:lnTo>
                  <a:lnTo>
                    <a:pt x="30" y="238"/>
                  </a:lnTo>
                  <a:lnTo>
                    <a:pt x="24" y="242"/>
                  </a:lnTo>
                  <a:lnTo>
                    <a:pt x="18" y="240"/>
                  </a:lnTo>
                  <a:lnTo>
                    <a:pt x="10" y="232"/>
                  </a:lnTo>
                  <a:lnTo>
                    <a:pt x="4" y="224"/>
                  </a:lnTo>
                  <a:lnTo>
                    <a:pt x="0" y="218"/>
                  </a:lnTo>
                  <a:lnTo>
                    <a:pt x="0" y="212"/>
                  </a:lnTo>
                  <a:lnTo>
                    <a:pt x="2" y="208"/>
                  </a:lnTo>
                  <a:lnTo>
                    <a:pt x="2" y="202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84"/>
                  </a:lnTo>
                  <a:lnTo>
                    <a:pt x="0" y="172"/>
                  </a:lnTo>
                  <a:lnTo>
                    <a:pt x="6" y="162"/>
                  </a:lnTo>
                  <a:lnTo>
                    <a:pt x="10" y="160"/>
                  </a:lnTo>
                  <a:lnTo>
                    <a:pt x="14" y="158"/>
                  </a:lnTo>
                  <a:lnTo>
                    <a:pt x="18" y="150"/>
                  </a:lnTo>
                  <a:lnTo>
                    <a:pt x="22" y="144"/>
                  </a:lnTo>
                  <a:lnTo>
                    <a:pt x="28" y="140"/>
                  </a:lnTo>
                  <a:lnTo>
                    <a:pt x="30" y="132"/>
                  </a:lnTo>
                  <a:lnTo>
                    <a:pt x="32" y="128"/>
                  </a:lnTo>
                  <a:lnTo>
                    <a:pt x="30" y="124"/>
                  </a:lnTo>
                  <a:lnTo>
                    <a:pt x="30" y="110"/>
                  </a:lnTo>
                  <a:lnTo>
                    <a:pt x="26" y="104"/>
                  </a:lnTo>
                  <a:lnTo>
                    <a:pt x="26" y="86"/>
                  </a:lnTo>
                  <a:lnTo>
                    <a:pt x="40" y="72"/>
                  </a:lnTo>
                  <a:lnTo>
                    <a:pt x="40" y="64"/>
                  </a:lnTo>
                  <a:lnTo>
                    <a:pt x="48" y="66"/>
                  </a:lnTo>
                  <a:lnTo>
                    <a:pt x="54" y="62"/>
                  </a:lnTo>
                  <a:lnTo>
                    <a:pt x="62" y="64"/>
                  </a:lnTo>
                  <a:lnTo>
                    <a:pt x="62" y="60"/>
                  </a:lnTo>
                  <a:lnTo>
                    <a:pt x="70" y="60"/>
                  </a:lnTo>
                  <a:lnTo>
                    <a:pt x="74" y="60"/>
                  </a:lnTo>
                  <a:lnTo>
                    <a:pt x="84" y="54"/>
                  </a:lnTo>
                  <a:lnTo>
                    <a:pt x="88" y="52"/>
                  </a:lnTo>
                  <a:lnTo>
                    <a:pt x="96" y="44"/>
                  </a:lnTo>
                  <a:lnTo>
                    <a:pt x="94" y="50"/>
                  </a:lnTo>
                  <a:lnTo>
                    <a:pt x="108" y="36"/>
                  </a:lnTo>
                  <a:lnTo>
                    <a:pt x="108" y="30"/>
                  </a:lnTo>
                  <a:lnTo>
                    <a:pt x="108" y="24"/>
                  </a:lnTo>
                  <a:lnTo>
                    <a:pt x="116" y="28"/>
                  </a:lnTo>
                  <a:lnTo>
                    <a:pt x="118" y="22"/>
                  </a:lnTo>
                  <a:lnTo>
                    <a:pt x="122" y="22"/>
                  </a:lnTo>
                  <a:lnTo>
                    <a:pt x="126" y="10"/>
                  </a:lnTo>
                  <a:lnTo>
                    <a:pt x="126" y="4"/>
                  </a:lnTo>
                  <a:lnTo>
                    <a:pt x="130" y="2"/>
                  </a:lnTo>
                  <a:lnTo>
                    <a:pt x="13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2" name="Freeform 328"/>
            <p:cNvSpPr>
              <a:spLocks/>
            </p:cNvSpPr>
            <p:nvPr/>
          </p:nvSpPr>
          <p:spPr bwMode="blackWhite">
            <a:xfrm>
              <a:off x="3338" y="3085"/>
              <a:ext cx="6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6" y="4"/>
                </a:cxn>
                <a:cxn ang="0">
                  <a:pos x="4" y="10"/>
                </a:cxn>
                <a:cxn ang="0">
                  <a:pos x="0" y="4"/>
                </a:cxn>
              </a:cxnLst>
              <a:rect l="0" t="0" r="r" b="b"/>
              <a:pathLst>
                <a:path w="7" h="11">
                  <a:moveTo>
                    <a:pt x="0" y="4"/>
                  </a:moveTo>
                  <a:lnTo>
                    <a:pt x="4" y="0"/>
                  </a:lnTo>
                  <a:lnTo>
                    <a:pt x="6" y="4"/>
                  </a:lnTo>
                  <a:lnTo>
                    <a:pt x="4" y="10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4" name="Freeform 330"/>
            <p:cNvSpPr>
              <a:spLocks/>
            </p:cNvSpPr>
            <p:nvPr/>
          </p:nvSpPr>
          <p:spPr bwMode="blackWhite">
            <a:xfrm>
              <a:off x="3366" y="3111"/>
              <a:ext cx="5" cy="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0"/>
                </a:cxn>
                <a:cxn ang="0">
                  <a:pos x="4" y="4"/>
                </a:cxn>
                <a:cxn ang="0">
                  <a:pos x="2" y="8"/>
                </a:cxn>
                <a:cxn ang="0">
                  <a:pos x="0" y="4"/>
                </a:cxn>
              </a:cxnLst>
              <a:rect l="0" t="0" r="r" b="b"/>
              <a:pathLst>
                <a:path w="5" h="9">
                  <a:moveTo>
                    <a:pt x="0" y="4"/>
                  </a:moveTo>
                  <a:lnTo>
                    <a:pt x="2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5" name="Freeform 331"/>
            <p:cNvSpPr>
              <a:spLocks/>
            </p:cNvSpPr>
            <p:nvPr/>
          </p:nvSpPr>
          <p:spPr bwMode="blackWhite">
            <a:xfrm>
              <a:off x="3349" y="3096"/>
              <a:ext cx="3" cy="7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6"/>
                </a:cxn>
              </a:cxnLst>
              <a:rect l="0" t="0" r="r" b="b"/>
              <a:pathLst>
                <a:path w="3" h="7">
                  <a:moveTo>
                    <a:pt x="2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6" name="Freeform 332"/>
            <p:cNvSpPr>
              <a:spLocks/>
            </p:cNvSpPr>
            <p:nvPr/>
          </p:nvSpPr>
          <p:spPr bwMode="blackWhite">
            <a:xfrm>
              <a:off x="3350" y="3099"/>
              <a:ext cx="6" cy="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7" h="5">
                  <a:moveTo>
                    <a:pt x="0" y="2"/>
                  </a:moveTo>
                  <a:lnTo>
                    <a:pt x="4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0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8" name="Freeform 334"/>
            <p:cNvSpPr>
              <a:spLocks/>
            </p:cNvSpPr>
            <p:nvPr/>
          </p:nvSpPr>
          <p:spPr bwMode="blackWhite">
            <a:xfrm>
              <a:off x="3341" y="3103"/>
              <a:ext cx="7" cy="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6" y="2"/>
                </a:cxn>
                <a:cxn ang="0">
                  <a:pos x="2" y="6"/>
                </a:cxn>
                <a:cxn ang="0">
                  <a:pos x="0" y="2"/>
                </a:cxn>
              </a:cxnLst>
              <a:rect l="0" t="0" r="r" b="b"/>
              <a:pathLst>
                <a:path w="7" h="7">
                  <a:moveTo>
                    <a:pt x="0" y="2"/>
                  </a:moveTo>
                  <a:lnTo>
                    <a:pt x="2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0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19" name="Freeform 335"/>
            <p:cNvSpPr>
              <a:spLocks/>
            </p:cNvSpPr>
            <p:nvPr/>
          </p:nvSpPr>
          <p:spPr bwMode="blackWhite">
            <a:xfrm>
              <a:off x="3406" y="3120"/>
              <a:ext cx="6" cy="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</a:cxnLst>
              <a:rect l="0" t="0" r="r" b="b"/>
              <a:pathLst>
                <a:path w="7" h="7">
                  <a:moveTo>
                    <a:pt x="6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0" name="Freeform 336"/>
            <p:cNvSpPr>
              <a:spLocks/>
            </p:cNvSpPr>
            <p:nvPr/>
          </p:nvSpPr>
          <p:spPr bwMode="blackWhite">
            <a:xfrm>
              <a:off x="3411" y="3125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1" name="Freeform 337"/>
            <p:cNvSpPr>
              <a:spLocks/>
            </p:cNvSpPr>
            <p:nvPr/>
          </p:nvSpPr>
          <p:spPr bwMode="blackWhite">
            <a:xfrm>
              <a:off x="3491" y="3287"/>
              <a:ext cx="8" cy="1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6"/>
                </a:cxn>
                <a:cxn ang="0">
                  <a:pos x="6" y="10"/>
                </a:cxn>
                <a:cxn ang="0">
                  <a:pos x="8" y="0"/>
                </a:cxn>
                <a:cxn ang="0">
                  <a:pos x="0" y="2"/>
                </a:cxn>
              </a:cxnLst>
              <a:rect l="0" t="0" r="r" b="b"/>
              <a:pathLst>
                <a:path w="9" h="11">
                  <a:moveTo>
                    <a:pt x="0" y="2"/>
                  </a:moveTo>
                  <a:lnTo>
                    <a:pt x="0" y="6"/>
                  </a:lnTo>
                  <a:lnTo>
                    <a:pt x="6" y="10"/>
                  </a:lnTo>
                  <a:lnTo>
                    <a:pt x="8" y="0"/>
                  </a:lnTo>
                  <a:lnTo>
                    <a:pt x="0" y="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2" name="Freeform 338"/>
            <p:cNvSpPr>
              <a:spLocks/>
            </p:cNvSpPr>
            <p:nvPr/>
          </p:nvSpPr>
          <p:spPr bwMode="blackWhite">
            <a:xfrm>
              <a:off x="3505" y="3277"/>
              <a:ext cx="8" cy="1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" y="4"/>
                </a:cxn>
                <a:cxn ang="0">
                  <a:pos x="8" y="0"/>
                </a:cxn>
                <a:cxn ang="0">
                  <a:pos x="0" y="2"/>
                </a:cxn>
                <a:cxn ang="0">
                  <a:pos x="0" y="10"/>
                </a:cxn>
              </a:cxnLst>
              <a:rect l="0" t="0" r="r" b="b"/>
              <a:pathLst>
                <a:path w="9" h="11">
                  <a:moveTo>
                    <a:pt x="0" y="10"/>
                  </a:moveTo>
                  <a:lnTo>
                    <a:pt x="6" y="4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3" name="Freeform 339"/>
            <p:cNvSpPr>
              <a:spLocks/>
            </p:cNvSpPr>
            <p:nvPr/>
          </p:nvSpPr>
          <p:spPr bwMode="blackWhite">
            <a:xfrm>
              <a:off x="2666" y="2141"/>
              <a:ext cx="6" cy="9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4"/>
                </a:cxn>
                <a:cxn ang="0">
                  <a:pos x="2" y="8"/>
                </a:cxn>
              </a:cxnLst>
              <a:rect l="0" t="0" r="r" b="b"/>
              <a:pathLst>
                <a:path w="7" h="9">
                  <a:moveTo>
                    <a:pt x="2" y="8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6" y="4"/>
                  </a:lnTo>
                  <a:lnTo>
                    <a:pt x="2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4" name="Freeform 340"/>
            <p:cNvSpPr>
              <a:spLocks/>
            </p:cNvSpPr>
            <p:nvPr/>
          </p:nvSpPr>
          <p:spPr bwMode="blackWhite">
            <a:xfrm>
              <a:off x="2947" y="2153"/>
              <a:ext cx="6" cy="9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6" y="8"/>
                </a:cxn>
              </a:cxnLst>
              <a:rect l="0" t="0" r="r" b="b"/>
              <a:pathLst>
                <a:path w="7" h="9">
                  <a:moveTo>
                    <a:pt x="6" y="8"/>
                  </a:moveTo>
                  <a:lnTo>
                    <a:pt x="0" y="6"/>
                  </a:lnTo>
                  <a:lnTo>
                    <a:pt x="4" y="0"/>
                  </a:lnTo>
                  <a:lnTo>
                    <a:pt x="6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5" name="Freeform 341"/>
            <p:cNvSpPr>
              <a:spLocks/>
            </p:cNvSpPr>
            <p:nvPr/>
          </p:nvSpPr>
          <p:spPr bwMode="blackWhite">
            <a:xfrm>
              <a:off x="2899" y="1983"/>
              <a:ext cx="4" cy="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2" y="0"/>
                </a:cxn>
              </a:cxnLst>
              <a:rect l="0" t="0" r="r" b="b"/>
              <a:pathLst>
                <a:path w="5" h="9">
                  <a:moveTo>
                    <a:pt x="2" y="0"/>
                  </a:moveTo>
                  <a:lnTo>
                    <a:pt x="0" y="4"/>
                  </a:lnTo>
                  <a:lnTo>
                    <a:pt x="2" y="8"/>
                  </a:lnTo>
                  <a:lnTo>
                    <a:pt x="4" y="4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6" name="Freeform 342"/>
            <p:cNvSpPr>
              <a:spLocks/>
            </p:cNvSpPr>
            <p:nvPr/>
          </p:nvSpPr>
          <p:spPr bwMode="blackWhite">
            <a:xfrm>
              <a:off x="4943" y="2903"/>
              <a:ext cx="81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8"/>
                </a:cxn>
                <a:cxn ang="0">
                  <a:pos x="38" y="22"/>
                </a:cxn>
                <a:cxn ang="0">
                  <a:pos x="74" y="26"/>
                </a:cxn>
                <a:cxn ang="0">
                  <a:pos x="90" y="12"/>
                </a:cxn>
                <a:cxn ang="0">
                  <a:pos x="84" y="2"/>
                </a:cxn>
                <a:cxn ang="0">
                  <a:pos x="72" y="14"/>
                </a:cxn>
                <a:cxn ang="0">
                  <a:pos x="50" y="10"/>
                </a:cxn>
                <a:cxn ang="0">
                  <a:pos x="34" y="6"/>
                </a:cxn>
                <a:cxn ang="0">
                  <a:pos x="0" y="0"/>
                </a:cxn>
              </a:cxnLst>
              <a:rect l="0" t="0" r="r" b="b"/>
              <a:pathLst>
                <a:path w="91" h="27">
                  <a:moveTo>
                    <a:pt x="0" y="0"/>
                  </a:moveTo>
                  <a:lnTo>
                    <a:pt x="30" y="8"/>
                  </a:lnTo>
                  <a:lnTo>
                    <a:pt x="38" y="22"/>
                  </a:lnTo>
                  <a:lnTo>
                    <a:pt x="74" y="26"/>
                  </a:lnTo>
                  <a:lnTo>
                    <a:pt x="90" y="12"/>
                  </a:lnTo>
                  <a:lnTo>
                    <a:pt x="84" y="2"/>
                  </a:lnTo>
                  <a:lnTo>
                    <a:pt x="72" y="14"/>
                  </a:lnTo>
                  <a:lnTo>
                    <a:pt x="50" y="10"/>
                  </a:lnTo>
                  <a:lnTo>
                    <a:pt x="34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7" name="Freeform 343"/>
            <p:cNvSpPr>
              <a:spLocks/>
            </p:cNvSpPr>
            <p:nvPr/>
          </p:nvSpPr>
          <p:spPr bwMode="blackWhite">
            <a:xfrm>
              <a:off x="4995" y="2865"/>
              <a:ext cx="41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16"/>
                </a:cxn>
                <a:cxn ang="0">
                  <a:pos x="46" y="28"/>
                </a:cxn>
                <a:cxn ang="0">
                  <a:pos x="20" y="4"/>
                </a:cxn>
                <a:cxn ang="0">
                  <a:pos x="0" y="0"/>
                </a:cxn>
              </a:cxnLst>
              <a:rect l="0" t="0" r="r" b="b"/>
              <a:pathLst>
                <a:path w="47" h="29">
                  <a:moveTo>
                    <a:pt x="0" y="0"/>
                  </a:moveTo>
                  <a:lnTo>
                    <a:pt x="18" y="16"/>
                  </a:lnTo>
                  <a:lnTo>
                    <a:pt x="46" y="28"/>
                  </a:lnTo>
                  <a:lnTo>
                    <a:pt x="20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8" name="Freeform 344"/>
            <p:cNvSpPr>
              <a:spLocks/>
            </p:cNvSpPr>
            <p:nvPr/>
          </p:nvSpPr>
          <p:spPr bwMode="blackWhite">
            <a:xfrm>
              <a:off x="5057" y="2907"/>
              <a:ext cx="26" cy="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2"/>
                </a:cxn>
                <a:cxn ang="0">
                  <a:pos x="28" y="36"/>
                </a:cxn>
                <a:cxn ang="0">
                  <a:pos x="26" y="24"/>
                </a:cxn>
                <a:cxn ang="0">
                  <a:pos x="12" y="14"/>
                </a:cxn>
                <a:cxn ang="0">
                  <a:pos x="0" y="0"/>
                </a:cxn>
              </a:cxnLst>
              <a:rect l="0" t="0" r="r" b="b"/>
              <a:pathLst>
                <a:path w="29" h="37">
                  <a:moveTo>
                    <a:pt x="0" y="0"/>
                  </a:moveTo>
                  <a:lnTo>
                    <a:pt x="6" y="22"/>
                  </a:lnTo>
                  <a:lnTo>
                    <a:pt x="28" y="36"/>
                  </a:lnTo>
                  <a:lnTo>
                    <a:pt x="26" y="24"/>
                  </a:lnTo>
                  <a:lnTo>
                    <a:pt x="12" y="1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29" name="Freeform 345"/>
            <p:cNvSpPr>
              <a:spLocks/>
            </p:cNvSpPr>
            <p:nvPr/>
          </p:nvSpPr>
          <p:spPr bwMode="blackWhite">
            <a:xfrm>
              <a:off x="5100" y="2963"/>
              <a:ext cx="18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8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21" h="19">
                  <a:moveTo>
                    <a:pt x="0" y="0"/>
                  </a:moveTo>
                  <a:lnTo>
                    <a:pt x="20" y="18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0" name="Freeform 346"/>
            <p:cNvSpPr>
              <a:spLocks/>
            </p:cNvSpPr>
            <p:nvPr/>
          </p:nvSpPr>
          <p:spPr bwMode="blackWhite">
            <a:xfrm>
              <a:off x="5121" y="2959"/>
              <a:ext cx="22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18"/>
                </a:cxn>
                <a:cxn ang="0">
                  <a:pos x="14" y="4"/>
                </a:cxn>
                <a:cxn ang="0">
                  <a:pos x="0" y="0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lnTo>
                    <a:pt x="24" y="18"/>
                  </a:lnTo>
                  <a:lnTo>
                    <a:pt x="14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1" name="Freeform 347"/>
            <p:cNvSpPr>
              <a:spLocks/>
            </p:cNvSpPr>
            <p:nvPr/>
          </p:nvSpPr>
          <p:spPr bwMode="blackWhite">
            <a:xfrm>
              <a:off x="5135" y="2987"/>
              <a:ext cx="22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0"/>
                </a:cxn>
                <a:cxn ang="0">
                  <a:pos x="24" y="14"/>
                </a:cxn>
                <a:cxn ang="0">
                  <a:pos x="22" y="6"/>
                </a:cxn>
                <a:cxn ang="0">
                  <a:pos x="0" y="0"/>
                </a:cxn>
              </a:cxnLst>
              <a:rect l="0" t="0" r="r" b="b"/>
              <a:pathLst>
                <a:path w="25" h="15">
                  <a:moveTo>
                    <a:pt x="0" y="0"/>
                  </a:moveTo>
                  <a:lnTo>
                    <a:pt x="4" y="10"/>
                  </a:lnTo>
                  <a:lnTo>
                    <a:pt x="24" y="14"/>
                  </a:lnTo>
                  <a:lnTo>
                    <a:pt x="22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2" name="Freeform 348"/>
            <p:cNvSpPr>
              <a:spLocks/>
            </p:cNvSpPr>
            <p:nvPr/>
          </p:nvSpPr>
          <p:spPr bwMode="blackWhite">
            <a:xfrm>
              <a:off x="5165" y="3007"/>
              <a:ext cx="15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6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  <a:lnTo>
                    <a:pt x="16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3" name="Freeform 349"/>
            <p:cNvSpPr>
              <a:spLocks/>
            </p:cNvSpPr>
            <p:nvPr/>
          </p:nvSpPr>
          <p:spPr bwMode="blackWhite">
            <a:xfrm>
              <a:off x="3453" y="2029"/>
              <a:ext cx="241" cy="183"/>
            </a:xfrm>
            <a:custGeom>
              <a:avLst/>
              <a:gdLst/>
              <a:ahLst/>
              <a:cxnLst>
                <a:cxn ang="0">
                  <a:pos x="268" y="132"/>
                </a:cxn>
                <a:cxn ang="0">
                  <a:pos x="268" y="106"/>
                </a:cxn>
                <a:cxn ang="0">
                  <a:pos x="230" y="94"/>
                </a:cxn>
                <a:cxn ang="0">
                  <a:pos x="202" y="80"/>
                </a:cxn>
                <a:cxn ang="0">
                  <a:pos x="182" y="62"/>
                </a:cxn>
                <a:cxn ang="0">
                  <a:pos x="166" y="40"/>
                </a:cxn>
                <a:cxn ang="0">
                  <a:pos x="142" y="36"/>
                </a:cxn>
                <a:cxn ang="0">
                  <a:pos x="110" y="16"/>
                </a:cxn>
                <a:cxn ang="0">
                  <a:pos x="86" y="16"/>
                </a:cxn>
                <a:cxn ang="0">
                  <a:pos x="68" y="22"/>
                </a:cxn>
                <a:cxn ang="0">
                  <a:pos x="40" y="12"/>
                </a:cxn>
                <a:cxn ang="0">
                  <a:pos x="4" y="0"/>
                </a:cxn>
                <a:cxn ang="0">
                  <a:pos x="18" y="14"/>
                </a:cxn>
                <a:cxn ang="0">
                  <a:pos x="6" y="24"/>
                </a:cxn>
                <a:cxn ang="0">
                  <a:pos x="10" y="62"/>
                </a:cxn>
                <a:cxn ang="0">
                  <a:pos x="6" y="108"/>
                </a:cxn>
                <a:cxn ang="0">
                  <a:pos x="20" y="122"/>
                </a:cxn>
                <a:cxn ang="0">
                  <a:pos x="72" y="144"/>
                </a:cxn>
                <a:cxn ang="0">
                  <a:pos x="88" y="130"/>
                </a:cxn>
                <a:cxn ang="0">
                  <a:pos x="100" y="124"/>
                </a:cxn>
                <a:cxn ang="0">
                  <a:pos x="114" y="116"/>
                </a:cxn>
                <a:cxn ang="0">
                  <a:pos x="128" y="116"/>
                </a:cxn>
                <a:cxn ang="0">
                  <a:pos x="148" y="116"/>
                </a:cxn>
                <a:cxn ang="0">
                  <a:pos x="168" y="126"/>
                </a:cxn>
                <a:cxn ang="0">
                  <a:pos x="178" y="138"/>
                </a:cxn>
                <a:cxn ang="0">
                  <a:pos x="188" y="150"/>
                </a:cxn>
                <a:cxn ang="0">
                  <a:pos x="206" y="158"/>
                </a:cxn>
                <a:cxn ang="0">
                  <a:pos x="226" y="176"/>
                </a:cxn>
                <a:cxn ang="0">
                  <a:pos x="238" y="182"/>
                </a:cxn>
                <a:cxn ang="0">
                  <a:pos x="254" y="166"/>
                </a:cxn>
                <a:cxn ang="0">
                  <a:pos x="268" y="150"/>
                </a:cxn>
                <a:cxn ang="0">
                  <a:pos x="268" y="144"/>
                </a:cxn>
              </a:cxnLst>
              <a:rect l="0" t="0" r="r" b="b"/>
              <a:pathLst>
                <a:path w="271" h="183">
                  <a:moveTo>
                    <a:pt x="268" y="144"/>
                  </a:moveTo>
                  <a:lnTo>
                    <a:pt x="268" y="132"/>
                  </a:lnTo>
                  <a:lnTo>
                    <a:pt x="270" y="116"/>
                  </a:lnTo>
                  <a:lnTo>
                    <a:pt x="268" y="106"/>
                  </a:lnTo>
                  <a:lnTo>
                    <a:pt x="246" y="100"/>
                  </a:lnTo>
                  <a:lnTo>
                    <a:pt x="230" y="94"/>
                  </a:lnTo>
                  <a:lnTo>
                    <a:pt x="212" y="96"/>
                  </a:lnTo>
                  <a:lnTo>
                    <a:pt x="202" y="80"/>
                  </a:lnTo>
                  <a:lnTo>
                    <a:pt x="192" y="72"/>
                  </a:lnTo>
                  <a:lnTo>
                    <a:pt x="182" y="62"/>
                  </a:lnTo>
                  <a:lnTo>
                    <a:pt x="172" y="54"/>
                  </a:lnTo>
                  <a:lnTo>
                    <a:pt x="166" y="40"/>
                  </a:lnTo>
                  <a:lnTo>
                    <a:pt x="148" y="40"/>
                  </a:lnTo>
                  <a:lnTo>
                    <a:pt x="142" y="36"/>
                  </a:lnTo>
                  <a:lnTo>
                    <a:pt x="132" y="24"/>
                  </a:lnTo>
                  <a:lnTo>
                    <a:pt x="110" y="16"/>
                  </a:lnTo>
                  <a:lnTo>
                    <a:pt x="102" y="22"/>
                  </a:lnTo>
                  <a:lnTo>
                    <a:pt x="86" y="16"/>
                  </a:lnTo>
                  <a:lnTo>
                    <a:pt x="82" y="24"/>
                  </a:lnTo>
                  <a:lnTo>
                    <a:pt x="68" y="22"/>
                  </a:lnTo>
                  <a:lnTo>
                    <a:pt x="54" y="14"/>
                  </a:lnTo>
                  <a:lnTo>
                    <a:pt x="40" y="12"/>
                  </a:lnTo>
                  <a:lnTo>
                    <a:pt x="20" y="0"/>
                  </a:lnTo>
                  <a:lnTo>
                    <a:pt x="4" y="0"/>
                  </a:lnTo>
                  <a:lnTo>
                    <a:pt x="12" y="4"/>
                  </a:lnTo>
                  <a:lnTo>
                    <a:pt x="18" y="14"/>
                  </a:lnTo>
                  <a:lnTo>
                    <a:pt x="20" y="24"/>
                  </a:lnTo>
                  <a:lnTo>
                    <a:pt x="6" y="24"/>
                  </a:lnTo>
                  <a:lnTo>
                    <a:pt x="0" y="26"/>
                  </a:lnTo>
                  <a:lnTo>
                    <a:pt x="10" y="62"/>
                  </a:lnTo>
                  <a:lnTo>
                    <a:pt x="22" y="92"/>
                  </a:lnTo>
                  <a:lnTo>
                    <a:pt x="6" y="108"/>
                  </a:lnTo>
                  <a:lnTo>
                    <a:pt x="6" y="118"/>
                  </a:lnTo>
                  <a:lnTo>
                    <a:pt x="20" y="122"/>
                  </a:lnTo>
                  <a:lnTo>
                    <a:pt x="42" y="138"/>
                  </a:lnTo>
                  <a:lnTo>
                    <a:pt x="72" y="144"/>
                  </a:lnTo>
                  <a:lnTo>
                    <a:pt x="90" y="144"/>
                  </a:lnTo>
                  <a:lnTo>
                    <a:pt x="88" y="130"/>
                  </a:lnTo>
                  <a:lnTo>
                    <a:pt x="98" y="128"/>
                  </a:lnTo>
                  <a:lnTo>
                    <a:pt x="100" y="124"/>
                  </a:lnTo>
                  <a:lnTo>
                    <a:pt x="104" y="118"/>
                  </a:lnTo>
                  <a:lnTo>
                    <a:pt x="114" y="116"/>
                  </a:lnTo>
                  <a:lnTo>
                    <a:pt x="122" y="114"/>
                  </a:lnTo>
                  <a:lnTo>
                    <a:pt x="128" y="116"/>
                  </a:lnTo>
                  <a:lnTo>
                    <a:pt x="134" y="114"/>
                  </a:lnTo>
                  <a:lnTo>
                    <a:pt x="148" y="116"/>
                  </a:lnTo>
                  <a:lnTo>
                    <a:pt x="156" y="124"/>
                  </a:lnTo>
                  <a:lnTo>
                    <a:pt x="168" y="126"/>
                  </a:lnTo>
                  <a:lnTo>
                    <a:pt x="176" y="134"/>
                  </a:lnTo>
                  <a:lnTo>
                    <a:pt x="178" y="138"/>
                  </a:lnTo>
                  <a:lnTo>
                    <a:pt x="186" y="142"/>
                  </a:lnTo>
                  <a:lnTo>
                    <a:pt x="188" y="150"/>
                  </a:lnTo>
                  <a:lnTo>
                    <a:pt x="202" y="154"/>
                  </a:lnTo>
                  <a:lnTo>
                    <a:pt x="206" y="158"/>
                  </a:lnTo>
                  <a:lnTo>
                    <a:pt x="206" y="172"/>
                  </a:lnTo>
                  <a:lnTo>
                    <a:pt x="226" y="176"/>
                  </a:lnTo>
                  <a:lnTo>
                    <a:pt x="228" y="180"/>
                  </a:lnTo>
                  <a:lnTo>
                    <a:pt x="238" y="182"/>
                  </a:lnTo>
                  <a:lnTo>
                    <a:pt x="240" y="172"/>
                  </a:lnTo>
                  <a:lnTo>
                    <a:pt x="254" y="166"/>
                  </a:lnTo>
                  <a:lnTo>
                    <a:pt x="262" y="154"/>
                  </a:lnTo>
                  <a:lnTo>
                    <a:pt x="268" y="150"/>
                  </a:lnTo>
                  <a:lnTo>
                    <a:pt x="264" y="144"/>
                  </a:lnTo>
                  <a:lnTo>
                    <a:pt x="268" y="1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4" name="Freeform 350"/>
            <p:cNvSpPr>
              <a:spLocks/>
            </p:cNvSpPr>
            <p:nvPr/>
          </p:nvSpPr>
          <p:spPr bwMode="blackWhite">
            <a:xfrm>
              <a:off x="3487" y="1973"/>
              <a:ext cx="389" cy="211"/>
            </a:xfrm>
            <a:custGeom>
              <a:avLst/>
              <a:gdLst/>
              <a:ahLst/>
              <a:cxnLst>
                <a:cxn ang="0">
                  <a:pos x="302" y="210"/>
                </a:cxn>
                <a:cxn ang="0">
                  <a:pos x="300" y="188"/>
                </a:cxn>
                <a:cxn ang="0">
                  <a:pos x="284" y="174"/>
                </a:cxn>
                <a:cxn ang="0">
                  <a:pos x="286" y="156"/>
                </a:cxn>
                <a:cxn ang="0">
                  <a:pos x="318" y="130"/>
                </a:cxn>
                <a:cxn ang="0">
                  <a:pos x="334" y="120"/>
                </a:cxn>
                <a:cxn ang="0">
                  <a:pos x="354" y="108"/>
                </a:cxn>
                <a:cxn ang="0">
                  <a:pos x="368" y="118"/>
                </a:cxn>
                <a:cxn ang="0">
                  <a:pos x="394" y="150"/>
                </a:cxn>
                <a:cxn ang="0">
                  <a:pos x="418" y="148"/>
                </a:cxn>
                <a:cxn ang="0">
                  <a:pos x="436" y="144"/>
                </a:cxn>
                <a:cxn ang="0">
                  <a:pos x="428" y="134"/>
                </a:cxn>
                <a:cxn ang="0">
                  <a:pos x="416" y="132"/>
                </a:cxn>
                <a:cxn ang="0">
                  <a:pos x="398" y="112"/>
                </a:cxn>
                <a:cxn ang="0">
                  <a:pos x="412" y="78"/>
                </a:cxn>
                <a:cxn ang="0">
                  <a:pos x="422" y="68"/>
                </a:cxn>
                <a:cxn ang="0">
                  <a:pos x="406" y="56"/>
                </a:cxn>
                <a:cxn ang="0">
                  <a:pos x="368" y="72"/>
                </a:cxn>
                <a:cxn ang="0">
                  <a:pos x="338" y="54"/>
                </a:cxn>
                <a:cxn ang="0">
                  <a:pos x="334" y="54"/>
                </a:cxn>
                <a:cxn ang="0">
                  <a:pos x="314" y="54"/>
                </a:cxn>
                <a:cxn ang="0">
                  <a:pos x="296" y="70"/>
                </a:cxn>
                <a:cxn ang="0">
                  <a:pos x="274" y="76"/>
                </a:cxn>
                <a:cxn ang="0">
                  <a:pos x="260" y="90"/>
                </a:cxn>
                <a:cxn ang="0">
                  <a:pos x="238" y="96"/>
                </a:cxn>
                <a:cxn ang="0">
                  <a:pos x="214" y="76"/>
                </a:cxn>
                <a:cxn ang="0">
                  <a:pos x="192" y="62"/>
                </a:cxn>
                <a:cxn ang="0">
                  <a:pos x="168" y="22"/>
                </a:cxn>
                <a:cxn ang="0">
                  <a:pos x="160" y="14"/>
                </a:cxn>
                <a:cxn ang="0">
                  <a:pos x="128" y="20"/>
                </a:cxn>
                <a:cxn ang="0">
                  <a:pos x="98" y="28"/>
                </a:cxn>
                <a:cxn ang="0">
                  <a:pos x="84" y="42"/>
                </a:cxn>
                <a:cxn ang="0">
                  <a:pos x="76" y="38"/>
                </a:cxn>
                <a:cxn ang="0">
                  <a:pos x="44" y="0"/>
                </a:cxn>
                <a:cxn ang="0">
                  <a:pos x="0" y="16"/>
                </a:cxn>
                <a:cxn ang="0">
                  <a:pos x="0" y="68"/>
                </a:cxn>
                <a:cxn ang="0">
                  <a:pos x="20" y="72"/>
                </a:cxn>
                <a:cxn ang="0">
                  <a:pos x="34" y="80"/>
                </a:cxn>
                <a:cxn ang="0">
                  <a:pos x="50" y="82"/>
                </a:cxn>
                <a:cxn ang="0">
                  <a:pos x="52" y="74"/>
                </a:cxn>
                <a:cxn ang="0">
                  <a:pos x="68" y="80"/>
                </a:cxn>
                <a:cxn ang="0">
                  <a:pos x="76" y="74"/>
                </a:cxn>
                <a:cxn ang="0">
                  <a:pos x="96" y="84"/>
                </a:cxn>
                <a:cxn ang="0">
                  <a:pos x="114" y="98"/>
                </a:cxn>
                <a:cxn ang="0">
                  <a:pos x="128" y="98"/>
                </a:cxn>
                <a:cxn ang="0">
                  <a:pos x="134" y="112"/>
                </a:cxn>
                <a:cxn ang="0">
                  <a:pos x="166" y="140"/>
                </a:cxn>
                <a:cxn ang="0">
                  <a:pos x="176" y="152"/>
                </a:cxn>
                <a:cxn ang="0">
                  <a:pos x="198" y="154"/>
                </a:cxn>
                <a:cxn ang="0">
                  <a:pos x="214" y="160"/>
                </a:cxn>
                <a:cxn ang="0">
                  <a:pos x="232" y="164"/>
                </a:cxn>
                <a:cxn ang="0">
                  <a:pos x="232" y="178"/>
                </a:cxn>
                <a:cxn ang="0">
                  <a:pos x="230" y="190"/>
                </a:cxn>
                <a:cxn ang="0">
                  <a:pos x="232" y="200"/>
                </a:cxn>
                <a:cxn ang="0">
                  <a:pos x="248" y="200"/>
                </a:cxn>
                <a:cxn ang="0">
                  <a:pos x="256" y="200"/>
                </a:cxn>
                <a:cxn ang="0">
                  <a:pos x="270" y="200"/>
                </a:cxn>
                <a:cxn ang="0">
                  <a:pos x="272" y="206"/>
                </a:cxn>
                <a:cxn ang="0">
                  <a:pos x="282" y="208"/>
                </a:cxn>
                <a:cxn ang="0">
                  <a:pos x="284" y="210"/>
                </a:cxn>
                <a:cxn ang="0">
                  <a:pos x="302" y="210"/>
                </a:cxn>
              </a:cxnLst>
              <a:rect l="0" t="0" r="r" b="b"/>
              <a:pathLst>
                <a:path w="437" h="211">
                  <a:moveTo>
                    <a:pt x="302" y="210"/>
                  </a:moveTo>
                  <a:lnTo>
                    <a:pt x="300" y="188"/>
                  </a:lnTo>
                  <a:lnTo>
                    <a:pt x="284" y="174"/>
                  </a:lnTo>
                  <a:lnTo>
                    <a:pt x="286" y="156"/>
                  </a:lnTo>
                  <a:lnTo>
                    <a:pt x="318" y="130"/>
                  </a:lnTo>
                  <a:lnTo>
                    <a:pt x="334" y="120"/>
                  </a:lnTo>
                  <a:lnTo>
                    <a:pt x="354" y="108"/>
                  </a:lnTo>
                  <a:lnTo>
                    <a:pt x="368" y="118"/>
                  </a:lnTo>
                  <a:lnTo>
                    <a:pt x="394" y="150"/>
                  </a:lnTo>
                  <a:lnTo>
                    <a:pt x="418" y="148"/>
                  </a:lnTo>
                  <a:lnTo>
                    <a:pt x="436" y="144"/>
                  </a:lnTo>
                  <a:lnTo>
                    <a:pt x="428" y="134"/>
                  </a:lnTo>
                  <a:lnTo>
                    <a:pt x="416" y="132"/>
                  </a:lnTo>
                  <a:lnTo>
                    <a:pt x="398" y="112"/>
                  </a:lnTo>
                  <a:lnTo>
                    <a:pt x="412" y="78"/>
                  </a:lnTo>
                  <a:lnTo>
                    <a:pt x="422" y="68"/>
                  </a:lnTo>
                  <a:lnTo>
                    <a:pt x="406" y="56"/>
                  </a:lnTo>
                  <a:lnTo>
                    <a:pt x="368" y="72"/>
                  </a:lnTo>
                  <a:lnTo>
                    <a:pt x="338" y="54"/>
                  </a:lnTo>
                  <a:lnTo>
                    <a:pt x="334" y="54"/>
                  </a:lnTo>
                  <a:lnTo>
                    <a:pt x="314" y="54"/>
                  </a:lnTo>
                  <a:lnTo>
                    <a:pt x="296" y="70"/>
                  </a:lnTo>
                  <a:lnTo>
                    <a:pt x="274" y="76"/>
                  </a:lnTo>
                  <a:lnTo>
                    <a:pt x="260" y="90"/>
                  </a:lnTo>
                  <a:lnTo>
                    <a:pt x="238" y="96"/>
                  </a:lnTo>
                  <a:lnTo>
                    <a:pt x="214" y="76"/>
                  </a:lnTo>
                  <a:lnTo>
                    <a:pt x="192" y="62"/>
                  </a:lnTo>
                  <a:lnTo>
                    <a:pt x="168" y="22"/>
                  </a:lnTo>
                  <a:lnTo>
                    <a:pt x="160" y="14"/>
                  </a:lnTo>
                  <a:lnTo>
                    <a:pt x="128" y="20"/>
                  </a:lnTo>
                  <a:lnTo>
                    <a:pt x="98" y="28"/>
                  </a:lnTo>
                  <a:lnTo>
                    <a:pt x="84" y="42"/>
                  </a:lnTo>
                  <a:lnTo>
                    <a:pt x="76" y="38"/>
                  </a:lnTo>
                  <a:lnTo>
                    <a:pt x="44" y="0"/>
                  </a:lnTo>
                  <a:lnTo>
                    <a:pt x="0" y="16"/>
                  </a:lnTo>
                  <a:lnTo>
                    <a:pt x="0" y="68"/>
                  </a:lnTo>
                  <a:lnTo>
                    <a:pt x="20" y="72"/>
                  </a:lnTo>
                  <a:lnTo>
                    <a:pt x="34" y="80"/>
                  </a:lnTo>
                  <a:lnTo>
                    <a:pt x="50" y="82"/>
                  </a:lnTo>
                  <a:lnTo>
                    <a:pt x="52" y="74"/>
                  </a:lnTo>
                  <a:lnTo>
                    <a:pt x="68" y="80"/>
                  </a:lnTo>
                  <a:lnTo>
                    <a:pt x="76" y="74"/>
                  </a:lnTo>
                  <a:lnTo>
                    <a:pt x="96" y="84"/>
                  </a:lnTo>
                  <a:lnTo>
                    <a:pt x="114" y="98"/>
                  </a:lnTo>
                  <a:lnTo>
                    <a:pt x="128" y="98"/>
                  </a:lnTo>
                  <a:lnTo>
                    <a:pt x="134" y="112"/>
                  </a:lnTo>
                  <a:lnTo>
                    <a:pt x="166" y="140"/>
                  </a:lnTo>
                  <a:lnTo>
                    <a:pt x="176" y="152"/>
                  </a:lnTo>
                  <a:lnTo>
                    <a:pt x="198" y="154"/>
                  </a:lnTo>
                  <a:lnTo>
                    <a:pt x="214" y="160"/>
                  </a:lnTo>
                  <a:lnTo>
                    <a:pt x="232" y="164"/>
                  </a:lnTo>
                  <a:lnTo>
                    <a:pt x="232" y="178"/>
                  </a:lnTo>
                  <a:lnTo>
                    <a:pt x="230" y="190"/>
                  </a:lnTo>
                  <a:lnTo>
                    <a:pt x="232" y="200"/>
                  </a:lnTo>
                  <a:lnTo>
                    <a:pt x="248" y="200"/>
                  </a:lnTo>
                  <a:lnTo>
                    <a:pt x="256" y="200"/>
                  </a:lnTo>
                  <a:lnTo>
                    <a:pt x="270" y="200"/>
                  </a:lnTo>
                  <a:lnTo>
                    <a:pt x="272" y="206"/>
                  </a:lnTo>
                  <a:lnTo>
                    <a:pt x="282" y="208"/>
                  </a:lnTo>
                  <a:lnTo>
                    <a:pt x="284" y="210"/>
                  </a:lnTo>
                  <a:lnTo>
                    <a:pt x="302" y="2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5" name="Freeform 351"/>
            <p:cNvSpPr>
              <a:spLocks/>
            </p:cNvSpPr>
            <p:nvPr/>
          </p:nvSpPr>
          <p:spPr bwMode="blackWhite">
            <a:xfrm>
              <a:off x="3828" y="2041"/>
              <a:ext cx="126" cy="103"/>
            </a:xfrm>
            <a:custGeom>
              <a:avLst/>
              <a:gdLst/>
              <a:ahLst/>
              <a:cxnLst>
                <a:cxn ang="0">
                  <a:pos x="46" y="98"/>
                </a:cxn>
                <a:cxn ang="0">
                  <a:pos x="36" y="100"/>
                </a:cxn>
                <a:cxn ang="0">
                  <a:pos x="26" y="100"/>
                </a:cxn>
                <a:cxn ang="0">
                  <a:pos x="14" y="100"/>
                </a:cxn>
                <a:cxn ang="0">
                  <a:pos x="4" y="102"/>
                </a:cxn>
                <a:cxn ang="0">
                  <a:pos x="0" y="96"/>
                </a:cxn>
                <a:cxn ang="0">
                  <a:pos x="2" y="88"/>
                </a:cxn>
                <a:cxn ang="0">
                  <a:pos x="4" y="78"/>
                </a:cxn>
                <a:cxn ang="0">
                  <a:pos x="16" y="74"/>
                </a:cxn>
                <a:cxn ang="0">
                  <a:pos x="30" y="76"/>
                </a:cxn>
                <a:cxn ang="0">
                  <a:pos x="42" y="74"/>
                </a:cxn>
                <a:cxn ang="0">
                  <a:pos x="50" y="72"/>
                </a:cxn>
                <a:cxn ang="0">
                  <a:pos x="44" y="66"/>
                </a:cxn>
                <a:cxn ang="0">
                  <a:pos x="34" y="64"/>
                </a:cxn>
                <a:cxn ang="0">
                  <a:pos x="22" y="56"/>
                </a:cxn>
                <a:cxn ang="0">
                  <a:pos x="12" y="42"/>
                </a:cxn>
                <a:cxn ang="0">
                  <a:pos x="14" y="40"/>
                </a:cxn>
                <a:cxn ang="0">
                  <a:pos x="22" y="22"/>
                </a:cxn>
                <a:cxn ang="0">
                  <a:pos x="24" y="8"/>
                </a:cxn>
                <a:cxn ang="0">
                  <a:pos x="38" y="0"/>
                </a:cxn>
                <a:cxn ang="0">
                  <a:pos x="50" y="6"/>
                </a:cxn>
                <a:cxn ang="0">
                  <a:pos x="106" y="14"/>
                </a:cxn>
                <a:cxn ang="0">
                  <a:pos x="124" y="20"/>
                </a:cxn>
                <a:cxn ang="0">
                  <a:pos x="140" y="14"/>
                </a:cxn>
                <a:cxn ang="0">
                  <a:pos x="138" y="34"/>
                </a:cxn>
                <a:cxn ang="0">
                  <a:pos x="140" y="42"/>
                </a:cxn>
                <a:cxn ang="0">
                  <a:pos x="132" y="66"/>
                </a:cxn>
                <a:cxn ang="0">
                  <a:pos x="126" y="70"/>
                </a:cxn>
                <a:cxn ang="0">
                  <a:pos x="122" y="74"/>
                </a:cxn>
                <a:cxn ang="0">
                  <a:pos x="106" y="76"/>
                </a:cxn>
                <a:cxn ang="0">
                  <a:pos x="104" y="84"/>
                </a:cxn>
                <a:cxn ang="0">
                  <a:pos x="96" y="82"/>
                </a:cxn>
                <a:cxn ang="0">
                  <a:pos x="84" y="82"/>
                </a:cxn>
                <a:cxn ang="0">
                  <a:pos x="80" y="90"/>
                </a:cxn>
                <a:cxn ang="0">
                  <a:pos x="74" y="94"/>
                </a:cxn>
                <a:cxn ang="0">
                  <a:pos x="66" y="92"/>
                </a:cxn>
                <a:cxn ang="0">
                  <a:pos x="60" y="86"/>
                </a:cxn>
                <a:cxn ang="0">
                  <a:pos x="56" y="88"/>
                </a:cxn>
                <a:cxn ang="0">
                  <a:pos x="52" y="92"/>
                </a:cxn>
                <a:cxn ang="0">
                  <a:pos x="46" y="94"/>
                </a:cxn>
                <a:cxn ang="0">
                  <a:pos x="46" y="98"/>
                </a:cxn>
              </a:cxnLst>
              <a:rect l="0" t="0" r="r" b="b"/>
              <a:pathLst>
                <a:path w="141" h="103">
                  <a:moveTo>
                    <a:pt x="46" y="98"/>
                  </a:moveTo>
                  <a:lnTo>
                    <a:pt x="36" y="100"/>
                  </a:lnTo>
                  <a:lnTo>
                    <a:pt x="26" y="100"/>
                  </a:lnTo>
                  <a:lnTo>
                    <a:pt x="14" y="100"/>
                  </a:lnTo>
                  <a:lnTo>
                    <a:pt x="4" y="102"/>
                  </a:lnTo>
                  <a:lnTo>
                    <a:pt x="0" y="96"/>
                  </a:lnTo>
                  <a:lnTo>
                    <a:pt x="2" y="88"/>
                  </a:lnTo>
                  <a:lnTo>
                    <a:pt x="4" y="78"/>
                  </a:lnTo>
                  <a:lnTo>
                    <a:pt x="16" y="74"/>
                  </a:lnTo>
                  <a:lnTo>
                    <a:pt x="30" y="76"/>
                  </a:lnTo>
                  <a:lnTo>
                    <a:pt x="42" y="74"/>
                  </a:lnTo>
                  <a:lnTo>
                    <a:pt x="50" y="72"/>
                  </a:lnTo>
                  <a:lnTo>
                    <a:pt x="44" y="66"/>
                  </a:lnTo>
                  <a:lnTo>
                    <a:pt x="34" y="64"/>
                  </a:lnTo>
                  <a:lnTo>
                    <a:pt x="22" y="56"/>
                  </a:lnTo>
                  <a:lnTo>
                    <a:pt x="12" y="42"/>
                  </a:lnTo>
                  <a:lnTo>
                    <a:pt x="14" y="40"/>
                  </a:lnTo>
                  <a:lnTo>
                    <a:pt x="22" y="22"/>
                  </a:lnTo>
                  <a:lnTo>
                    <a:pt x="24" y="8"/>
                  </a:lnTo>
                  <a:lnTo>
                    <a:pt x="38" y="0"/>
                  </a:lnTo>
                  <a:lnTo>
                    <a:pt x="50" y="6"/>
                  </a:lnTo>
                  <a:lnTo>
                    <a:pt x="106" y="14"/>
                  </a:lnTo>
                  <a:lnTo>
                    <a:pt x="124" y="20"/>
                  </a:lnTo>
                  <a:lnTo>
                    <a:pt x="140" y="14"/>
                  </a:lnTo>
                  <a:lnTo>
                    <a:pt x="138" y="34"/>
                  </a:lnTo>
                  <a:lnTo>
                    <a:pt x="140" y="42"/>
                  </a:lnTo>
                  <a:lnTo>
                    <a:pt x="132" y="66"/>
                  </a:lnTo>
                  <a:lnTo>
                    <a:pt x="126" y="70"/>
                  </a:lnTo>
                  <a:lnTo>
                    <a:pt x="122" y="74"/>
                  </a:lnTo>
                  <a:lnTo>
                    <a:pt x="106" y="76"/>
                  </a:lnTo>
                  <a:lnTo>
                    <a:pt x="104" y="84"/>
                  </a:lnTo>
                  <a:lnTo>
                    <a:pt x="96" y="82"/>
                  </a:lnTo>
                  <a:lnTo>
                    <a:pt x="84" y="82"/>
                  </a:lnTo>
                  <a:lnTo>
                    <a:pt x="80" y="90"/>
                  </a:lnTo>
                  <a:lnTo>
                    <a:pt x="74" y="94"/>
                  </a:lnTo>
                  <a:lnTo>
                    <a:pt x="66" y="92"/>
                  </a:lnTo>
                  <a:lnTo>
                    <a:pt x="60" y="86"/>
                  </a:lnTo>
                  <a:lnTo>
                    <a:pt x="56" y="88"/>
                  </a:lnTo>
                  <a:lnTo>
                    <a:pt x="52" y="92"/>
                  </a:lnTo>
                  <a:lnTo>
                    <a:pt x="46" y="94"/>
                  </a:lnTo>
                  <a:lnTo>
                    <a:pt x="46" y="9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6" name="Freeform 352"/>
            <p:cNvSpPr>
              <a:spLocks/>
            </p:cNvSpPr>
            <p:nvPr/>
          </p:nvSpPr>
          <p:spPr bwMode="blackWhite">
            <a:xfrm>
              <a:off x="2692" y="1877"/>
              <a:ext cx="8" cy="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2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4" y="0"/>
                </a:cxn>
              </a:cxnLst>
              <a:rect l="0" t="0" r="r" b="b"/>
              <a:pathLst>
                <a:path w="9" h="5">
                  <a:moveTo>
                    <a:pt x="4" y="0"/>
                  </a:moveTo>
                  <a:lnTo>
                    <a:pt x="8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7" name="Freeform 353"/>
            <p:cNvSpPr>
              <a:spLocks/>
            </p:cNvSpPr>
            <p:nvPr/>
          </p:nvSpPr>
          <p:spPr bwMode="blackWhite">
            <a:xfrm>
              <a:off x="2698" y="1883"/>
              <a:ext cx="8" cy="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2"/>
                </a:cxn>
                <a:cxn ang="0">
                  <a:pos x="0" y="2"/>
                </a:cxn>
                <a:cxn ang="0">
                  <a:pos x="4" y="0"/>
                </a:cxn>
              </a:cxnLst>
              <a:rect l="0" t="0" r="r" b="b"/>
              <a:pathLst>
                <a:path w="9" h="3">
                  <a:moveTo>
                    <a:pt x="4" y="0"/>
                  </a:moveTo>
                  <a:lnTo>
                    <a:pt x="8" y="2"/>
                  </a:lnTo>
                  <a:lnTo>
                    <a:pt x="0" y="2"/>
                  </a:lnTo>
                  <a:lnTo>
                    <a:pt x="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8" name="Freeform 354"/>
            <p:cNvSpPr>
              <a:spLocks/>
            </p:cNvSpPr>
            <p:nvPr/>
          </p:nvSpPr>
          <p:spPr bwMode="blackWhite">
            <a:xfrm>
              <a:off x="2904" y="1833"/>
              <a:ext cx="77" cy="69"/>
            </a:xfrm>
            <a:custGeom>
              <a:avLst/>
              <a:gdLst/>
              <a:ahLst/>
              <a:cxnLst>
                <a:cxn ang="0">
                  <a:pos x="22" y="64"/>
                </a:cxn>
                <a:cxn ang="0">
                  <a:pos x="30" y="62"/>
                </a:cxn>
                <a:cxn ang="0">
                  <a:pos x="38" y="68"/>
                </a:cxn>
                <a:cxn ang="0">
                  <a:pos x="42" y="62"/>
                </a:cxn>
                <a:cxn ang="0">
                  <a:pos x="42" y="54"/>
                </a:cxn>
                <a:cxn ang="0">
                  <a:pos x="48" y="50"/>
                </a:cxn>
                <a:cxn ang="0">
                  <a:pos x="54" y="54"/>
                </a:cxn>
                <a:cxn ang="0">
                  <a:pos x="56" y="54"/>
                </a:cxn>
                <a:cxn ang="0">
                  <a:pos x="62" y="56"/>
                </a:cxn>
                <a:cxn ang="0">
                  <a:pos x="86" y="26"/>
                </a:cxn>
                <a:cxn ang="0">
                  <a:pos x="72" y="16"/>
                </a:cxn>
                <a:cxn ang="0">
                  <a:pos x="50" y="16"/>
                </a:cxn>
                <a:cxn ang="0">
                  <a:pos x="48" y="10"/>
                </a:cxn>
                <a:cxn ang="0">
                  <a:pos x="48" y="2"/>
                </a:cxn>
                <a:cxn ang="0">
                  <a:pos x="46" y="0"/>
                </a:cxn>
                <a:cxn ang="0">
                  <a:pos x="32" y="2"/>
                </a:cxn>
                <a:cxn ang="0">
                  <a:pos x="26" y="6"/>
                </a:cxn>
                <a:cxn ang="0">
                  <a:pos x="18" y="12"/>
                </a:cxn>
                <a:cxn ang="0">
                  <a:pos x="10" y="20"/>
                </a:cxn>
                <a:cxn ang="0">
                  <a:pos x="4" y="22"/>
                </a:cxn>
                <a:cxn ang="0">
                  <a:pos x="0" y="26"/>
                </a:cxn>
                <a:cxn ang="0">
                  <a:pos x="22" y="64"/>
                </a:cxn>
              </a:cxnLst>
              <a:rect l="0" t="0" r="r" b="b"/>
              <a:pathLst>
                <a:path w="87" h="69">
                  <a:moveTo>
                    <a:pt x="22" y="64"/>
                  </a:moveTo>
                  <a:lnTo>
                    <a:pt x="30" y="62"/>
                  </a:lnTo>
                  <a:lnTo>
                    <a:pt x="38" y="68"/>
                  </a:lnTo>
                  <a:lnTo>
                    <a:pt x="42" y="62"/>
                  </a:lnTo>
                  <a:lnTo>
                    <a:pt x="42" y="54"/>
                  </a:lnTo>
                  <a:lnTo>
                    <a:pt x="48" y="50"/>
                  </a:lnTo>
                  <a:lnTo>
                    <a:pt x="54" y="54"/>
                  </a:lnTo>
                  <a:lnTo>
                    <a:pt x="56" y="54"/>
                  </a:lnTo>
                  <a:lnTo>
                    <a:pt x="62" y="56"/>
                  </a:lnTo>
                  <a:lnTo>
                    <a:pt x="86" y="26"/>
                  </a:lnTo>
                  <a:lnTo>
                    <a:pt x="72" y="16"/>
                  </a:lnTo>
                  <a:lnTo>
                    <a:pt x="50" y="16"/>
                  </a:lnTo>
                  <a:lnTo>
                    <a:pt x="48" y="10"/>
                  </a:lnTo>
                  <a:lnTo>
                    <a:pt x="48" y="2"/>
                  </a:lnTo>
                  <a:lnTo>
                    <a:pt x="46" y="0"/>
                  </a:lnTo>
                  <a:lnTo>
                    <a:pt x="32" y="2"/>
                  </a:lnTo>
                  <a:lnTo>
                    <a:pt x="26" y="6"/>
                  </a:lnTo>
                  <a:lnTo>
                    <a:pt x="18" y="12"/>
                  </a:lnTo>
                  <a:lnTo>
                    <a:pt x="10" y="20"/>
                  </a:lnTo>
                  <a:lnTo>
                    <a:pt x="4" y="22"/>
                  </a:lnTo>
                  <a:lnTo>
                    <a:pt x="0" y="26"/>
                  </a:lnTo>
                  <a:lnTo>
                    <a:pt x="22" y="6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39" name="Freeform 355"/>
            <p:cNvSpPr>
              <a:spLocks/>
            </p:cNvSpPr>
            <p:nvPr/>
          </p:nvSpPr>
          <p:spPr bwMode="blackWhite">
            <a:xfrm>
              <a:off x="2989" y="2007"/>
              <a:ext cx="37" cy="71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16" y="66"/>
                </a:cxn>
                <a:cxn ang="0">
                  <a:pos x="6" y="56"/>
                </a:cxn>
                <a:cxn ang="0">
                  <a:pos x="8" y="36"/>
                </a:cxn>
                <a:cxn ang="0">
                  <a:pos x="8" y="32"/>
                </a:cxn>
                <a:cxn ang="0">
                  <a:pos x="8" y="28"/>
                </a:cxn>
                <a:cxn ang="0">
                  <a:pos x="4" y="26"/>
                </a:cxn>
                <a:cxn ang="0">
                  <a:pos x="0" y="8"/>
                </a:cxn>
                <a:cxn ang="0">
                  <a:pos x="14" y="2"/>
                </a:cxn>
                <a:cxn ang="0">
                  <a:pos x="26" y="0"/>
                </a:cxn>
                <a:cxn ang="0">
                  <a:pos x="34" y="6"/>
                </a:cxn>
                <a:cxn ang="0">
                  <a:pos x="38" y="16"/>
                </a:cxn>
                <a:cxn ang="0">
                  <a:pos x="40" y="26"/>
                </a:cxn>
                <a:cxn ang="0">
                  <a:pos x="40" y="38"/>
                </a:cxn>
                <a:cxn ang="0">
                  <a:pos x="40" y="46"/>
                </a:cxn>
                <a:cxn ang="0">
                  <a:pos x="36" y="52"/>
                </a:cxn>
                <a:cxn ang="0">
                  <a:pos x="36" y="54"/>
                </a:cxn>
                <a:cxn ang="0">
                  <a:pos x="28" y="66"/>
                </a:cxn>
                <a:cxn ang="0">
                  <a:pos x="22" y="70"/>
                </a:cxn>
              </a:cxnLst>
              <a:rect l="0" t="0" r="r" b="b"/>
              <a:pathLst>
                <a:path w="41" h="71">
                  <a:moveTo>
                    <a:pt x="22" y="70"/>
                  </a:moveTo>
                  <a:lnTo>
                    <a:pt x="16" y="66"/>
                  </a:lnTo>
                  <a:lnTo>
                    <a:pt x="6" y="56"/>
                  </a:lnTo>
                  <a:lnTo>
                    <a:pt x="8" y="36"/>
                  </a:lnTo>
                  <a:lnTo>
                    <a:pt x="8" y="32"/>
                  </a:lnTo>
                  <a:lnTo>
                    <a:pt x="8" y="28"/>
                  </a:lnTo>
                  <a:lnTo>
                    <a:pt x="4" y="26"/>
                  </a:lnTo>
                  <a:lnTo>
                    <a:pt x="0" y="8"/>
                  </a:lnTo>
                  <a:lnTo>
                    <a:pt x="14" y="2"/>
                  </a:lnTo>
                  <a:lnTo>
                    <a:pt x="26" y="0"/>
                  </a:lnTo>
                  <a:lnTo>
                    <a:pt x="34" y="6"/>
                  </a:lnTo>
                  <a:lnTo>
                    <a:pt x="38" y="16"/>
                  </a:lnTo>
                  <a:lnTo>
                    <a:pt x="40" y="26"/>
                  </a:lnTo>
                  <a:lnTo>
                    <a:pt x="40" y="38"/>
                  </a:lnTo>
                  <a:lnTo>
                    <a:pt x="40" y="46"/>
                  </a:lnTo>
                  <a:lnTo>
                    <a:pt x="36" y="52"/>
                  </a:lnTo>
                  <a:lnTo>
                    <a:pt x="36" y="54"/>
                  </a:lnTo>
                  <a:lnTo>
                    <a:pt x="28" y="66"/>
                  </a:lnTo>
                  <a:lnTo>
                    <a:pt x="22" y="7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0" name="Freeform 356"/>
            <p:cNvSpPr>
              <a:spLocks/>
            </p:cNvSpPr>
            <p:nvPr/>
          </p:nvSpPr>
          <p:spPr bwMode="blackWhite">
            <a:xfrm>
              <a:off x="2908" y="1931"/>
              <a:ext cx="139" cy="123"/>
            </a:xfrm>
            <a:custGeom>
              <a:avLst/>
              <a:gdLst/>
              <a:ahLst/>
              <a:cxnLst>
                <a:cxn ang="0">
                  <a:pos x="58" y="0"/>
                </a:cxn>
                <a:cxn ang="0">
                  <a:pos x="66" y="8"/>
                </a:cxn>
                <a:cxn ang="0">
                  <a:pos x="108" y="8"/>
                </a:cxn>
                <a:cxn ang="0">
                  <a:pos x="120" y="10"/>
                </a:cxn>
                <a:cxn ang="0">
                  <a:pos x="124" y="16"/>
                </a:cxn>
                <a:cxn ang="0">
                  <a:pos x="124" y="24"/>
                </a:cxn>
                <a:cxn ang="0">
                  <a:pos x="128" y="28"/>
                </a:cxn>
                <a:cxn ang="0">
                  <a:pos x="130" y="32"/>
                </a:cxn>
                <a:cxn ang="0">
                  <a:pos x="134" y="38"/>
                </a:cxn>
                <a:cxn ang="0">
                  <a:pos x="140" y="40"/>
                </a:cxn>
                <a:cxn ang="0">
                  <a:pos x="146" y="42"/>
                </a:cxn>
                <a:cxn ang="0">
                  <a:pos x="148" y="46"/>
                </a:cxn>
                <a:cxn ang="0">
                  <a:pos x="150" y="50"/>
                </a:cxn>
                <a:cxn ang="0">
                  <a:pos x="148" y="56"/>
                </a:cxn>
                <a:cxn ang="0">
                  <a:pos x="146" y="64"/>
                </a:cxn>
                <a:cxn ang="0">
                  <a:pos x="148" y="72"/>
                </a:cxn>
                <a:cxn ang="0">
                  <a:pos x="150" y="76"/>
                </a:cxn>
                <a:cxn ang="0">
                  <a:pos x="148" y="82"/>
                </a:cxn>
                <a:cxn ang="0">
                  <a:pos x="146" y="86"/>
                </a:cxn>
                <a:cxn ang="0">
                  <a:pos x="146" y="94"/>
                </a:cxn>
                <a:cxn ang="0">
                  <a:pos x="150" y="100"/>
                </a:cxn>
                <a:cxn ang="0">
                  <a:pos x="152" y="106"/>
                </a:cxn>
                <a:cxn ang="0">
                  <a:pos x="156" y="114"/>
                </a:cxn>
                <a:cxn ang="0">
                  <a:pos x="152" y="118"/>
                </a:cxn>
                <a:cxn ang="0">
                  <a:pos x="146" y="120"/>
                </a:cxn>
                <a:cxn ang="0">
                  <a:pos x="138" y="120"/>
                </a:cxn>
                <a:cxn ang="0">
                  <a:pos x="132" y="122"/>
                </a:cxn>
                <a:cxn ang="0">
                  <a:pos x="128" y="122"/>
                </a:cxn>
                <a:cxn ang="0">
                  <a:pos x="122" y="116"/>
                </a:cxn>
                <a:cxn ang="0">
                  <a:pos x="122" y="108"/>
                </a:cxn>
                <a:cxn ang="0">
                  <a:pos x="122" y="104"/>
                </a:cxn>
                <a:cxn ang="0">
                  <a:pos x="120" y="96"/>
                </a:cxn>
                <a:cxn ang="0">
                  <a:pos x="116" y="90"/>
                </a:cxn>
                <a:cxn ang="0">
                  <a:pos x="112" y="88"/>
                </a:cxn>
                <a:cxn ang="0">
                  <a:pos x="106" y="86"/>
                </a:cxn>
                <a:cxn ang="0">
                  <a:pos x="100" y="90"/>
                </a:cxn>
                <a:cxn ang="0">
                  <a:pos x="96" y="98"/>
                </a:cxn>
                <a:cxn ang="0">
                  <a:pos x="96" y="102"/>
                </a:cxn>
                <a:cxn ang="0">
                  <a:pos x="90" y="94"/>
                </a:cxn>
                <a:cxn ang="0">
                  <a:pos x="84" y="90"/>
                </a:cxn>
                <a:cxn ang="0">
                  <a:pos x="78" y="86"/>
                </a:cxn>
                <a:cxn ang="0">
                  <a:pos x="70" y="82"/>
                </a:cxn>
                <a:cxn ang="0">
                  <a:pos x="64" y="74"/>
                </a:cxn>
                <a:cxn ang="0">
                  <a:pos x="60" y="70"/>
                </a:cxn>
                <a:cxn ang="0">
                  <a:pos x="54" y="72"/>
                </a:cxn>
                <a:cxn ang="0">
                  <a:pos x="48" y="68"/>
                </a:cxn>
                <a:cxn ang="0">
                  <a:pos x="44" y="60"/>
                </a:cxn>
                <a:cxn ang="0">
                  <a:pos x="28" y="40"/>
                </a:cxn>
                <a:cxn ang="0">
                  <a:pos x="26" y="44"/>
                </a:cxn>
                <a:cxn ang="0">
                  <a:pos x="24" y="46"/>
                </a:cxn>
                <a:cxn ang="0">
                  <a:pos x="18" y="44"/>
                </a:cxn>
                <a:cxn ang="0">
                  <a:pos x="20" y="40"/>
                </a:cxn>
                <a:cxn ang="0">
                  <a:pos x="18" y="32"/>
                </a:cxn>
                <a:cxn ang="0">
                  <a:pos x="16" y="30"/>
                </a:cxn>
                <a:cxn ang="0">
                  <a:pos x="14" y="28"/>
                </a:cxn>
                <a:cxn ang="0">
                  <a:pos x="6" y="26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30" y="0"/>
                </a:cxn>
                <a:cxn ang="0">
                  <a:pos x="58" y="0"/>
                </a:cxn>
              </a:cxnLst>
              <a:rect l="0" t="0" r="r" b="b"/>
              <a:pathLst>
                <a:path w="157" h="123">
                  <a:moveTo>
                    <a:pt x="58" y="0"/>
                  </a:moveTo>
                  <a:lnTo>
                    <a:pt x="66" y="8"/>
                  </a:lnTo>
                  <a:lnTo>
                    <a:pt x="108" y="8"/>
                  </a:lnTo>
                  <a:lnTo>
                    <a:pt x="120" y="10"/>
                  </a:lnTo>
                  <a:lnTo>
                    <a:pt x="124" y="16"/>
                  </a:lnTo>
                  <a:lnTo>
                    <a:pt x="124" y="24"/>
                  </a:lnTo>
                  <a:lnTo>
                    <a:pt x="128" y="28"/>
                  </a:lnTo>
                  <a:lnTo>
                    <a:pt x="130" y="32"/>
                  </a:lnTo>
                  <a:lnTo>
                    <a:pt x="134" y="38"/>
                  </a:lnTo>
                  <a:lnTo>
                    <a:pt x="140" y="40"/>
                  </a:lnTo>
                  <a:lnTo>
                    <a:pt x="146" y="42"/>
                  </a:lnTo>
                  <a:lnTo>
                    <a:pt x="148" y="46"/>
                  </a:lnTo>
                  <a:lnTo>
                    <a:pt x="150" y="50"/>
                  </a:lnTo>
                  <a:lnTo>
                    <a:pt x="148" y="56"/>
                  </a:lnTo>
                  <a:lnTo>
                    <a:pt x="146" y="64"/>
                  </a:lnTo>
                  <a:lnTo>
                    <a:pt x="148" y="72"/>
                  </a:lnTo>
                  <a:lnTo>
                    <a:pt x="150" y="76"/>
                  </a:lnTo>
                  <a:lnTo>
                    <a:pt x="148" y="82"/>
                  </a:lnTo>
                  <a:lnTo>
                    <a:pt x="146" y="86"/>
                  </a:lnTo>
                  <a:lnTo>
                    <a:pt x="146" y="94"/>
                  </a:lnTo>
                  <a:lnTo>
                    <a:pt x="150" y="100"/>
                  </a:lnTo>
                  <a:lnTo>
                    <a:pt x="152" y="106"/>
                  </a:lnTo>
                  <a:lnTo>
                    <a:pt x="156" y="114"/>
                  </a:lnTo>
                  <a:lnTo>
                    <a:pt x="152" y="118"/>
                  </a:lnTo>
                  <a:lnTo>
                    <a:pt x="146" y="120"/>
                  </a:lnTo>
                  <a:lnTo>
                    <a:pt x="138" y="120"/>
                  </a:lnTo>
                  <a:lnTo>
                    <a:pt x="132" y="122"/>
                  </a:lnTo>
                  <a:lnTo>
                    <a:pt x="128" y="122"/>
                  </a:lnTo>
                  <a:lnTo>
                    <a:pt x="122" y="116"/>
                  </a:lnTo>
                  <a:lnTo>
                    <a:pt x="122" y="108"/>
                  </a:lnTo>
                  <a:lnTo>
                    <a:pt x="122" y="104"/>
                  </a:lnTo>
                  <a:lnTo>
                    <a:pt x="120" y="96"/>
                  </a:lnTo>
                  <a:lnTo>
                    <a:pt x="116" y="90"/>
                  </a:lnTo>
                  <a:lnTo>
                    <a:pt x="112" y="88"/>
                  </a:lnTo>
                  <a:lnTo>
                    <a:pt x="106" y="86"/>
                  </a:lnTo>
                  <a:lnTo>
                    <a:pt x="100" y="90"/>
                  </a:lnTo>
                  <a:lnTo>
                    <a:pt x="96" y="98"/>
                  </a:lnTo>
                  <a:lnTo>
                    <a:pt x="96" y="102"/>
                  </a:lnTo>
                  <a:lnTo>
                    <a:pt x="90" y="94"/>
                  </a:lnTo>
                  <a:lnTo>
                    <a:pt x="84" y="90"/>
                  </a:lnTo>
                  <a:lnTo>
                    <a:pt x="78" y="86"/>
                  </a:lnTo>
                  <a:lnTo>
                    <a:pt x="70" y="82"/>
                  </a:lnTo>
                  <a:lnTo>
                    <a:pt x="64" y="74"/>
                  </a:lnTo>
                  <a:lnTo>
                    <a:pt x="60" y="70"/>
                  </a:lnTo>
                  <a:lnTo>
                    <a:pt x="54" y="72"/>
                  </a:lnTo>
                  <a:lnTo>
                    <a:pt x="48" y="68"/>
                  </a:lnTo>
                  <a:lnTo>
                    <a:pt x="44" y="60"/>
                  </a:lnTo>
                  <a:lnTo>
                    <a:pt x="28" y="40"/>
                  </a:lnTo>
                  <a:lnTo>
                    <a:pt x="26" y="44"/>
                  </a:lnTo>
                  <a:lnTo>
                    <a:pt x="24" y="46"/>
                  </a:lnTo>
                  <a:lnTo>
                    <a:pt x="18" y="44"/>
                  </a:lnTo>
                  <a:lnTo>
                    <a:pt x="20" y="40"/>
                  </a:lnTo>
                  <a:lnTo>
                    <a:pt x="18" y="32"/>
                  </a:lnTo>
                  <a:lnTo>
                    <a:pt x="16" y="30"/>
                  </a:lnTo>
                  <a:lnTo>
                    <a:pt x="14" y="28"/>
                  </a:lnTo>
                  <a:lnTo>
                    <a:pt x="6" y="26"/>
                  </a:lnTo>
                  <a:lnTo>
                    <a:pt x="0" y="20"/>
                  </a:lnTo>
                  <a:lnTo>
                    <a:pt x="0" y="4"/>
                  </a:lnTo>
                  <a:lnTo>
                    <a:pt x="30" y="0"/>
                  </a:lnTo>
                  <a:lnTo>
                    <a:pt x="5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1" name="Freeform 357"/>
            <p:cNvSpPr>
              <a:spLocks/>
            </p:cNvSpPr>
            <p:nvPr/>
          </p:nvSpPr>
          <p:spPr bwMode="blackWhite">
            <a:xfrm>
              <a:off x="3014" y="2023"/>
              <a:ext cx="33" cy="3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4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2" y="14"/>
                </a:cxn>
                <a:cxn ang="0">
                  <a:pos x="36" y="22"/>
                </a:cxn>
                <a:cxn ang="0">
                  <a:pos x="32" y="26"/>
                </a:cxn>
                <a:cxn ang="0">
                  <a:pos x="26" y="28"/>
                </a:cxn>
                <a:cxn ang="0">
                  <a:pos x="14" y="30"/>
                </a:cxn>
                <a:cxn ang="0">
                  <a:pos x="8" y="30"/>
                </a:cxn>
                <a:cxn ang="0">
                  <a:pos x="2" y="24"/>
                </a:cxn>
                <a:cxn ang="0">
                  <a:pos x="2" y="10"/>
                </a:cxn>
                <a:cxn ang="0">
                  <a:pos x="0" y="4"/>
                </a:cxn>
              </a:cxnLst>
              <a:rect l="0" t="0" r="r" b="b"/>
              <a:pathLst>
                <a:path w="37" h="31">
                  <a:moveTo>
                    <a:pt x="0" y="4"/>
                  </a:move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2" y="14"/>
                  </a:lnTo>
                  <a:lnTo>
                    <a:pt x="36" y="22"/>
                  </a:lnTo>
                  <a:lnTo>
                    <a:pt x="32" y="26"/>
                  </a:lnTo>
                  <a:lnTo>
                    <a:pt x="26" y="28"/>
                  </a:lnTo>
                  <a:lnTo>
                    <a:pt x="14" y="30"/>
                  </a:lnTo>
                  <a:lnTo>
                    <a:pt x="8" y="30"/>
                  </a:lnTo>
                  <a:lnTo>
                    <a:pt x="2" y="24"/>
                  </a:lnTo>
                  <a:lnTo>
                    <a:pt x="2" y="10"/>
                  </a:lnTo>
                  <a:lnTo>
                    <a:pt x="0" y="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2" name="Freeform 358"/>
            <p:cNvSpPr>
              <a:spLocks/>
            </p:cNvSpPr>
            <p:nvPr/>
          </p:nvSpPr>
          <p:spPr bwMode="blackWhite">
            <a:xfrm>
              <a:off x="2941" y="1953"/>
              <a:ext cx="56" cy="65"/>
            </a:xfrm>
            <a:custGeom>
              <a:avLst/>
              <a:gdLst/>
              <a:ahLst/>
              <a:cxnLst>
                <a:cxn ang="0">
                  <a:pos x="40" y="64"/>
                </a:cxn>
                <a:cxn ang="0">
                  <a:pos x="40" y="60"/>
                </a:cxn>
                <a:cxn ang="0">
                  <a:pos x="44" y="56"/>
                </a:cxn>
                <a:cxn ang="0">
                  <a:pos x="50" y="54"/>
                </a:cxn>
                <a:cxn ang="0">
                  <a:pos x="56" y="50"/>
                </a:cxn>
                <a:cxn ang="0">
                  <a:pos x="62" y="50"/>
                </a:cxn>
                <a:cxn ang="0">
                  <a:pos x="60" y="44"/>
                </a:cxn>
                <a:cxn ang="0">
                  <a:pos x="60" y="40"/>
                </a:cxn>
                <a:cxn ang="0">
                  <a:pos x="62" y="34"/>
                </a:cxn>
                <a:cxn ang="0">
                  <a:pos x="60" y="24"/>
                </a:cxn>
                <a:cxn ang="0">
                  <a:pos x="60" y="22"/>
                </a:cxn>
                <a:cxn ang="0">
                  <a:pos x="58" y="16"/>
                </a:cxn>
                <a:cxn ang="0">
                  <a:pos x="52" y="14"/>
                </a:cxn>
                <a:cxn ang="0">
                  <a:pos x="48" y="16"/>
                </a:cxn>
                <a:cxn ang="0">
                  <a:pos x="42" y="14"/>
                </a:cxn>
                <a:cxn ang="0">
                  <a:pos x="38" y="14"/>
                </a:cxn>
                <a:cxn ang="0">
                  <a:pos x="30" y="12"/>
                </a:cxn>
                <a:cxn ang="0">
                  <a:pos x="18" y="10"/>
                </a:cxn>
                <a:cxn ang="0">
                  <a:pos x="12" y="6"/>
                </a:cxn>
                <a:cxn ang="0">
                  <a:pos x="6" y="6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34" y="52"/>
                </a:cxn>
                <a:cxn ang="0">
                  <a:pos x="36" y="58"/>
                </a:cxn>
                <a:cxn ang="0">
                  <a:pos x="36" y="62"/>
                </a:cxn>
                <a:cxn ang="0">
                  <a:pos x="40" y="64"/>
                </a:cxn>
              </a:cxnLst>
              <a:rect l="0" t="0" r="r" b="b"/>
              <a:pathLst>
                <a:path w="63" h="65">
                  <a:moveTo>
                    <a:pt x="40" y="64"/>
                  </a:moveTo>
                  <a:lnTo>
                    <a:pt x="40" y="60"/>
                  </a:lnTo>
                  <a:lnTo>
                    <a:pt x="44" y="56"/>
                  </a:lnTo>
                  <a:lnTo>
                    <a:pt x="50" y="54"/>
                  </a:lnTo>
                  <a:lnTo>
                    <a:pt x="56" y="50"/>
                  </a:lnTo>
                  <a:lnTo>
                    <a:pt x="62" y="50"/>
                  </a:lnTo>
                  <a:lnTo>
                    <a:pt x="60" y="44"/>
                  </a:lnTo>
                  <a:lnTo>
                    <a:pt x="60" y="40"/>
                  </a:lnTo>
                  <a:lnTo>
                    <a:pt x="62" y="34"/>
                  </a:lnTo>
                  <a:lnTo>
                    <a:pt x="60" y="24"/>
                  </a:lnTo>
                  <a:lnTo>
                    <a:pt x="60" y="22"/>
                  </a:lnTo>
                  <a:lnTo>
                    <a:pt x="58" y="16"/>
                  </a:lnTo>
                  <a:lnTo>
                    <a:pt x="52" y="14"/>
                  </a:lnTo>
                  <a:lnTo>
                    <a:pt x="48" y="16"/>
                  </a:lnTo>
                  <a:lnTo>
                    <a:pt x="42" y="14"/>
                  </a:lnTo>
                  <a:lnTo>
                    <a:pt x="38" y="14"/>
                  </a:lnTo>
                  <a:lnTo>
                    <a:pt x="30" y="12"/>
                  </a:lnTo>
                  <a:lnTo>
                    <a:pt x="18" y="1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2" y="0"/>
                  </a:lnTo>
                  <a:lnTo>
                    <a:pt x="0" y="4"/>
                  </a:lnTo>
                  <a:lnTo>
                    <a:pt x="34" y="52"/>
                  </a:lnTo>
                  <a:lnTo>
                    <a:pt x="36" y="58"/>
                  </a:lnTo>
                  <a:lnTo>
                    <a:pt x="36" y="62"/>
                  </a:lnTo>
                  <a:lnTo>
                    <a:pt x="40" y="6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3" name="Freeform 359"/>
            <p:cNvSpPr>
              <a:spLocks/>
            </p:cNvSpPr>
            <p:nvPr/>
          </p:nvSpPr>
          <p:spPr bwMode="blackWhite">
            <a:xfrm>
              <a:off x="2924" y="1941"/>
              <a:ext cx="64" cy="75"/>
            </a:xfrm>
            <a:custGeom>
              <a:avLst/>
              <a:gdLst/>
              <a:ahLst/>
              <a:cxnLst>
                <a:cxn ang="0">
                  <a:pos x="58" y="74"/>
                </a:cxn>
                <a:cxn ang="0">
                  <a:pos x="56" y="68"/>
                </a:cxn>
                <a:cxn ang="0">
                  <a:pos x="54" y="62"/>
                </a:cxn>
                <a:cxn ang="0">
                  <a:pos x="20" y="16"/>
                </a:cxn>
                <a:cxn ang="0">
                  <a:pos x="22" y="12"/>
                </a:cxn>
                <a:cxn ang="0">
                  <a:pos x="28" y="18"/>
                </a:cxn>
                <a:cxn ang="0">
                  <a:pos x="32" y="20"/>
                </a:cxn>
                <a:cxn ang="0">
                  <a:pos x="48" y="24"/>
                </a:cxn>
                <a:cxn ang="0">
                  <a:pos x="60" y="28"/>
                </a:cxn>
                <a:cxn ang="0">
                  <a:pos x="70" y="28"/>
                </a:cxn>
                <a:cxn ang="0">
                  <a:pos x="72" y="14"/>
                </a:cxn>
                <a:cxn ang="0">
                  <a:pos x="56" y="12"/>
                </a:cxn>
                <a:cxn ang="0">
                  <a:pos x="46" y="6"/>
                </a:cxn>
                <a:cxn ang="0">
                  <a:pos x="42" y="0"/>
                </a:cxn>
                <a:cxn ang="0">
                  <a:pos x="18" y="6"/>
                </a:cxn>
                <a:cxn ang="0">
                  <a:pos x="12" y="12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0" y="34"/>
                </a:cxn>
                <a:cxn ang="0">
                  <a:pos x="6" y="36"/>
                </a:cxn>
                <a:cxn ang="0">
                  <a:pos x="10" y="34"/>
                </a:cxn>
                <a:cxn ang="0">
                  <a:pos x="10" y="32"/>
                </a:cxn>
                <a:cxn ang="0">
                  <a:pos x="26" y="50"/>
                </a:cxn>
                <a:cxn ang="0">
                  <a:pos x="30" y="58"/>
                </a:cxn>
                <a:cxn ang="0">
                  <a:pos x="36" y="62"/>
                </a:cxn>
                <a:cxn ang="0">
                  <a:pos x="44" y="62"/>
                </a:cxn>
                <a:cxn ang="0">
                  <a:pos x="52" y="72"/>
                </a:cxn>
                <a:cxn ang="0">
                  <a:pos x="58" y="74"/>
                </a:cxn>
              </a:cxnLst>
              <a:rect l="0" t="0" r="r" b="b"/>
              <a:pathLst>
                <a:path w="73" h="75">
                  <a:moveTo>
                    <a:pt x="58" y="74"/>
                  </a:moveTo>
                  <a:lnTo>
                    <a:pt x="56" y="68"/>
                  </a:lnTo>
                  <a:lnTo>
                    <a:pt x="54" y="62"/>
                  </a:lnTo>
                  <a:lnTo>
                    <a:pt x="20" y="16"/>
                  </a:lnTo>
                  <a:lnTo>
                    <a:pt x="22" y="12"/>
                  </a:lnTo>
                  <a:lnTo>
                    <a:pt x="28" y="18"/>
                  </a:lnTo>
                  <a:lnTo>
                    <a:pt x="32" y="20"/>
                  </a:lnTo>
                  <a:lnTo>
                    <a:pt x="48" y="24"/>
                  </a:lnTo>
                  <a:lnTo>
                    <a:pt x="60" y="28"/>
                  </a:lnTo>
                  <a:lnTo>
                    <a:pt x="70" y="28"/>
                  </a:lnTo>
                  <a:lnTo>
                    <a:pt x="72" y="14"/>
                  </a:lnTo>
                  <a:lnTo>
                    <a:pt x="56" y="12"/>
                  </a:lnTo>
                  <a:lnTo>
                    <a:pt x="46" y="6"/>
                  </a:lnTo>
                  <a:lnTo>
                    <a:pt x="42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0" y="34"/>
                  </a:lnTo>
                  <a:lnTo>
                    <a:pt x="6" y="36"/>
                  </a:lnTo>
                  <a:lnTo>
                    <a:pt x="10" y="34"/>
                  </a:lnTo>
                  <a:lnTo>
                    <a:pt x="10" y="32"/>
                  </a:lnTo>
                  <a:lnTo>
                    <a:pt x="26" y="50"/>
                  </a:lnTo>
                  <a:lnTo>
                    <a:pt x="30" y="58"/>
                  </a:lnTo>
                  <a:lnTo>
                    <a:pt x="36" y="62"/>
                  </a:lnTo>
                  <a:lnTo>
                    <a:pt x="44" y="62"/>
                  </a:lnTo>
                  <a:lnTo>
                    <a:pt x="52" y="72"/>
                  </a:lnTo>
                  <a:lnTo>
                    <a:pt x="58" y="7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4" name="Freeform 360"/>
            <p:cNvSpPr>
              <a:spLocks/>
            </p:cNvSpPr>
            <p:nvPr/>
          </p:nvSpPr>
          <p:spPr bwMode="blackWhite">
            <a:xfrm>
              <a:off x="3110" y="1909"/>
              <a:ext cx="35" cy="47"/>
            </a:xfrm>
            <a:custGeom>
              <a:avLst/>
              <a:gdLst/>
              <a:ahLst/>
              <a:cxnLst>
                <a:cxn ang="0">
                  <a:pos x="2" y="38"/>
                </a:cxn>
                <a:cxn ang="0">
                  <a:pos x="4" y="42"/>
                </a:cxn>
                <a:cxn ang="0">
                  <a:pos x="10" y="46"/>
                </a:cxn>
                <a:cxn ang="0">
                  <a:pos x="20" y="44"/>
                </a:cxn>
                <a:cxn ang="0">
                  <a:pos x="28" y="32"/>
                </a:cxn>
                <a:cxn ang="0">
                  <a:pos x="38" y="28"/>
                </a:cxn>
                <a:cxn ang="0">
                  <a:pos x="28" y="14"/>
                </a:cxn>
                <a:cxn ang="0">
                  <a:pos x="10" y="4"/>
                </a:cxn>
                <a:cxn ang="0">
                  <a:pos x="0" y="0"/>
                </a:cxn>
                <a:cxn ang="0">
                  <a:pos x="2" y="38"/>
                </a:cxn>
              </a:cxnLst>
              <a:rect l="0" t="0" r="r" b="b"/>
              <a:pathLst>
                <a:path w="39" h="47">
                  <a:moveTo>
                    <a:pt x="2" y="38"/>
                  </a:moveTo>
                  <a:lnTo>
                    <a:pt x="4" y="42"/>
                  </a:lnTo>
                  <a:lnTo>
                    <a:pt x="10" y="46"/>
                  </a:lnTo>
                  <a:lnTo>
                    <a:pt x="20" y="44"/>
                  </a:lnTo>
                  <a:lnTo>
                    <a:pt x="28" y="32"/>
                  </a:lnTo>
                  <a:lnTo>
                    <a:pt x="38" y="28"/>
                  </a:lnTo>
                  <a:lnTo>
                    <a:pt x="28" y="14"/>
                  </a:lnTo>
                  <a:lnTo>
                    <a:pt x="10" y="4"/>
                  </a:lnTo>
                  <a:lnTo>
                    <a:pt x="0" y="0"/>
                  </a:lnTo>
                  <a:lnTo>
                    <a:pt x="2" y="3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5" name="Freeform 361"/>
            <p:cNvSpPr>
              <a:spLocks/>
            </p:cNvSpPr>
            <p:nvPr/>
          </p:nvSpPr>
          <p:spPr bwMode="blackWhite">
            <a:xfrm>
              <a:off x="2957" y="1887"/>
              <a:ext cx="103" cy="71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16" y="36"/>
                </a:cxn>
                <a:cxn ang="0">
                  <a:pos x="20" y="26"/>
                </a:cxn>
                <a:cxn ang="0">
                  <a:pos x="24" y="26"/>
                </a:cxn>
                <a:cxn ang="0">
                  <a:pos x="30" y="22"/>
                </a:cxn>
                <a:cxn ang="0">
                  <a:pos x="34" y="22"/>
                </a:cxn>
                <a:cxn ang="0">
                  <a:pos x="34" y="12"/>
                </a:cxn>
                <a:cxn ang="0">
                  <a:pos x="46" y="10"/>
                </a:cxn>
                <a:cxn ang="0">
                  <a:pos x="54" y="10"/>
                </a:cxn>
                <a:cxn ang="0">
                  <a:pos x="66" y="0"/>
                </a:cxn>
                <a:cxn ang="0">
                  <a:pos x="74" y="2"/>
                </a:cxn>
                <a:cxn ang="0">
                  <a:pos x="80" y="10"/>
                </a:cxn>
                <a:cxn ang="0">
                  <a:pos x="88" y="2"/>
                </a:cxn>
                <a:cxn ang="0">
                  <a:pos x="92" y="8"/>
                </a:cxn>
                <a:cxn ang="0">
                  <a:pos x="98" y="8"/>
                </a:cxn>
                <a:cxn ang="0">
                  <a:pos x="108" y="8"/>
                </a:cxn>
                <a:cxn ang="0">
                  <a:pos x="114" y="12"/>
                </a:cxn>
                <a:cxn ang="0">
                  <a:pos x="108" y="18"/>
                </a:cxn>
                <a:cxn ang="0">
                  <a:pos x="108" y="22"/>
                </a:cxn>
                <a:cxn ang="0">
                  <a:pos x="102" y="26"/>
                </a:cxn>
                <a:cxn ang="0">
                  <a:pos x="94" y="30"/>
                </a:cxn>
                <a:cxn ang="0">
                  <a:pos x="92" y="36"/>
                </a:cxn>
                <a:cxn ang="0">
                  <a:pos x="90" y="42"/>
                </a:cxn>
                <a:cxn ang="0">
                  <a:pos x="84" y="46"/>
                </a:cxn>
                <a:cxn ang="0">
                  <a:pos x="80" y="48"/>
                </a:cxn>
                <a:cxn ang="0">
                  <a:pos x="74" y="54"/>
                </a:cxn>
                <a:cxn ang="0">
                  <a:pos x="70" y="54"/>
                </a:cxn>
                <a:cxn ang="0">
                  <a:pos x="68" y="54"/>
                </a:cxn>
                <a:cxn ang="0">
                  <a:pos x="66" y="52"/>
                </a:cxn>
                <a:cxn ang="0">
                  <a:pos x="64" y="54"/>
                </a:cxn>
                <a:cxn ang="0">
                  <a:pos x="60" y="58"/>
                </a:cxn>
                <a:cxn ang="0">
                  <a:pos x="56" y="58"/>
                </a:cxn>
                <a:cxn ang="0">
                  <a:pos x="52" y="56"/>
                </a:cxn>
                <a:cxn ang="0">
                  <a:pos x="46" y="60"/>
                </a:cxn>
                <a:cxn ang="0">
                  <a:pos x="46" y="66"/>
                </a:cxn>
                <a:cxn ang="0">
                  <a:pos x="42" y="70"/>
                </a:cxn>
                <a:cxn ang="0">
                  <a:pos x="16" y="64"/>
                </a:cxn>
                <a:cxn ang="0">
                  <a:pos x="6" y="60"/>
                </a:cxn>
                <a:cxn ang="0">
                  <a:pos x="4" y="52"/>
                </a:cxn>
                <a:cxn ang="0">
                  <a:pos x="0" y="46"/>
                </a:cxn>
              </a:cxnLst>
              <a:rect l="0" t="0" r="r" b="b"/>
              <a:pathLst>
                <a:path w="115" h="71">
                  <a:moveTo>
                    <a:pt x="0" y="46"/>
                  </a:moveTo>
                  <a:lnTo>
                    <a:pt x="16" y="36"/>
                  </a:lnTo>
                  <a:lnTo>
                    <a:pt x="20" y="26"/>
                  </a:lnTo>
                  <a:lnTo>
                    <a:pt x="24" y="26"/>
                  </a:lnTo>
                  <a:lnTo>
                    <a:pt x="30" y="22"/>
                  </a:lnTo>
                  <a:lnTo>
                    <a:pt x="34" y="22"/>
                  </a:lnTo>
                  <a:lnTo>
                    <a:pt x="34" y="12"/>
                  </a:lnTo>
                  <a:lnTo>
                    <a:pt x="46" y="10"/>
                  </a:lnTo>
                  <a:lnTo>
                    <a:pt x="54" y="10"/>
                  </a:lnTo>
                  <a:lnTo>
                    <a:pt x="66" y="0"/>
                  </a:lnTo>
                  <a:lnTo>
                    <a:pt x="74" y="2"/>
                  </a:lnTo>
                  <a:lnTo>
                    <a:pt x="80" y="10"/>
                  </a:lnTo>
                  <a:lnTo>
                    <a:pt x="88" y="2"/>
                  </a:lnTo>
                  <a:lnTo>
                    <a:pt x="92" y="8"/>
                  </a:lnTo>
                  <a:lnTo>
                    <a:pt x="98" y="8"/>
                  </a:lnTo>
                  <a:lnTo>
                    <a:pt x="108" y="8"/>
                  </a:lnTo>
                  <a:lnTo>
                    <a:pt x="114" y="12"/>
                  </a:lnTo>
                  <a:lnTo>
                    <a:pt x="108" y="18"/>
                  </a:lnTo>
                  <a:lnTo>
                    <a:pt x="108" y="22"/>
                  </a:lnTo>
                  <a:lnTo>
                    <a:pt x="102" y="26"/>
                  </a:lnTo>
                  <a:lnTo>
                    <a:pt x="94" y="30"/>
                  </a:lnTo>
                  <a:lnTo>
                    <a:pt x="92" y="36"/>
                  </a:lnTo>
                  <a:lnTo>
                    <a:pt x="90" y="42"/>
                  </a:lnTo>
                  <a:lnTo>
                    <a:pt x="84" y="46"/>
                  </a:lnTo>
                  <a:lnTo>
                    <a:pt x="80" y="48"/>
                  </a:lnTo>
                  <a:lnTo>
                    <a:pt x="74" y="54"/>
                  </a:lnTo>
                  <a:lnTo>
                    <a:pt x="70" y="54"/>
                  </a:lnTo>
                  <a:lnTo>
                    <a:pt x="68" y="54"/>
                  </a:lnTo>
                  <a:lnTo>
                    <a:pt x="66" y="52"/>
                  </a:lnTo>
                  <a:lnTo>
                    <a:pt x="64" y="54"/>
                  </a:lnTo>
                  <a:lnTo>
                    <a:pt x="60" y="58"/>
                  </a:lnTo>
                  <a:lnTo>
                    <a:pt x="56" y="58"/>
                  </a:lnTo>
                  <a:lnTo>
                    <a:pt x="52" y="56"/>
                  </a:lnTo>
                  <a:lnTo>
                    <a:pt x="46" y="60"/>
                  </a:lnTo>
                  <a:lnTo>
                    <a:pt x="46" y="66"/>
                  </a:lnTo>
                  <a:lnTo>
                    <a:pt x="42" y="70"/>
                  </a:lnTo>
                  <a:lnTo>
                    <a:pt x="16" y="64"/>
                  </a:lnTo>
                  <a:lnTo>
                    <a:pt x="6" y="60"/>
                  </a:lnTo>
                  <a:lnTo>
                    <a:pt x="4" y="52"/>
                  </a:lnTo>
                  <a:lnTo>
                    <a:pt x="0" y="4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6" name="Freeform 362"/>
            <p:cNvSpPr>
              <a:spLocks/>
            </p:cNvSpPr>
            <p:nvPr/>
          </p:nvSpPr>
          <p:spPr bwMode="blackWhite">
            <a:xfrm>
              <a:off x="3044" y="1703"/>
              <a:ext cx="129" cy="125"/>
            </a:xfrm>
            <a:custGeom>
              <a:avLst/>
              <a:gdLst/>
              <a:ahLst/>
              <a:cxnLst>
                <a:cxn ang="0">
                  <a:pos x="2" y="70"/>
                </a:cxn>
                <a:cxn ang="0">
                  <a:pos x="20" y="64"/>
                </a:cxn>
                <a:cxn ang="0">
                  <a:pos x="28" y="56"/>
                </a:cxn>
                <a:cxn ang="0">
                  <a:pos x="34" y="44"/>
                </a:cxn>
                <a:cxn ang="0">
                  <a:pos x="42" y="34"/>
                </a:cxn>
                <a:cxn ang="0">
                  <a:pos x="48" y="24"/>
                </a:cxn>
                <a:cxn ang="0">
                  <a:pos x="42" y="12"/>
                </a:cxn>
                <a:cxn ang="0">
                  <a:pos x="60" y="0"/>
                </a:cxn>
                <a:cxn ang="0">
                  <a:pos x="66" y="6"/>
                </a:cxn>
                <a:cxn ang="0">
                  <a:pos x="80" y="10"/>
                </a:cxn>
                <a:cxn ang="0">
                  <a:pos x="94" y="12"/>
                </a:cxn>
                <a:cxn ang="0">
                  <a:pos x="106" y="12"/>
                </a:cxn>
                <a:cxn ang="0">
                  <a:pos x="120" y="12"/>
                </a:cxn>
                <a:cxn ang="0">
                  <a:pos x="126" y="24"/>
                </a:cxn>
                <a:cxn ang="0">
                  <a:pos x="126" y="36"/>
                </a:cxn>
                <a:cxn ang="0">
                  <a:pos x="132" y="48"/>
                </a:cxn>
                <a:cxn ang="0">
                  <a:pos x="138" y="52"/>
                </a:cxn>
                <a:cxn ang="0">
                  <a:pos x="144" y="58"/>
                </a:cxn>
                <a:cxn ang="0">
                  <a:pos x="138" y="68"/>
                </a:cxn>
                <a:cxn ang="0">
                  <a:pos x="136" y="78"/>
                </a:cxn>
                <a:cxn ang="0">
                  <a:pos x="140" y="92"/>
                </a:cxn>
                <a:cxn ang="0">
                  <a:pos x="136" y="98"/>
                </a:cxn>
                <a:cxn ang="0">
                  <a:pos x="104" y="104"/>
                </a:cxn>
                <a:cxn ang="0">
                  <a:pos x="98" y="104"/>
                </a:cxn>
                <a:cxn ang="0">
                  <a:pos x="64" y="108"/>
                </a:cxn>
                <a:cxn ang="0">
                  <a:pos x="54" y="112"/>
                </a:cxn>
                <a:cxn ang="0">
                  <a:pos x="36" y="116"/>
                </a:cxn>
                <a:cxn ang="0">
                  <a:pos x="22" y="116"/>
                </a:cxn>
                <a:cxn ang="0">
                  <a:pos x="8" y="124"/>
                </a:cxn>
                <a:cxn ang="0">
                  <a:pos x="6" y="116"/>
                </a:cxn>
                <a:cxn ang="0">
                  <a:pos x="2" y="110"/>
                </a:cxn>
                <a:cxn ang="0">
                  <a:pos x="0" y="104"/>
                </a:cxn>
                <a:cxn ang="0">
                  <a:pos x="4" y="96"/>
                </a:cxn>
                <a:cxn ang="0">
                  <a:pos x="6" y="82"/>
                </a:cxn>
                <a:cxn ang="0">
                  <a:pos x="2" y="70"/>
                </a:cxn>
              </a:cxnLst>
              <a:rect l="0" t="0" r="r" b="b"/>
              <a:pathLst>
                <a:path w="145" h="125">
                  <a:moveTo>
                    <a:pt x="2" y="70"/>
                  </a:moveTo>
                  <a:lnTo>
                    <a:pt x="20" y="64"/>
                  </a:lnTo>
                  <a:lnTo>
                    <a:pt x="28" y="56"/>
                  </a:lnTo>
                  <a:lnTo>
                    <a:pt x="34" y="44"/>
                  </a:lnTo>
                  <a:lnTo>
                    <a:pt x="42" y="34"/>
                  </a:lnTo>
                  <a:lnTo>
                    <a:pt x="48" y="24"/>
                  </a:lnTo>
                  <a:lnTo>
                    <a:pt x="42" y="12"/>
                  </a:lnTo>
                  <a:lnTo>
                    <a:pt x="60" y="0"/>
                  </a:lnTo>
                  <a:lnTo>
                    <a:pt x="66" y="6"/>
                  </a:lnTo>
                  <a:lnTo>
                    <a:pt x="80" y="10"/>
                  </a:lnTo>
                  <a:lnTo>
                    <a:pt x="94" y="12"/>
                  </a:lnTo>
                  <a:lnTo>
                    <a:pt x="106" y="12"/>
                  </a:lnTo>
                  <a:lnTo>
                    <a:pt x="120" y="12"/>
                  </a:lnTo>
                  <a:lnTo>
                    <a:pt x="126" y="24"/>
                  </a:lnTo>
                  <a:lnTo>
                    <a:pt x="126" y="36"/>
                  </a:lnTo>
                  <a:lnTo>
                    <a:pt x="132" y="48"/>
                  </a:lnTo>
                  <a:lnTo>
                    <a:pt x="138" y="52"/>
                  </a:lnTo>
                  <a:lnTo>
                    <a:pt x="144" y="58"/>
                  </a:lnTo>
                  <a:lnTo>
                    <a:pt x="138" y="68"/>
                  </a:lnTo>
                  <a:lnTo>
                    <a:pt x="136" y="78"/>
                  </a:lnTo>
                  <a:lnTo>
                    <a:pt x="140" y="92"/>
                  </a:lnTo>
                  <a:lnTo>
                    <a:pt x="136" y="98"/>
                  </a:lnTo>
                  <a:lnTo>
                    <a:pt x="104" y="104"/>
                  </a:lnTo>
                  <a:lnTo>
                    <a:pt x="98" y="104"/>
                  </a:lnTo>
                  <a:lnTo>
                    <a:pt x="64" y="108"/>
                  </a:lnTo>
                  <a:lnTo>
                    <a:pt x="54" y="112"/>
                  </a:lnTo>
                  <a:lnTo>
                    <a:pt x="36" y="116"/>
                  </a:lnTo>
                  <a:lnTo>
                    <a:pt x="22" y="116"/>
                  </a:lnTo>
                  <a:lnTo>
                    <a:pt x="8" y="124"/>
                  </a:lnTo>
                  <a:lnTo>
                    <a:pt x="6" y="116"/>
                  </a:lnTo>
                  <a:lnTo>
                    <a:pt x="2" y="110"/>
                  </a:lnTo>
                  <a:lnTo>
                    <a:pt x="0" y="104"/>
                  </a:lnTo>
                  <a:lnTo>
                    <a:pt x="4" y="96"/>
                  </a:lnTo>
                  <a:lnTo>
                    <a:pt x="6" y="82"/>
                  </a:lnTo>
                  <a:lnTo>
                    <a:pt x="2" y="7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7" name="Freeform 363"/>
            <p:cNvSpPr>
              <a:spLocks/>
            </p:cNvSpPr>
            <p:nvPr/>
          </p:nvSpPr>
          <p:spPr bwMode="blackWhite">
            <a:xfrm>
              <a:off x="3034" y="1637"/>
              <a:ext cx="65" cy="39"/>
            </a:xfrm>
            <a:custGeom>
              <a:avLst/>
              <a:gdLst/>
              <a:ahLst/>
              <a:cxnLst>
                <a:cxn ang="0">
                  <a:pos x="16" y="36"/>
                </a:cxn>
                <a:cxn ang="0">
                  <a:pos x="32" y="26"/>
                </a:cxn>
                <a:cxn ang="0">
                  <a:pos x="56" y="38"/>
                </a:cxn>
                <a:cxn ang="0">
                  <a:pos x="70" y="28"/>
                </a:cxn>
                <a:cxn ang="0">
                  <a:pos x="62" y="18"/>
                </a:cxn>
                <a:cxn ang="0">
                  <a:pos x="66" y="8"/>
                </a:cxn>
                <a:cxn ang="0">
                  <a:pos x="72" y="2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26" y="4"/>
                </a:cxn>
                <a:cxn ang="0">
                  <a:pos x="0" y="12"/>
                </a:cxn>
                <a:cxn ang="0">
                  <a:pos x="16" y="36"/>
                </a:cxn>
              </a:cxnLst>
              <a:rect l="0" t="0" r="r" b="b"/>
              <a:pathLst>
                <a:path w="73" h="39">
                  <a:moveTo>
                    <a:pt x="16" y="36"/>
                  </a:moveTo>
                  <a:lnTo>
                    <a:pt x="32" y="26"/>
                  </a:lnTo>
                  <a:lnTo>
                    <a:pt x="56" y="38"/>
                  </a:lnTo>
                  <a:lnTo>
                    <a:pt x="70" y="28"/>
                  </a:lnTo>
                  <a:lnTo>
                    <a:pt x="62" y="18"/>
                  </a:lnTo>
                  <a:lnTo>
                    <a:pt x="66" y="8"/>
                  </a:lnTo>
                  <a:lnTo>
                    <a:pt x="72" y="2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26" y="4"/>
                  </a:lnTo>
                  <a:lnTo>
                    <a:pt x="0" y="12"/>
                  </a:lnTo>
                  <a:lnTo>
                    <a:pt x="16" y="3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8" name="Freeform 364"/>
            <p:cNvSpPr>
              <a:spLocks/>
            </p:cNvSpPr>
            <p:nvPr/>
          </p:nvSpPr>
          <p:spPr bwMode="blackWhite">
            <a:xfrm>
              <a:off x="3004" y="1693"/>
              <a:ext cx="86" cy="83"/>
            </a:xfrm>
            <a:custGeom>
              <a:avLst/>
              <a:gdLst/>
              <a:ahLst/>
              <a:cxnLst>
                <a:cxn ang="0">
                  <a:pos x="48" y="82"/>
                </a:cxn>
                <a:cxn ang="0">
                  <a:pos x="64" y="74"/>
                </a:cxn>
                <a:cxn ang="0">
                  <a:pos x="74" y="66"/>
                </a:cxn>
                <a:cxn ang="0">
                  <a:pos x="80" y="52"/>
                </a:cxn>
                <a:cxn ang="0">
                  <a:pos x="88" y="46"/>
                </a:cxn>
                <a:cxn ang="0">
                  <a:pos x="96" y="34"/>
                </a:cxn>
                <a:cxn ang="0">
                  <a:pos x="90" y="22"/>
                </a:cxn>
                <a:cxn ang="0">
                  <a:pos x="72" y="4"/>
                </a:cxn>
                <a:cxn ang="0">
                  <a:pos x="50" y="0"/>
                </a:cxn>
                <a:cxn ang="0">
                  <a:pos x="40" y="4"/>
                </a:cxn>
                <a:cxn ang="0">
                  <a:pos x="28" y="6"/>
                </a:cxn>
                <a:cxn ang="0">
                  <a:pos x="16" y="6"/>
                </a:cxn>
                <a:cxn ang="0">
                  <a:pos x="0" y="18"/>
                </a:cxn>
                <a:cxn ang="0">
                  <a:pos x="4" y="48"/>
                </a:cxn>
                <a:cxn ang="0">
                  <a:pos x="2" y="62"/>
                </a:cxn>
                <a:cxn ang="0">
                  <a:pos x="42" y="64"/>
                </a:cxn>
                <a:cxn ang="0">
                  <a:pos x="48" y="82"/>
                </a:cxn>
              </a:cxnLst>
              <a:rect l="0" t="0" r="r" b="b"/>
              <a:pathLst>
                <a:path w="97" h="83">
                  <a:moveTo>
                    <a:pt x="48" y="82"/>
                  </a:moveTo>
                  <a:lnTo>
                    <a:pt x="64" y="74"/>
                  </a:lnTo>
                  <a:lnTo>
                    <a:pt x="74" y="66"/>
                  </a:lnTo>
                  <a:lnTo>
                    <a:pt x="80" y="52"/>
                  </a:lnTo>
                  <a:lnTo>
                    <a:pt x="88" y="46"/>
                  </a:lnTo>
                  <a:lnTo>
                    <a:pt x="96" y="34"/>
                  </a:lnTo>
                  <a:lnTo>
                    <a:pt x="90" y="22"/>
                  </a:lnTo>
                  <a:lnTo>
                    <a:pt x="72" y="4"/>
                  </a:lnTo>
                  <a:lnTo>
                    <a:pt x="50" y="0"/>
                  </a:lnTo>
                  <a:lnTo>
                    <a:pt x="40" y="4"/>
                  </a:lnTo>
                  <a:lnTo>
                    <a:pt x="28" y="6"/>
                  </a:lnTo>
                  <a:lnTo>
                    <a:pt x="16" y="6"/>
                  </a:lnTo>
                  <a:lnTo>
                    <a:pt x="0" y="18"/>
                  </a:lnTo>
                  <a:lnTo>
                    <a:pt x="4" y="48"/>
                  </a:lnTo>
                  <a:lnTo>
                    <a:pt x="2" y="62"/>
                  </a:lnTo>
                  <a:lnTo>
                    <a:pt x="42" y="64"/>
                  </a:lnTo>
                  <a:lnTo>
                    <a:pt x="48" y="8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49" name="Freeform 365"/>
            <p:cNvSpPr>
              <a:spLocks/>
            </p:cNvSpPr>
            <p:nvPr/>
          </p:nvSpPr>
          <p:spPr bwMode="blackWhite">
            <a:xfrm>
              <a:off x="3039" y="1663"/>
              <a:ext cx="61" cy="53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10" y="30"/>
                </a:cxn>
                <a:cxn ang="0">
                  <a:pos x="34" y="34"/>
                </a:cxn>
                <a:cxn ang="0">
                  <a:pos x="50" y="52"/>
                </a:cxn>
                <a:cxn ang="0">
                  <a:pos x="64" y="40"/>
                </a:cxn>
                <a:cxn ang="0">
                  <a:pos x="68" y="28"/>
                </a:cxn>
                <a:cxn ang="0">
                  <a:pos x="50" y="10"/>
                </a:cxn>
                <a:cxn ang="0">
                  <a:pos x="24" y="0"/>
                </a:cxn>
                <a:cxn ang="0">
                  <a:pos x="8" y="10"/>
                </a:cxn>
                <a:cxn ang="0">
                  <a:pos x="0" y="34"/>
                </a:cxn>
              </a:cxnLst>
              <a:rect l="0" t="0" r="r" b="b"/>
              <a:pathLst>
                <a:path w="69" h="53">
                  <a:moveTo>
                    <a:pt x="0" y="34"/>
                  </a:moveTo>
                  <a:lnTo>
                    <a:pt x="10" y="30"/>
                  </a:lnTo>
                  <a:lnTo>
                    <a:pt x="34" y="34"/>
                  </a:lnTo>
                  <a:lnTo>
                    <a:pt x="50" y="52"/>
                  </a:lnTo>
                  <a:lnTo>
                    <a:pt x="64" y="40"/>
                  </a:lnTo>
                  <a:lnTo>
                    <a:pt x="68" y="28"/>
                  </a:lnTo>
                  <a:lnTo>
                    <a:pt x="50" y="10"/>
                  </a:lnTo>
                  <a:lnTo>
                    <a:pt x="24" y="0"/>
                  </a:lnTo>
                  <a:lnTo>
                    <a:pt x="8" y="10"/>
                  </a:lnTo>
                  <a:lnTo>
                    <a:pt x="0" y="3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0" name="Freeform 366"/>
            <p:cNvSpPr>
              <a:spLocks/>
            </p:cNvSpPr>
            <p:nvPr/>
          </p:nvSpPr>
          <p:spPr bwMode="blackWhite">
            <a:xfrm>
              <a:off x="3036" y="1787"/>
              <a:ext cx="244" cy="195"/>
            </a:xfrm>
            <a:custGeom>
              <a:avLst/>
              <a:gdLst/>
              <a:ahLst/>
              <a:cxnLst>
                <a:cxn ang="0">
                  <a:pos x="232" y="132"/>
                </a:cxn>
                <a:cxn ang="0">
                  <a:pos x="234" y="126"/>
                </a:cxn>
                <a:cxn ang="0">
                  <a:pos x="242" y="120"/>
                </a:cxn>
                <a:cxn ang="0">
                  <a:pos x="258" y="124"/>
                </a:cxn>
                <a:cxn ang="0">
                  <a:pos x="268" y="122"/>
                </a:cxn>
                <a:cxn ang="0">
                  <a:pos x="268" y="110"/>
                </a:cxn>
                <a:cxn ang="0">
                  <a:pos x="274" y="94"/>
                </a:cxn>
                <a:cxn ang="0">
                  <a:pos x="270" y="86"/>
                </a:cxn>
                <a:cxn ang="0">
                  <a:pos x="252" y="78"/>
                </a:cxn>
                <a:cxn ang="0">
                  <a:pos x="246" y="68"/>
                </a:cxn>
                <a:cxn ang="0">
                  <a:pos x="240" y="68"/>
                </a:cxn>
                <a:cxn ang="0">
                  <a:pos x="234" y="54"/>
                </a:cxn>
                <a:cxn ang="0">
                  <a:pos x="228" y="44"/>
                </a:cxn>
                <a:cxn ang="0">
                  <a:pos x="224" y="32"/>
                </a:cxn>
                <a:cxn ang="0">
                  <a:pos x="212" y="30"/>
                </a:cxn>
                <a:cxn ang="0">
                  <a:pos x="202" y="18"/>
                </a:cxn>
                <a:cxn ang="0">
                  <a:pos x="194" y="14"/>
                </a:cxn>
                <a:cxn ang="0">
                  <a:pos x="180" y="0"/>
                </a:cxn>
                <a:cxn ang="0">
                  <a:pos x="166" y="0"/>
                </a:cxn>
                <a:cxn ang="0">
                  <a:pos x="148" y="6"/>
                </a:cxn>
                <a:cxn ang="0">
                  <a:pos x="144" y="14"/>
                </a:cxn>
                <a:cxn ang="0">
                  <a:pos x="118" y="20"/>
                </a:cxn>
                <a:cxn ang="0">
                  <a:pos x="74" y="22"/>
                </a:cxn>
                <a:cxn ang="0">
                  <a:pos x="64" y="28"/>
                </a:cxn>
                <a:cxn ang="0">
                  <a:pos x="48" y="32"/>
                </a:cxn>
                <a:cxn ang="0">
                  <a:pos x="30" y="32"/>
                </a:cxn>
                <a:cxn ang="0">
                  <a:pos x="18" y="38"/>
                </a:cxn>
                <a:cxn ang="0">
                  <a:pos x="20" y="50"/>
                </a:cxn>
                <a:cxn ang="0">
                  <a:pos x="18" y="60"/>
                </a:cxn>
                <a:cxn ang="0">
                  <a:pos x="8" y="64"/>
                </a:cxn>
                <a:cxn ang="0">
                  <a:pos x="2" y="68"/>
                </a:cxn>
                <a:cxn ang="0">
                  <a:pos x="0" y="94"/>
                </a:cxn>
                <a:cxn ang="0">
                  <a:pos x="0" y="106"/>
                </a:cxn>
                <a:cxn ang="0">
                  <a:pos x="6" y="112"/>
                </a:cxn>
                <a:cxn ang="0">
                  <a:pos x="22" y="112"/>
                </a:cxn>
                <a:cxn ang="0">
                  <a:pos x="38" y="122"/>
                </a:cxn>
                <a:cxn ang="0">
                  <a:pos x="50" y="116"/>
                </a:cxn>
                <a:cxn ang="0">
                  <a:pos x="58" y="106"/>
                </a:cxn>
                <a:cxn ang="0">
                  <a:pos x="68" y="106"/>
                </a:cxn>
                <a:cxn ang="0">
                  <a:pos x="70" y="112"/>
                </a:cxn>
                <a:cxn ang="0">
                  <a:pos x="78" y="120"/>
                </a:cxn>
                <a:cxn ang="0">
                  <a:pos x="84" y="124"/>
                </a:cxn>
                <a:cxn ang="0">
                  <a:pos x="94" y="126"/>
                </a:cxn>
                <a:cxn ang="0">
                  <a:pos x="110" y="140"/>
                </a:cxn>
                <a:cxn ang="0">
                  <a:pos x="120" y="150"/>
                </a:cxn>
                <a:cxn ang="0">
                  <a:pos x="142" y="148"/>
                </a:cxn>
                <a:cxn ang="0">
                  <a:pos x="150" y="168"/>
                </a:cxn>
                <a:cxn ang="0">
                  <a:pos x="164" y="190"/>
                </a:cxn>
                <a:cxn ang="0">
                  <a:pos x="180" y="194"/>
                </a:cxn>
                <a:cxn ang="0">
                  <a:pos x="206" y="178"/>
                </a:cxn>
                <a:cxn ang="0">
                  <a:pos x="190" y="166"/>
                </a:cxn>
                <a:cxn ang="0">
                  <a:pos x="180" y="152"/>
                </a:cxn>
                <a:cxn ang="0">
                  <a:pos x="202" y="142"/>
                </a:cxn>
                <a:cxn ang="0">
                  <a:pos x="232" y="132"/>
                </a:cxn>
              </a:cxnLst>
              <a:rect l="0" t="0" r="r" b="b"/>
              <a:pathLst>
                <a:path w="275" h="195">
                  <a:moveTo>
                    <a:pt x="232" y="132"/>
                  </a:moveTo>
                  <a:lnTo>
                    <a:pt x="234" y="126"/>
                  </a:lnTo>
                  <a:lnTo>
                    <a:pt x="242" y="120"/>
                  </a:lnTo>
                  <a:lnTo>
                    <a:pt x="258" y="124"/>
                  </a:lnTo>
                  <a:lnTo>
                    <a:pt x="268" y="122"/>
                  </a:lnTo>
                  <a:lnTo>
                    <a:pt x="268" y="110"/>
                  </a:lnTo>
                  <a:lnTo>
                    <a:pt x="274" y="94"/>
                  </a:lnTo>
                  <a:lnTo>
                    <a:pt x="270" y="86"/>
                  </a:lnTo>
                  <a:lnTo>
                    <a:pt x="252" y="78"/>
                  </a:lnTo>
                  <a:lnTo>
                    <a:pt x="246" y="68"/>
                  </a:lnTo>
                  <a:lnTo>
                    <a:pt x="240" y="68"/>
                  </a:lnTo>
                  <a:lnTo>
                    <a:pt x="234" y="54"/>
                  </a:lnTo>
                  <a:lnTo>
                    <a:pt x="228" y="44"/>
                  </a:lnTo>
                  <a:lnTo>
                    <a:pt x="224" y="32"/>
                  </a:lnTo>
                  <a:lnTo>
                    <a:pt x="212" y="30"/>
                  </a:lnTo>
                  <a:lnTo>
                    <a:pt x="202" y="18"/>
                  </a:lnTo>
                  <a:lnTo>
                    <a:pt x="194" y="14"/>
                  </a:lnTo>
                  <a:lnTo>
                    <a:pt x="180" y="0"/>
                  </a:lnTo>
                  <a:lnTo>
                    <a:pt x="166" y="0"/>
                  </a:lnTo>
                  <a:lnTo>
                    <a:pt x="148" y="6"/>
                  </a:lnTo>
                  <a:lnTo>
                    <a:pt x="144" y="14"/>
                  </a:lnTo>
                  <a:lnTo>
                    <a:pt x="118" y="20"/>
                  </a:lnTo>
                  <a:lnTo>
                    <a:pt x="74" y="22"/>
                  </a:lnTo>
                  <a:lnTo>
                    <a:pt x="64" y="28"/>
                  </a:lnTo>
                  <a:lnTo>
                    <a:pt x="48" y="32"/>
                  </a:lnTo>
                  <a:lnTo>
                    <a:pt x="30" y="32"/>
                  </a:lnTo>
                  <a:lnTo>
                    <a:pt x="18" y="38"/>
                  </a:lnTo>
                  <a:lnTo>
                    <a:pt x="20" y="50"/>
                  </a:lnTo>
                  <a:lnTo>
                    <a:pt x="18" y="60"/>
                  </a:lnTo>
                  <a:lnTo>
                    <a:pt x="8" y="64"/>
                  </a:lnTo>
                  <a:lnTo>
                    <a:pt x="2" y="68"/>
                  </a:lnTo>
                  <a:lnTo>
                    <a:pt x="0" y="94"/>
                  </a:lnTo>
                  <a:lnTo>
                    <a:pt x="0" y="106"/>
                  </a:lnTo>
                  <a:lnTo>
                    <a:pt x="6" y="112"/>
                  </a:lnTo>
                  <a:lnTo>
                    <a:pt x="22" y="112"/>
                  </a:lnTo>
                  <a:lnTo>
                    <a:pt x="38" y="122"/>
                  </a:lnTo>
                  <a:lnTo>
                    <a:pt x="50" y="116"/>
                  </a:lnTo>
                  <a:lnTo>
                    <a:pt x="58" y="106"/>
                  </a:lnTo>
                  <a:lnTo>
                    <a:pt x="68" y="106"/>
                  </a:lnTo>
                  <a:lnTo>
                    <a:pt x="70" y="112"/>
                  </a:lnTo>
                  <a:lnTo>
                    <a:pt x="78" y="120"/>
                  </a:lnTo>
                  <a:lnTo>
                    <a:pt x="84" y="124"/>
                  </a:lnTo>
                  <a:lnTo>
                    <a:pt x="94" y="126"/>
                  </a:lnTo>
                  <a:lnTo>
                    <a:pt x="110" y="140"/>
                  </a:lnTo>
                  <a:lnTo>
                    <a:pt x="120" y="150"/>
                  </a:lnTo>
                  <a:lnTo>
                    <a:pt x="142" y="148"/>
                  </a:lnTo>
                  <a:lnTo>
                    <a:pt x="150" y="168"/>
                  </a:lnTo>
                  <a:lnTo>
                    <a:pt x="164" y="190"/>
                  </a:lnTo>
                  <a:lnTo>
                    <a:pt x="180" y="194"/>
                  </a:lnTo>
                  <a:lnTo>
                    <a:pt x="206" y="178"/>
                  </a:lnTo>
                  <a:lnTo>
                    <a:pt x="190" y="166"/>
                  </a:lnTo>
                  <a:lnTo>
                    <a:pt x="180" y="152"/>
                  </a:lnTo>
                  <a:lnTo>
                    <a:pt x="202" y="142"/>
                  </a:lnTo>
                  <a:lnTo>
                    <a:pt x="232" y="13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1" name="Freeform 367"/>
            <p:cNvSpPr>
              <a:spLocks/>
            </p:cNvSpPr>
            <p:nvPr/>
          </p:nvSpPr>
          <p:spPr bwMode="blackWhite">
            <a:xfrm>
              <a:off x="3298" y="2006"/>
              <a:ext cx="95" cy="53"/>
            </a:xfrm>
            <a:custGeom>
              <a:avLst/>
              <a:gdLst/>
              <a:ahLst/>
              <a:cxnLst>
                <a:cxn ang="0">
                  <a:pos x="106" y="36"/>
                </a:cxn>
                <a:cxn ang="0">
                  <a:pos x="89" y="26"/>
                </a:cxn>
                <a:cxn ang="0">
                  <a:pos x="76" y="19"/>
                </a:cxn>
                <a:cxn ang="0">
                  <a:pos x="67" y="9"/>
                </a:cxn>
                <a:cxn ang="0">
                  <a:pos x="58" y="0"/>
                </a:cxn>
                <a:cxn ang="0">
                  <a:pos x="58" y="14"/>
                </a:cxn>
                <a:cxn ang="0">
                  <a:pos x="52" y="17"/>
                </a:cxn>
                <a:cxn ang="0">
                  <a:pos x="45" y="17"/>
                </a:cxn>
                <a:cxn ang="0">
                  <a:pos x="39" y="9"/>
                </a:cxn>
                <a:cxn ang="0">
                  <a:pos x="28" y="9"/>
                </a:cxn>
                <a:cxn ang="0">
                  <a:pos x="20" y="9"/>
                </a:cxn>
                <a:cxn ang="0">
                  <a:pos x="9" y="7"/>
                </a:cxn>
                <a:cxn ang="0">
                  <a:pos x="0" y="16"/>
                </a:cxn>
                <a:cxn ang="0">
                  <a:pos x="13" y="26"/>
                </a:cxn>
                <a:cxn ang="0">
                  <a:pos x="33" y="47"/>
                </a:cxn>
                <a:cxn ang="0">
                  <a:pos x="45" y="52"/>
                </a:cxn>
                <a:cxn ang="0">
                  <a:pos x="54" y="49"/>
                </a:cxn>
                <a:cxn ang="0">
                  <a:pos x="58" y="38"/>
                </a:cxn>
                <a:cxn ang="0">
                  <a:pos x="69" y="38"/>
                </a:cxn>
                <a:cxn ang="0">
                  <a:pos x="82" y="43"/>
                </a:cxn>
                <a:cxn ang="0">
                  <a:pos x="89" y="42"/>
                </a:cxn>
                <a:cxn ang="0">
                  <a:pos x="106" y="36"/>
                </a:cxn>
              </a:cxnLst>
              <a:rect l="0" t="0" r="r" b="b"/>
              <a:pathLst>
                <a:path w="107" h="53">
                  <a:moveTo>
                    <a:pt x="106" y="36"/>
                  </a:moveTo>
                  <a:lnTo>
                    <a:pt x="89" y="26"/>
                  </a:lnTo>
                  <a:lnTo>
                    <a:pt x="76" y="19"/>
                  </a:lnTo>
                  <a:lnTo>
                    <a:pt x="67" y="9"/>
                  </a:lnTo>
                  <a:lnTo>
                    <a:pt x="58" y="0"/>
                  </a:lnTo>
                  <a:lnTo>
                    <a:pt x="58" y="14"/>
                  </a:lnTo>
                  <a:lnTo>
                    <a:pt x="52" y="17"/>
                  </a:lnTo>
                  <a:lnTo>
                    <a:pt x="45" y="17"/>
                  </a:lnTo>
                  <a:lnTo>
                    <a:pt x="39" y="9"/>
                  </a:lnTo>
                  <a:lnTo>
                    <a:pt x="28" y="9"/>
                  </a:lnTo>
                  <a:lnTo>
                    <a:pt x="20" y="9"/>
                  </a:lnTo>
                  <a:lnTo>
                    <a:pt x="9" y="7"/>
                  </a:lnTo>
                  <a:lnTo>
                    <a:pt x="0" y="16"/>
                  </a:lnTo>
                  <a:lnTo>
                    <a:pt x="13" y="26"/>
                  </a:lnTo>
                  <a:lnTo>
                    <a:pt x="33" y="47"/>
                  </a:lnTo>
                  <a:lnTo>
                    <a:pt x="45" y="52"/>
                  </a:lnTo>
                  <a:lnTo>
                    <a:pt x="54" y="49"/>
                  </a:lnTo>
                  <a:lnTo>
                    <a:pt x="58" y="38"/>
                  </a:lnTo>
                  <a:lnTo>
                    <a:pt x="69" y="38"/>
                  </a:lnTo>
                  <a:lnTo>
                    <a:pt x="82" y="43"/>
                  </a:lnTo>
                  <a:lnTo>
                    <a:pt x="89" y="42"/>
                  </a:lnTo>
                  <a:lnTo>
                    <a:pt x="106" y="3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2" name="Freeform 368"/>
            <p:cNvSpPr>
              <a:spLocks/>
            </p:cNvSpPr>
            <p:nvPr/>
          </p:nvSpPr>
          <p:spPr bwMode="blackWhite">
            <a:xfrm>
              <a:off x="3297" y="2005"/>
              <a:ext cx="102" cy="61"/>
            </a:xfrm>
            <a:custGeom>
              <a:avLst/>
              <a:gdLst/>
              <a:ahLst/>
              <a:cxnLst>
                <a:cxn ang="0">
                  <a:pos x="114" y="42"/>
                </a:cxn>
                <a:cxn ang="0">
                  <a:pos x="96" y="30"/>
                </a:cxn>
                <a:cxn ang="0">
                  <a:pos x="82" y="22"/>
                </a:cxn>
                <a:cxn ang="0">
                  <a:pos x="72" y="10"/>
                </a:cxn>
                <a:cxn ang="0">
                  <a:pos x="62" y="0"/>
                </a:cxn>
                <a:cxn ang="0">
                  <a:pos x="62" y="16"/>
                </a:cxn>
                <a:cxn ang="0">
                  <a:pos x="56" y="20"/>
                </a:cxn>
                <a:cxn ang="0">
                  <a:pos x="48" y="20"/>
                </a:cxn>
                <a:cxn ang="0">
                  <a:pos x="42" y="10"/>
                </a:cxn>
                <a:cxn ang="0">
                  <a:pos x="30" y="10"/>
                </a:cxn>
                <a:cxn ang="0">
                  <a:pos x="22" y="10"/>
                </a:cxn>
                <a:cxn ang="0">
                  <a:pos x="10" y="8"/>
                </a:cxn>
                <a:cxn ang="0">
                  <a:pos x="0" y="18"/>
                </a:cxn>
                <a:cxn ang="0">
                  <a:pos x="14" y="30"/>
                </a:cxn>
                <a:cxn ang="0">
                  <a:pos x="36" y="54"/>
                </a:cxn>
                <a:cxn ang="0">
                  <a:pos x="48" y="60"/>
                </a:cxn>
                <a:cxn ang="0">
                  <a:pos x="58" y="56"/>
                </a:cxn>
                <a:cxn ang="0">
                  <a:pos x="62" y="44"/>
                </a:cxn>
                <a:cxn ang="0">
                  <a:pos x="74" y="44"/>
                </a:cxn>
                <a:cxn ang="0">
                  <a:pos x="88" y="50"/>
                </a:cxn>
                <a:cxn ang="0">
                  <a:pos x="96" y="48"/>
                </a:cxn>
                <a:cxn ang="0">
                  <a:pos x="114" y="42"/>
                </a:cxn>
              </a:cxnLst>
              <a:rect l="0" t="0" r="r" b="b"/>
              <a:pathLst>
                <a:path w="115" h="61">
                  <a:moveTo>
                    <a:pt x="114" y="42"/>
                  </a:moveTo>
                  <a:lnTo>
                    <a:pt x="96" y="30"/>
                  </a:lnTo>
                  <a:lnTo>
                    <a:pt x="82" y="22"/>
                  </a:lnTo>
                  <a:lnTo>
                    <a:pt x="72" y="10"/>
                  </a:lnTo>
                  <a:lnTo>
                    <a:pt x="62" y="0"/>
                  </a:lnTo>
                  <a:lnTo>
                    <a:pt x="62" y="16"/>
                  </a:lnTo>
                  <a:lnTo>
                    <a:pt x="56" y="20"/>
                  </a:lnTo>
                  <a:lnTo>
                    <a:pt x="48" y="20"/>
                  </a:lnTo>
                  <a:lnTo>
                    <a:pt x="42" y="10"/>
                  </a:lnTo>
                  <a:lnTo>
                    <a:pt x="30" y="10"/>
                  </a:lnTo>
                  <a:lnTo>
                    <a:pt x="22" y="10"/>
                  </a:lnTo>
                  <a:lnTo>
                    <a:pt x="10" y="8"/>
                  </a:lnTo>
                  <a:lnTo>
                    <a:pt x="0" y="18"/>
                  </a:lnTo>
                  <a:lnTo>
                    <a:pt x="14" y="30"/>
                  </a:lnTo>
                  <a:lnTo>
                    <a:pt x="36" y="54"/>
                  </a:lnTo>
                  <a:lnTo>
                    <a:pt x="48" y="60"/>
                  </a:lnTo>
                  <a:lnTo>
                    <a:pt x="58" y="56"/>
                  </a:lnTo>
                  <a:lnTo>
                    <a:pt x="62" y="44"/>
                  </a:lnTo>
                  <a:lnTo>
                    <a:pt x="74" y="44"/>
                  </a:lnTo>
                  <a:lnTo>
                    <a:pt x="88" y="50"/>
                  </a:lnTo>
                  <a:lnTo>
                    <a:pt x="96" y="48"/>
                  </a:lnTo>
                  <a:lnTo>
                    <a:pt x="114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3" name="Freeform 369"/>
            <p:cNvSpPr>
              <a:spLocks/>
            </p:cNvSpPr>
            <p:nvPr/>
          </p:nvSpPr>
          <p:spPr bwMode="blackWhite">
            <a:xfrm>
              <a:off x="5156" y="3547"/>
              <a:ext cx="108" cy="73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2" y="58"/>
                </a:cxn>
                <a:cxn ang="0">
                  <a:pos x="18" y="70"/>
                </a:cxn>
                <a:cxn ang="0">
                  <a:pos x="30" y="72"/>
                </a:cxn>
                <a:cxn ang="0">
                  <a:pos x="50" y="62"/>
                </a:cxn>
                <a:cxn ang="0">
                  <a:pos x="54" y="54"/>
                </a:cxn>
                <a:cxn ang="0">
                  <a:pos x="68" y="40"/>
                </a:cxn>
                <a:cxn ang="0">
                  <a:pos x="78" y="36"/>
                </a:cxn>
                <a:cxn ang="0">
                  <a:pos x="80" y="38"/>
                </a:cxn>
                <a:cxn ang="0">
                  <a:pos x="110" y="18"/>
                </a:cxn>
                <a:cxn ang="0">
                  <a:pos x="118" y="8"/>
                </a:cxn>
                <a:cxn ang="0">
                  <a:pos x="120" y="0"/>
                </a:cxn>
                <a:cxn ang="0">
                  <a:pos x="98" y="4"/>
                </a:cxn>
                <a:cxn ang="0">
                  <a:pos x="72" y="16"/>
                </a:cxn>
                <a:cxn ang="0">
                  <a:pos x="48" y="24"/>
                </a:cxn>
                <a:cxn ang="0">
                  <a:pos x="20" y="36"/>
                </a:cxn>
                <a:cxn ang="0">
                  <a:pos x="6" y="48"/>
                </a:cxn>
                <a:cxn ang="0">
                  <a:pos x="0" y="56"/>
                </a:cxn>
              </a:cxnLst>
              <a:rect l="0" t="0" r="r" b="b"/>
              <a:pathLst>
                <a:path w="121" h="73">
                  <a:moveTo>
                    <a:pt x="0" y="56"/>
                  </a:moveTo>
                  <a:lnTo>
                    <a:pt x="12" y="58"/>
                  </a:lnTo>
                  <a:lnTo>
                    <a:pt x="18" y="70"/>
                  </a:lnTo>
                  <a:lnTo>
                    <a:pt x="30" y="72"/>
                  </a:lnTo>
                  <a:lnTo>
                    <a:pt x="50" y="62"/>
                  </a:lnTo>
                  <a:lnTo>
                    <a:pt x="54" y="54"/>
                  </a:lnTo>
                  <a:lnTo>
                    <a:pt x="68" y="40"/>
                  </a:lnTo>
                  <a:lnTo>
                    <a:pt x="78" y="36"/>
                  </a:lnTo>
                  <a:lnTo>
                    <a:pt x="80" y="38"/>
                  </a:lnTo>
                  <a:lnTo>
                    <a:pt x="110" y="18"/>
                  </a:lnTo>
                  <a:lnTo>
                    <a:pt x="118" y="8"/>
                  </a:lnTo>
                  <a:lnTo>
                    <a:pt x="120" y="0"/>
                  </a:lnTo>
                  <a:lnTo>
                    <a:pt x="98" y="4"/>
                  </a:lnTo>
                  <a:lnTo>
                    <a:pt x="72" y="16"/>
                  </a:lnTo>
                  <a:lnTo>
                    <a:pt x="48" y="24"/>
                  </a:lnTo>
                  <a:lnTo>
                    <a:pt x="20" y="36"/>
                  </a:lnTo>
                  <a:lnTo>
                    <a:pt x="6" y="48"/>
                  </a:lnTo>
                  <a:lnTo>
                    <a:pt x="0" y="56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4" name="Freeform 370"/>
            <p:cNvSpPr>
              <a:spLocks/>
            </p:cNvSpPr>
            <p:nvPr/>
          </p:nvSpPr>
          <p:spPr bwMode="blackWhite">
            <a:xfrm>
              <a:off x="5268" y="3434"/>
              <a:ext cx="57" cy="115"/>
            </a:xfrm>
            <a:custGeom>
              <a:avLst/>
              <a:gdLst/>
              <a:ahLst/>
              <a:cxnLst>
                <a:cxn ang="0">
                  <a:pos x="0" y="77"/>
                </a:cxn>
                <a:cxn ang="0">
                  <a:pos x="12" y="93"/>
                </a:cxn>
                <a:cxn ang="0">
                  <a:pos x="5" y="114"/>
                </a:cxn>
                <a:cxn ang="0">
                  <a:pos x="39" y="86"/>
                </a:cxn>
                <a:cxn ang="0">
                  <a:pos x="43" y="93"/>
                </a:cxn>
                <a:cxn ang="0">
                  <a:pos x="55" y="82"/>
                </a:cxn>
                <a:cxn ang="0">
                  <a:pos x="64" y="73"/>
                </a:cxn>
                <a:cxn ang="0">
                  <a:pos x="48" y="69"/>
                </a:cxn>
                <a:cxn ang="0">
                  <a:pos x="34" y="62"/>
                </a:cxn>
                <a:cxn ang="0">
                  <a:pos x="41" y="47"/>
                </a:cxn>
                <a:cxn ang="0">
                  <a:pos x="21" y="47"/>
                </a:cxn>
                <a:cxn ang="0">
                  <a:pos x="27" y="22"/>
                </a:cxn>
                <a:cxn ang="0">
                  <a:pos x="20" y="15"/>
                </a:cxn>
                <a:cxn ang="0">
                  <a:pos x="9" y="0"/>
                </a:cxn>
                <a:cxn ang="0">
                  <a:pos x="16" y="30"/>
                </a:cxn>
                <a:cxn ang="0">
                  <a:pos x="21" y="58"/>
                </a:cxn>
                <a:cxn ang="0">
                  <a:pos x="11" y="71"/>
                </a:cxn>
                <a:cxn ang="0">
                  <a:pos x="0" y="77"/>
                </a:cxn>
              </a:cxnLst>
              <a:rect l="0" t="0" r="r" b="b"/>
              <a:pathLst>
                <a:path w="65" h="115">
                  <a:moveTo>
                    <a:pt x="0" y="77"/>
                  </a:moveTo>
                  <a:lnTo>
                    <a:pt x="12" y="93"/>
                  </a:lnTo>
                  <a:lnTo>
                    <a:pt x="5" y="114"/>
                  </a:lnTo>
                  <a:lnTo>
                    <a:pt x="39" y="86"/>
                  </a:lnTo>
                  <a:lnTo>
                    <a:pt x="43" y="93"/>
                  </a:lnTo>
                  <a:lnTo>
                    <a:pt x="55" y="82"/>
                  </a:lnTo>
                  <a:lnTo>
                    <a:pt x="64" y="73"/>
                  </a:lnTo>
                  <a:lnTo>
                    <a:pt x="48" y="69"/>
                  </a:lnTo>
                  <a:lnTo>
                    <a:pt x="34" y="62"/>
                  </a:lnTo>
                  <a:lnTo>
                    <a:pt x="41" y="47"/>
                  </a:lnTo>
                  <a:lnTo>
                    <a:pt x="21" y="47"/>
                  </a:lnTo>
                  <a:lnTo>
                    <a:pt x="27" y="22"/>
                  </a:lnTo>
                  <a:lnTo>
                    <a:pt x="20" y="15"/>
                  </a:lnTo>
                  <a:lnTo>
                    <a:pt x="9" y="0"/>
                  </a:lnTo>
                  <a:lnTo>
                    <a:pt x="16" y="30"/>
                  </a:lnTo>
                  <a:lnTo>
                    <a:pt x="21" y="58"/>
                  </a:lnTo>
                  <a:lnTo>
                    <a:pt x="11" y="71"/>
                  </a:lnTo>
                  <a:lnTo>
                    <a:pt x="0" y="77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5" name="Freeform 371"/>
            <p:cNvSpPr>
              <a:spLocks/>
            </p:cNvSpPr>
            <p:nvPr/>
          </p:nvSpPr>
          <p:spPr bwMode="blackWhite">
            <a:xfrm>
              <a:off x="5267" y="3433"/>
              <a:ext cx="65" cy="123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14" y="100"/>
                </a:cxn>
                <a:cxn ang="0">
                  <a:pos x="6" y="122"/>
                </a:cxn>
                <a:cxn ang="0">
                  <a:pos x="44" y="92"/>
                </a:cxn>
                <a:cxn ang="0">
                  <a:pos x="48" y="100"/>
                </a:cxn>
                <a:cxn ang="0">
                  <a:pos x="62" y="88"/>
                </a:cxn>
                <a:cxn ang="0">
                  <a:pos x="72" y="78"/>
                </a:cxn>
                <a:cxn ang="0">
                  <a:pos x="54" y="74"/>
                </a:cxn>
                <a:cxn ang="0">
                  <a:pos x="38" y="66"/>
                </a:cxn>
                <a:cxn ang="0">
                  <a:pos x="46" y="50"/>
                </a:cxn>
                <a:cxn ang="0">
                  <a:pos x="24" y="50"/>
                </a:cxn>
                <a:cxn ang="0">
                  <a:pos x="30" y="24"/>
                </a:cxn>
                <a:cxn ang="0">
                  <a:pos x="22" y="16"/>
                </a:cxn>
                <a:cxn ang="0">
                  <a:pos x="10" y="0"/>
                </a:cxn>
                <a:cxn ang="0">
                  <a:pos x="18" y="32"/>
                </a:cxn>
                <a:cxn ang="0">
                  <a:pos x="24" y="62"/>
                </a:cxn>
                <a:cxn ang="0">
                  <a:pos x="12" y="76"/>
                </a:cxn>
                <a:cxn ang="0">
                  <a:pos x="0" y="82"/>
                </a:cxn>
              </a:cxnLst>
              <a:rect l="0" t="0" r="r" b="b"/>
              <a:pathLst>
                <a:path w="73" h="123">
                  <a:moveTo>
                    <a:pt x="0" y="82"/>
                  </a:moveTo>
                  <a:lnTo>
                    <a:pt x="14" y="100"/>
                  </a:lnTo>
                  <a:lnTo>
                    <a:pt x="6" y="122"/>
                  </a:lnTo>
                  <a:lnTo>
                    <a:pt x="44" y="92"/>
                  </a:lnTo>
                  <a:lnTo>
                    <a:pt x="48" y="100"/>
                  </a:lnTo>
                  <a:lnTo>
                    <a:pt x="62" y="88"/>
                  </a:lnTo>
                  <a:lnTo>
                    <a:pt x="72" y="78"/>
                  </a:lnTo>
                  <a:lnTo>
                    <a:pt x="54" y="74"/>
                  </a:lnTo>
                  <a:lnTo>
                    <a:pt x="38" y="66"/>
                  </a:lnTo>
                  <a:lnTo>
                    <a:pt x="46" y="50"/>
                  </a:lnTo>
                  <a:lnTo>
                    <a:pt x="24" y="50"/>
                  </a:lnTo>
                  <a:lnTo>
                    <a:pt x="30" y="24"/>
                  </a:lnTo>
                  <a:lnTo>
                    <a:pt x="22" y="16"/>
                  </a:lnTo>
                  <a:lnTo>
                    <a:pt x="10" y="0"/>
                  </a:lnTo>
                  <a:lnTo>
                    <a:pt x="18" y="32"/>
                  </a:lnTo>
                  <a:lnTo>
                    <a:pt x="24" y="62"/>
                  </a:lnTo>
                  <a:lnTo>
                    <a:pt x="12" y="76"/>
                  </a:lnTo>
                  <a:lnTo>
                    <a:pt x="0" y="8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6" name="Freeform 372"/>
            <p:cNvSpPr>
              <a:spLocks/>
            </p:cNvSpPr>
            <p:nvPr/>
          </p:nvSpPr>
          <p:spPr bwMode="blackWhite">
            <a:xfrm>
              <a:off x="5196" y="3179"/>
              <a:ext cx="40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32"/>
                </a:cxn>
                <a:cxn ang="0">
                  <a:pos x="40" y="46"/>
                </a:cxn>
                <a:cxn ang="0">
                  <a:pos x="44" y="40"/>
                </a:cxn>
                <a:cxn ang="0">
                  <a:pos x="26" y="14"/>
                </a:cxn>
                <a:cxn ang="0">
                  <a:pos x="20" y="4"/>
                </a:cxn>
                <a:cxn ang="0">
                  <a:pos x="0" y="0"/>
                </a:cxn>
              </a:cxnLst>
              <a:rect l="0" t="0" r="r" b="b"/>
              <a:pathLst>
                <a:path w="45" h="47">
                  <a:moveTo>
                    <a:pt x="0" y="0"/>
                  </a:moveTo>
                  <a:lnTo>
                    <a:pt x="24" y="32"/>
                  </a:lnTo>
                  <a:lnTo>
                    <a:pt x="40" y="46"/>
                  </a:lnTo>
                  <a:lnTo>
                    <a:pt x="44" y="40"/>
                  </a:lnTo>
                  <a:lnTo>
                    <a:pt x="26" y="14"/>
                  </a:lnTo>
                  <a:lnTo>
                    <a:pt x="20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7" name="Freeform 373"/>
            <p:cNvSpPr>
              <a:spLocks/>
            </p:cNvSpPr>
            <p:nvPr/>
          </p:nvSpPr>
          <p:spPr bwMode="blackWhite">
            <a:xfrm>
              <a:off x="5368" y="3179"/>
              <a:ext cx="36" cy="2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22" y="26"/>
                </a:cxn>
                <a:cxn ang="0">
                  <a:pos x="40" y="26"/>
                </a:cxn>
                <a:cxn ang="0">
                  <a:pos x="34" y="10"/>
                </a:cxn>
                <a:cxn ang="0">
                  <a:pos x="10" y="0"/>
                </a:cxn>
                <a:cxn ang="0">
                  <a:pos x="0" y="14"/>
                </a:cxn>
              </a:cxnLst>
              <a:rect l="0" t="0" r="r" b="b"/>
              <a:pathLst>
                <a:path w="41" h="27">
                  <a:moveTo>
                    <a:pt x="0" y="14"/>
                  </a:moveTo>
                  <a:lnTo>
                    <a:pt x="22" y="26"/>
                  </a:lnTo>
                  <a:lnTo>
                    <a:pt x="40" y="26"/>
                  </a:lnTo>
                  <a:lnTo>
                    <a:pt x="34" y="10"/>
                  </a:lnTo>
                  <a:lnTo>
                    <a:pt x="10" y="0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8" name="Freeform 374"/>
            <p:cNvSpPr>
              <a:spLocks/>
            </p:cNvSpPr>
            <p:nvPr/>
          </p:nvSpPr>
          <p:spPr bwMode="blackWhite">
            <a:xfrm>
              <a:off x="5404" y="3157"/>
              <a:ext cx="31" cy="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20"/>
                </a:cxn>
                <a:cxn ang="0">
                  <a:pos x="30" y="22"/>
                </a:cxn>
                <a:cxn ang="0">
                  <a:pos x="34" y="0"/>
                </a:cxn>
                <a:cxn ang="0">
                  <a:pos x="0" y="8"/>
                </a:cxn>
              </a:cxnLst>
              <a:rect l="0" t="0" r="r" b="b"/>
              <a:pathLst>
                <a:path w="35" h="23">
                  <a:moveTo>
                    <a:pt x="0" y="8"/>
                  </a:moveTo>
                  <a:lnTo>
                    <a:pt x="4" y="20"/>
                  </a:lnTo>
                  <a:lnTo>
                    <a:pt x="30" y="22"/>
                  </a:lnTo>
                  <a:lnTo>
                    <a:pt x="34" y="0"/>
                  </a:lnTo>
                  <a:lnTo>
                    <a:pt x="0" y="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59" name="Freeform 375"/>
            <p:cNvSpPr>
              <a:spLocks/>
            </p:cNvSpPr>
            <p:nvPr/>
          </p:nvSpPr>
          <p:spPr bwMode="blackWhite">
            <a:xfrm>
              <a:off x="5683" y="3275"/>
              <a:ext cx="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0" y="0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0" name="Freeform 376"/>
            <p:cNvSpPr>
              <a:spLocks/>
            </p:cNvSpPr>
            <p:nvPr/>
          </p:nvSpPr>
          <p:spPr bwMode="blackWhite">
            <a:xfrm>
              <a:off x="5660" y="3235"/>
              <a:ext cx="1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1" name="Freeform 377"/>
            <p:cNvSpPr>
              <a:spLocks/>
            </p:cNvSpPr>
            <p:nvPr/>
          </p:nvSpPr>
          <p:spPr bwMode="blackWhite">
            <a:xfrm>
              <a:off x="5642" y="3219"/>
              <a:ext cx="6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7" h="17">
                  <a:moveTo>
                    <a:pt x="0" y="0"/>
                  </a:moveTo>
                  <a:lnTo>
                    <a:pt x="6" y="0"/>
                  </a:lnTo>
                  <a:lnTo>
                    <a:pt x="6" y="16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2" name="Freeform 378"/>
            <p:cNvSpPr>
              <a:spLocks/>
            </p:cNvSpPr>
            <p:nvPr/>
          </p:nvSpPr>
          <p:spPr bwMode="blackWhite">
            <a:xfrm>
              <a:off x="5608" y="3201"/>
              <a:ext cx="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3" name="Freeform 379"/>
            <p:cNvSpPr>
              <a:spLocks/>
            </p:cNvSpPr>
            <p:nvPr/>
          </p:nvSpPr>
          <p:spPr bwMode="blackWhite">
            <a:xfrm>
              <a:off x="5583" y="3195"/>
              <a:ext cx="12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0" y="6"/>
                </a:cxn>
                <a:cxn ang="0">
                  <a:pos x="4" y="6"/>
                </a:cxn>
                <a:cxn ang="0">
                  <a:pos x="0" y="0"/>
                </a:cxn>
              </a:cxnLst>
              <a:rect l="0" t="0" r="r" b="b"/>
              <a:pathLst>
                <a:path w="13" h="7">
                  <a:moveTo>
                    <a:pt x="0" y="0"/>
                  </a:moveTo>
                  <a:lnTo>
                    <a:pt x="12" y="0"/>
                  </a:lnTo>
                  <a:lnTo>
                    <a:pt x="10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4" name="Freeform 380"/>
            <p:cNvSpPr>
              <a:spLocks/>
            </p:cNvSpPr>
            <p:nvPr/>
          </p:nvSpPr>
          <p:spPr bwMode="blackWhite">
            <a:xfrm>
              <a:off x="5569" y="3169"/>
              <a:ext cx="1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0" y="6"/>
                </a:cxn>
                <a:cxn ang="0">
                  <a:pos x="4" y="6"/>
                </a:cxn>
                <a:cxn ang="0">
                  <a:pos x="0" y="0"/>
                </a:cxn>
              </a:cxnLst>
              <a:rect l="0" t="0" r="r" b="b"/>
              <a:pathLst>
                <a:path w="13" h="7">
                  <a:moveTo>
                    <a:pt x="0" y="0"/>
                  </a:moveTo>
                  <a:lnTo>
                    <a:pt x="12" y="0"/>
                  </a:lnTo>
                  <a:lnTo>
                    <a:pt x="10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5" name="Freeform 381"/>
            <p:cNvSpPr>
              <a:spLocks/>
            </p:cNvSpPr>
            <p:nvPr/>
          </p:nvSpPr>
          <p:spPr bwMode="blackWhite">
            <a:xfrm>
              <a:off x="4963" y="1637"/>
              <a:ext cx="20" cy="2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6"/>
                </a:cxn>
                <a:cxn ang="0">
                  <a:pos x="16" y="14"/>
                </a:cxn>
                <a:cxn ang="0">
                  <a:pos x="2" y="20"/>
                </a:cxn>
                <a:cxn ang="0">
                  <a:pos x="0" y="12"/>
                </a:cxn>
                <a:cxn ang="0">
                  <a:pos x="12" y="6"/>
                </a:cxn>
                <a:cxn ang="0">
                  <a:pos x="18" y="0"/>
                </a:cxn>
              </a:cxnLst>
              <a:rect l="0" t="0" r="r" b="b"/>
              <a:pathLst>
                <a:path w="23" h="21">
                  <a:moveTo>
                    <a:pt x="18" y="0"/>
                  </a:moveTo>
                  <a:lnTo>
                    <a:pt x="22" y="6"/>
                  </a:lnTo>
                  <a:lnTo>
                    <a:pt x="16" y="14"/>
                  </a:lnTo>
                  <a:lnTo>
                    <a:pt x="2" y="20"/>
                  </a:lnTo>
                  <a:lnTo>
                    <a:pt x="0" y="12"/>
                  </a:lnTo>
                  <a:lnTo>
                    <a:pt x="12" y="6"/>
                  </a:lnTo>
                  <a:lnTo>
                    <a:pt x="18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6" name="Freeform 382"/>
            <p:cNvSpPr>
              <a:spLocks/>
            </p:cNvSpPr>
            <p:nvPr/>
          </p:nvSpPr>
          <p:spPr bwMode="blackWhite">
            <a:xfrm>
              <a:off x="4931" y="1651"/>
              <a:ext cx="22" cy="1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6"/>
                </a:cxn>
                <a:cxn ang="0">
                  <a:pos x="10" y="12"/>
                </a:cxn>
                <a:cxn ang="0">
                  <a:pos x="0" y="10"/>
                </a:cxn>
                <a:cxn ang="0">
                  <a:pos x="14" y="6"/>
                </a:cxn>
                <a:cxn ang="0">
                  <a:pos x="24" y="0"/>
                </a:cxn>
              </a:cxnLst>
              <a:rect l="0" t="0" r="r" b="b"/>
              <a:pathLst>
                <a:path w="25" h="13">
                  <a:moveTo>
                    <a:pt x="24" y="0"/>
                  </a:moveTo>
                  <a:lnTo>
                    <a:pt x="24" y="6"/>
                  </a:lnTo>
                  <a:lnTo>
                    <a:pt x="10" y="12"/>
                  </a:lnTo>
                  <a:lnTo>
                    <a:pt x="0" y="10"/>
                  </a:lnTo>
                  <a:lnTo>
                    <a:pt x="14" y="6"/>
                  </a:lnTo>
                  <a:lnTo>
                    <a:pt x="2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7" name="Freeform 383"/>
            <p:cNvSpPr>
              <a:spLocks/>
            </p:cNvSpPr>
            <p:nvPr/>
          </p:nvSpPr>
          <p:spPr bwMode="blackWhite">
            <a:xfrm>
              <a:off x="4861" y="1667"/>
              <a:ext cx="15" cy="9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4"/>
                </a:cxn>
                <a:cxn ang="0">
                  <a:pos x="0" y="8"/>
                </a:cxn>
                <a:cxn ang="0">
                  <a:pos x="16" y="0"/>
                </a:cxn>
              </a:cxnLst>
              <a:rect l="0" t="0" r="r" b="b"/>
              <a:pathLst>
                <a:path w="17" h="9">
                  <a:moveTo>
                    <a:pt x="16" y="0"/>
                  </a:moveTo>
                  <a:lnTo>
                    <a:pt x="16" y="4"/>
                  </a:lnTo>
                  <a:lnTo>
                    <a:pt x="0" y="8"/>
                  </a:lnTo>
                  <a:lnTo>
                    <a:pt x="16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8" name="Freeform 384"/>
            <p:cNvSpPr>
              <a:spLocks/>
            </p:cNvSpPr>
            <p:nvPr/>
          </p:nvSpPr>
          <p:spPr bwMode="blackWhite">
            <a:xfrm>
              <a:off x="3361" y="2033"/>
              <a:ext cx="58" cy="4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4" y="46"/>
                </a:cxn>
                <a:cxn ang="0">
                  <a:pos x="50" y="44"/>
                </a:cxn>
                <a:cxn ang="0">
                  <a:pos x="64" y="26"/>
                </a:cxn>
                <a:cxn ang="0">
                  <a:pos x="22" y="0"/>
                </a:cxn>
                <a:cxn ang="0">
                  <a:pos x="0" y="14"/>
                </a:cxn>
              </a:cxnLst>
              <a:rect l="0" t="0" r="r" b="b"/>
              <a:pathLst>
                <a:path w="65" h="47">
                  <a:moveTo>
                    <a:pt x="0" y="14"/>
                  </a:moveTo>
                  <a:lnTo>
                    <a:pt x="34" y="46"/>
                  </a:lnTo>
                  <a:lnTo>
                    <a:pt x="50" y="44"/>
                  </a:lnTo>
                  <a:lnTo>
                    <a:pt x="64" y="26"/>
                  </a:lnTo>
                  <a:lnTo>
                    <a:pt x="22" y="0"/>
                  </a:lnTo>
                  <a:lnTo>
                    <a:pt x="0" y="1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69" name="Freeform 385"/>
            <p:cNvSpPr>
              <a:spLocks/>
            </p:cNvSpPr>
            <p:nvPr/>
          </p:nvSpPr>
          <p:spPr bwMode="blackWhite">
            <a:xfrm>
              <a:off x="3512" y="2933"/>
              <a:ext cx="8" cy="1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" y="4"/>
                </a:cxn>
                <a:cxn ang="0">
                  <a:pos x="8" y="0"/>
                </a:cxn>
                <a:cxn ang="0">
                  <a:pos x="0" y="2"/>
                </a:cxn>
                <a:cxn ang="0">
                  <a:pos x="0" y="10"/>
                </a:cxn>
              </a:cxnLst>
              <a:rect l="0" t="0" r="r" b="b"/>
              <a:pathLst>
                <a:path w="9" h="11">
                  <a:moveTo>
                    <a:pt x="0" y="10"/>
                  </a:moveTo>
                  <a:lnTo>
                    <a:pt x="6" y="4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0" name="Freeform 386"/>
            <p:cNvSpPr>
              <a:spLocks/>
            </p:cNvSpPr>
            <p:nvPr/>
          </p:nvSpPr>
          <p:spPr bwMode="blackWhite">
            <a:xfrm>
              <a:off x="5555" y="2807"/>
              <a:ext cx="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0" y="0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1" name="Freeform 387"/>
            <p:cNvSpPr>
              <a:spLocks/>
            </p:cNvSpPr>
            <p:nvPr/>
          </p:nvSpPr>
          <p:spPr bwMode="blackWhite">
            <a:xfrm>
              <a:off x="5532" y="2767"/>
              <a:ext cx="1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2" name="Freeform 388"/>
            <p:cNvSpPr>
              <a:spLocks/>
            </p:cNvSpPr>
            <p:nvPr/>
          </p:nvSpPr>
          <p:spPr bwMode="blackWhite">
            <a:xfrm>
              <a:off x="5514" y="2751"/>
              <a:ext cx="6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16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7" h="17">
                  <a:moveTo>
                    <a:pt x="0" y="0"/>
                  </a:moveTo>
                  <a:lnTo>
                    <a:pt x="6" y="0"/>
                  </a:lnTo>
                  <a:lnTo>
                    <a:pt x="6" y="16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3" name="Freeform 389"/>
            <p:cNvSpPr>
              <a:spLocks/>
            </p:cNvSpPr>
            <p:nvPr/>
          </p:nvSpPr>
          <p:spPr bwMode="blackWhite">
            <a:xfrm>
              <a:off x="5480" y="2733"/>
              <a:ext cx="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2" y="4"/>
                </a:cxn>
                <a:cxn ang="0">
                  <a:pos x="0" y="0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4" name="Freeform 390"/>
            <p:cNvSpPr>
              <a:spLocks/>
            </p:cNvSpPr>
            <p:nvPr/>
          </p:nvSpPr>
          <p:spPr bwMode="blackWhite">
            <a:xfrm>
              <a:off x="5455" y="2727"/>
              <a:ext cx="12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0" y="6"/>
                </a:cxn>
                <a:cxn ang="0">
                  <a:pos x="4" y="6"/>
                </a:cxn>
                <a:cxn ang="0">
                  <a:pos x="0" y="0"/>
                </a:cxn>
              </a:cxnLst>
              <a:rect l="0" t="0" r="r" b="b"/>
              <a:pathLst>
                <a:path w="13" h="7">
                  <a:moveTo>
                    <a:pt x="0" y="0"/>
                  </a:moveTo>
                  <a:lnTo>
                    <a:pt x="12" y="0"/>
                  </a:lnTo>
                  <a:lnTo>
                    <a:pt x="10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5" name="Freeform 391"/>
            <p:cNvSpPr>
              <a:spLocks/>
            </p:cNvSpPr>
            <p:nvPr/>
          </p:nvSpPr>
          <p:spPr bwMode="blackWhite">
            <a:xfrm>
              <a:off x="5441" y="2701"/>
              <a:ext cx="1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0" y="6"/>
                </a:cxn>
                <a:cxn ang="0">
                  <a:pos x="4" y="6"/>
                </a:cxn>
                <a:cxn ang="0">
                  <a:pos x="0" y="0"/>
                </a:cxn>
              </a:cxnLst>
              <a:rect l="0" t="0" r="r" b="b"/>
              <a:pathLst>
                <a:path w="13" h="7">
                  <a:moveTo>
                    <a:pt x="0" y="0"/>
                  </a:moveTo>
                  <a:lnTo>
                    <a:pt x="12" y="0"/>
                  </a:lnTo>
                  <a:lnTo>
                    <a:pt x="10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6" name="Freeform 392"/>
            <p:cNvSpPr>
              <a:spLocks/>
            </p:cNvSpPr>
            <p:nvPr/>
          </p:nvSpPr>
          <p:spPr bwMode="blackWhite">
            <a:xfrm>
              <a:off x="5260" y="3195"/>
              <a:ext cx="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0" y="0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7" name="Freeform 393"/>
            <p:cNvSpPr>
              <a:spLocks/>
            </p:cNvSpPr>
            <p:nvPr/>
          </p:nvSpPr>
          <p:spPr bwMode="blackWhite">
            <a:xfrm>
              <a:off x="5236" y="3155"/>
              <a:ext cx="16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8" name="Freeform 394"/>
            <p:cNvSpPr>
              <a:spLocks/>
            </p:cNvSpPr>
            <p:nvPr/>
          </p:nvSpPr>
          <p:spPr bwMode="blackWhite">
            <a:xfrm>
              <a:off x="5146" y="3351"/>
              <a:ext cx="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0" y="0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8" y="0"/>
                  </a:lnTo>
                  <a:lnTo>
                    <a:pt x="6" y="4"/>
                  </a:ln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79" name="Freeform 395"/>
            <p:cNvSpPr>
              <a:spLocks/>
            </p:cNvSpPr>
            <p:nvPr/>
          </p:nvSpPr>
          <p:spPr bwMode="blackWhite">
            <a:xfrm>
              <a:off x="5123" y="3299"/>
              <a:ext cx="1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0" name="Freeform 396"/>
            <p:cNvSpPr>
              <a:spLocks/>
            </p:cNvSpPr>
            <p:nvPr/>
          </p:nvSpPr>
          <p:spPr bwMode="blackWhite">
            <a:xfrm>
              <a:off x="5148" y="3719"/>
              <a:ext cx="1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1" name="Freeform 397"/>
            <p:cNvSpPr>
              <a:spLocks/>
            </p:cNvSpPr>
            <p:nvPr/>
          </p:nvSpPr>
          <p:spPr bwMode="blackWhite">
            <a:xfrm>
              <a:off x="5180" y="3811"/>
              <a:ext cx="1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2" name="Freeform 398"/>
            <p:cNvSpPr>
              <a:spLocks/>
            </p:cNvSpPr>
            <p:nvPr/>
          </p:nvSpPr>
          <p:spPr bwMode="blackWhite">
            <a:xfrm>
              <a:off x="5340" y="3699"/>
              <a:ext cx="1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3" name="Freeform 399"/>
            <p:cNvSpPr>
              <a:spLocks/>
            </p:cNvSpPr>
            <p:nvPr/>
          </p:nvSpPr>
          <p:spPr bwMode="blackWhite">
            <a:xfrm>
              <a:off x="5379" y="3559"/>
              <a:ext cx="15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4" y="8"/>
                </a:cxn>
                <a:cxn ang="0">
                  <a:pos x="6" y="8"/>
                </a:cxn>
                <a:cxn ang="0">
                  <a:pos x="0" y="0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lnTo>
                    <a:pt x="16" y="0"/>
                  </a:lnTo>
                  <a:lnTo>
                    <a:pt x="14" y="8"/>
                  </a:lnTo>
                  <a:lnTo>
                    <a:pt x="6" y="8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4" name="Freeform 400"/>
            <p:cNvSpPr>
              <a:spLocks/>
            </p:cNvSpPr>
            <p:nvPr/>
          </p:nvSpPr>
          <p:spPr bwMode="blackWhite">
            <a:xfrm>
              <a:off x="1006" y="1226"/>
              <a:ext cx="154" cy="329"/>
            </a:xfrm>
            <a:custGeom>
              <a:avLst/>
              <a:gdLst/>
              <a:ahLst/>
              <a:cxnLst>
                <a:cxn ang="0">
                  <a:pos x="2" y="324"/>
                </a:cxn>
                <a:cxn ang="0">
                  <a:pos x="8" y="316"/>
                </a:cxn>
                <a:cxn ang="0">
                  <a:pos x="12" y="308"/>
                </a:cxn>
                <a:cxn ang="0">
                  <a:pos x="16" y="300"/>
                </a:cxn>
                <a:cxn ang="0">
                  <a:pos x="20" y="292"/>
                </a:cxn>
                <a:cxn ang="0">
                  <a:pos x="20" y="284"/>
                </a:cxn>
                <a:cxn ang="0">
                  <a:pos x="26" y="276"/>
                </a:cxn>
                <a:cxn ang="0">
                  <a:pos x="26" y="268"/>
                </a:cxn>
                <a:cxn ang="0">
                  <a:pos x="30" y="260"/>
                </a:cxn>
                <a:cxn ang="0">
                  <a:pos x="32" y="252"/>
                </a:cxn>
                <a:cxn ang="0">
                  <a:pos x="34" y="244"/>
                </a:cxn>
                <a:cxn ang="0">
                  <a:pos x="36" y="236"/>
                </a:cxn>
                <a:cxn ang="0">
                  <a:pos x="42" y="230"/>
                </a:cxn>
                <a:cxn ang="0">
                  <a:pos x="46" y="222"/>
                </a:cxn>
                <a:cxn ang="0">
                  <a:pos x="52" y="212"/>
                </a:cxn>
                <a:cxn ang="0">
                  <a:pos x="56" y="204"/>
                </a:cxn>
                <a:cxn ang="0">
                  <a:pos x="60" y="194"/>
                </a:cxn>
                <a:cxn ang="0">
                  <a:pos x="62" y="186"/>
                </a:cxn>
                <a:cxn ang="0">
                  <a:pos x="66" y="176"/>
                </a:cxn>
                <a:cxn ang="0">
                  <a:pos x="72" y="164"/>
                </a:cxn>
                <a:cxn ang="0">
                  <a:pos x="76" y="156"/>
                </a:cxn>
                <a:cxn ang="0">
                  <a:pos x="82" y="148"/>
                </a:cxn>
                <a:cxn ang="0">
                  <a:pos x="88" y="140"/>
                </a:cxn>
                <a:cxn ang="0">
                  <a:pos x="92" y="130"/>
                </a:cxn>
                <a:cxn ang="0">
                  <a:pos x="98" y="124"/>
                </a:cxn>
                <a:cxn ang="0">
                  <a:pos x="104" y="116"/>
                </a:cxn>
                <a:cxn ang="0">
                  <a:pos x="110" y="108"/>
                </a:cxn>
                <a:cxn ang="0">
                  <a:pos x="116" y="100"/>
                </a:cxn>
                <a:cxn ang="0">
                  <a:pos x="120" y="90"/>
                </a:cxn>
                <a:cxn ang="0">
                  <a:pos x="122" y="82"/>
                </a:cxn>
                <a:cxn ang="0">
                  <a:pos x="124" y="74"/>
                </a:cxn>
                <a:cxn ang="0">
                  <a:pos x="130" y="66"/>
                </a:cxn>
                <a:cxn ang="0">
                  <a:pos x="134" y="58"/>
                </a:cxn>
                <a:cxn ang="0">
                  <a:pos x="140" y="50"/>
                </a:cxn>
                <a:cxn ang="0">
                  <a:pos x="146" y="44"/>
                </a:cxn>
                <a:cxn ang="0">
                  <a:pos x="154" y="34"/>
                </a:cxn>
                <a:cxn ang="0">
                  <a:pos x="158" y="26"/>
                </a:cxn>
                <a:cxn ang="0">
                  <a:pos x="162" y="18"/>
                </a:cxn>
                <a:cxn ang="0">
                  <a:pos x="166" y="10"/>
                </a:cxn>
                <a:cxn ang="0">
                  <a:pos x="170" y="2"/>
                </a:cxn>
              </a:cxnLst>
              <a:rect l="0" t="0" r="r" b="b"/>
              <a:pathLst>
                <a:path w="173" h="329">
                  <a:moveTo>
                    <a:pt x="0" y="328"/>
                  </a:moveTo>
                  <a:lnTo>
                    <a:pt x="2" y="324"/>
                  </a:lnTo>
                  <a:lnTo>
                    <a:pt x="6" y="320"/>
                  </a:lnTo>
                  <a:lnTo>
                    <a:pt x="8" y="316"/>
                  </a:lnTo>
                  <a:lnTo>
                    <a:pt x="10" y="312"/>
                  </a:lnTo>
                  <a:lnTo>
                    <a:pt x="12" y="308"/>
                  </a:lnTo>
                  <a:lnTo>
                    <a:pt x="14" y="304"/>
                  </a:lnTo>
                  <a:lnTo>
                    <a:pt x="16" y="300"/>
                  </a:lnTo>
                  <a:lnTo>
                    <a:pt x="18" y="296"/>
                  </a:lnTo>
                  <a:lnTo>
                    <a:pt x="20" y="292"/>
                  </a:lnTo>
                  <a:lnTo>
                    <a:pt x="20" y="288"/>
                  </a:lnTo>
                  <a:lnTo>
                    <a:pt x="20" y="284"/>
                  </a:lnTo>
                  <a:lnTo>
                    <a:pt x="24" y="280"/>
                  </a:lnTo>
                  <a:lnTo>
                    <a:pt x="26" y="276"/>
                  </a:lnTo>
                  <a:lnTo>
                    <a:pt x="26" y="272"/>
                  </a:lnTo>
                  <a:lnTo>
                    <a:pt x="26" y="268"/>
                  </a:lnTo>
                  <a:lnTo>
                    <a:pt x="28" y="264"/>
                  </a:lnTo>
                  <a:lnTo>
                    <a:pt x="30" y="260"/>
                  </a:lnTo>
                  <a:lnTo>
                    <a:pt x="32" y="256"/>
                  </a:lnTo>
                  <a:lnTo>
                    <a:pt x="32" y="252"/>
                  </a:lnTo>
                  <a:lnTo>
                    <a:pt x="34" y="248"/>
                  </a:lnTo>
                  <a:lnTo>
                    <a:pt x="34" y="244"/>
                  </a:lnTo>
                  <a:lnTo>
                    <a:pt x="36" y="240"/>
                  </a:lnTo>
                  <a:lnTo>
                    <a:pt x="36" y="236"/>
                  </a:lnTo>
                  <a:lnTo>
                    <a:pt x="40" y="234"/>
                  </a:lnTo>
                  <a:lnTo>
                    <a:pt x="42" y="230"/>
                  </a:lnTo>
                  <a:lnTo>
                    <a:pt x="44" y="226"/>
                  </a:lnTo>
                  <a:lnTo>
                    <a:pt x="46" y="222"/>
                  </a:lnTo>
                  <a:lnTo>
                    <a:pt x="48" y="218"/>
                  </a:lnTo>
                  <a:lnTo>
                    <a:pt x="52" y="212"/>
                  </a:lnTo>
                  <a:lnTo>
                    <a:pt x="54" y="208"/>
                  </a:lnTo>
                  <a:lnTo>
                    <a:pt x="56" y="204"/>
                  </a:lnTo>
                  <a:lnTo>
                    <a:pt x="58" y="198"/>
                  </a:lnTo>
                  <a:lnTo>
                    <a:pt x="60" y="194"/>
                  </a:lnTo>
                  <a:lnTo>
                    <a:pt x="60" y="190"/>
                  </a:lnTo>
                  <a:lnTo>
                    <a:pt x="62" y="186"/>
                  </a:lnTo>
                  <a:lnTo>
                    <a:pt x="64" y="182"/>
                  </a:lnTo>
                  <a:lnTo>
                    <a:pt x="66" y="176"/>
                  </a:lnTo>
                  <a:lnTo>
                    <a:pt x="68" y="170"/>
                  </a:lnTo>
                  <a:lnTo>
                    <a:pt x="72" y="164"/>
                  </a:lnTo>
                  <a:lnTo>
                    <a:pt x="74" y="160"/>
                  </a:lnTo>
                  <a:lnTo>
                    <a:pt x="76" y="156"/>
                  </a:lnTo>
                  <a:lnTo>
                    <a:pt x="80" y="152"/>
                  </a:lnTo>
                  <a:lnTo>
                    <a:pt x="82" y="148"/>
                  </a:lnTo>
                  <a:lnTo>
                    <a:pt x="86" y="144"/>
                  </a:lnTo>
                  <a:lnTo>
                    <a:pt x="88" y="140"/>
                  </a:lnTo>
                  <a:lnTo>
                    <a:pt x="90" y="134"/>
                  </a:lnTo>
                  <a:lnTo>
                    <a:pt x="92" y="130"/>
                  </a:lnTo>
                  <a:lnTo>
                    <a:pt x="94" y="126"/>
                  </a:lnTo>
                  <a:lnTo>
                    <a:pt x="98" y="124"/>
                  </a:lnTo>
                  <a:lnTo>
                    <a:pt x="100" y="120"/>
                  </a:lnTo>
                  <a:lnTo>
                    <a:pt x="104" y="116"/>
                  </a:lnTo>
                  <a:lnTo>
                    <a:pt x="106" y="112"/>
                  </a:lnTo>
                  <a:lnTo>
                    <a:pt x="110" y="108"/>
                  </a:lnTo>
                  <a:lnTo>
                    <a:pt x="112" y="104"/>
                  </a:lnTo>
                  <a:lnTo>
                    <a:pt x="116" y="100"/>
                  </a:lnTo>
                  <a:lnTo>
                    <a:pt x="116" y="96"/>
                  </a:lnTo>
                  <a:lnTo>
                    <a:pt x="120" y="90"/>
                  </a:lnTo>
                  <a:lnTo>
                    <a:pt x="120" y="86"/>
                  </a:lnTo>
                  <a:lnTo>
                    <a:pt x="122" y="82"/>
                  </a:lnTo>
                  <a:lnTo>
                    <a:pt x="124" y="78"/>
                  </a:lnTo>
                  <a:lnTo>
                    <a:pt x="124" y="74"/>
                  </a:lnTo>
                  <a:lnTo>
                    <a:pt x="128" y="70"/>
                  </a:lnTo>
                  <a:lnTo>
                    <a:pt x="130" y="66"/>
                  </a:lnTo>
                  <a:lnTo>
                    <a:pt x="132" y="62"/>
                  </a:lnTo>
                  <a:lnTo>
                    <a:pt x="134" y="58"/>
                  </a:lnTo>
                  <a:lnTo>
                    <a:pt x="138" y="54"/>
                  </a:lnTo>
                  <a:lnTo>
                    <a:pt x="140" y="50"/>
                  </a:lnTo>
                  <a:lnTo>
                    <a:pt x="144" y="48"/>
                  </a:lnTo>
                  <a:lnTo>
                    <a:pt x="146" y="44"/>
                  </a:lnTo>
                  <a:lnTo>
                    <a:pt x="150" y="40"/>
                  </a:lnTo>
                  <a:lnTo>
                    <a:pt x="154" y="34"/>
                  </a:lnTo>
                  <a:lnTo>
                    <a:pt x="156" y="30"/>
                  </a:lnTo>
                  <a:lnTo>
                    <a:pt x="158" y="26"/>
                  </a:lnTo>
                  <a:lnTo>
                    <a:pt x="160" y="22"/>
                  </a:lnTo>
                  <a:lnTo>
                    <a:pt x="162" y="18"/>
                  </a:lnTo>
                  <a:lnTo>
                    <a:pt x="164" y="14"/>
                  </a:lnTo>
                  <a:lnTo>
                    <a:pt x="166" y="10"/>
                  </a:lnTo>
                  <a:lnTo>
                    <a:pt x="168" y="6"/>
                  </a:lnTo>
                  <a:lnTo>
                    <a:pt x="170" y="2"/>
                  </a:lnTo>
                  <a:lnTo>
                    <a:pt x="17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5" name="Freeform 401"/>
            <p:cNvSpPr>
              <a:spLocks/>
            </p:cNvSpPr>
            <p:nvPr/>
          </p:nvSpPr>
          <p:spPr bwMode="blackWhite">
            <a:xfrm>
              <a:off x="1754" y="2525"/>
              <a:ext cx="24" cy="11"/>
            </a:xfrm>
            <a:custGeom>
              <a:avLst/>
              <a:gdLst/>
              <a:ahLst/>
              <a:cxnLst>
                <a:cxn ang="0">
                  <a:pos x="22" y="10"/>
                </a:cxn>
                <a:cxn ang="0">
                  <a:pos x="26" y="4"/>
                </a:cxn>
                <a:cxn ang="0">
                  <a:pos x="18" y="0"/>
                </a:cxn>
                <a:cxn ang="0">
                  <a:pos x="4" y="0"/>
                </a:cxn>
                <a:cxn ang="0">
                  <a:pos x="0" y="8"/>
                </a:cxn>
                <a:cxn ang="0">
                  <a:pos x="8" y="8"/>
                </a:cxn>
                <a:cxn ang="0">
                  <a:pos x="16" y="8"/>
                </a:cxn>
                <a:cxn ang="0">
                  <a:pos x="22" y="10"/>
                </a:cxn>
              </a:cxnLst>
              <a:rect l="0" t="0" r="r" b="b"/>
              <a:pathLst>
                <a:path w="27" h="11">
                  <a:moveTo>
                    <a:pt x="22" y="10"/>
                  </a:moveTo>
                  <a:lnTo>
                    <a:pt x="26" y="4"/>
                  </a:lnTo>
                  <a:lnTo>
                    <a:pt x="18" y="0"/>
                  </a:lnTo>
                  <a:lnTo>
                    <a:pt x="4" y="0"/>
                  </a:lnTo>
                  <a:lnTo>
                    <a:pt x="0" y="8"/>
                  </a:lnTo>
                  <a:lnTo>
                    <a:pt x="8" y="8"/>
                  </a:lnTo>
                  <a:lnTo>
                    <a:pt x="16" y="8"/>
                  </a:lnTo>
                  <a:lnTo>
                    <a:pt x="22" y="1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6" name="Freeform 402"/>
            <p:cNvSpPr>
              <a:spLocks/>
            </p:cNvSpPr>
            <p:nvPr/>
          </p:nvSpPr>
          <p:spPr bwMode="blackWhite">
            <a:xfrm>
              <a:off x="1800" y="2545"/>
              <a:ext cx="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87" name="Freeform 403"/>
            <p:cNvSpPr>
              <a:spLocks/>
            </p:cNvSpPr>
            <p:nvPr/>
          </p:nvSpPr>
          <p:spPr bwMode="blackWhite">
            <a:xfrm>
              <a:off x="1820" y="2567"/>
              <a:ext cx="6" cy="1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2"/>
                </a:cxn>
                <a:cxn ang="0">
                  <a:pos x="2" y="0"/>
                </a:cxn>
              </a:cxnLst>
              <a:rect l="0" t="0" r="r" b="b"/>
              <a:pathLst>
                <a:path w="7" h="11">
                  <a:moveTo>
                    <a:pt x="2" y="0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10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2"/>
                  </a:lnTo>
                  <a:lnTo>
                    <a:pt x="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/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413" name="Oval 417"/>
          <p:cNvSpPr>
            <a:spLocks noChangeArrowheads="1"/>
          </p:cNvSpPr>
          <p:nvPr/>
        </p:nvSpPr>
        <p:spPr bwMode="auto">
          <a:xfrm>
            <a:off x="3786182" y="3294546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6" name="Oval 417"/>
          <p:cNvSpPr>
            <a:spLocks noChangeArrowheads="1"/>
          </p:cNvSpPr>
          <p:nvPr/>
        </p:nvSpPr>
        <p:spPr bwMode="auto">
          <a:xfrm>
            <a:off x="3929058" y="3080232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7" name="Oval 417"/>
          <p:cNvSpPr>
            <a:spLocks noChangeArrowheads="1"/>
          </p:cNvSpPr>
          <p:nvPr/>
        </p:nvSpPr>
        <p:spPr bwMode="auto">
          <a:xfrm>
            <a:off x="3857620" y="2865918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8" name="Oval 417"/>
          <p:cNvSpPr>
            <a:spLocks noChangeArrowheads="1"/>
          </p:cNvSpPr>
          <p:nvPr/>
        </p:nvSpPr>
        <p:spPr bwMode="auto">
          <a:xfrm>
            <a:off x="3678744" y="2901356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9" name="Oval 417"/>
          <p:cNvSpPr>
            <a:spLocks noChangeArrowheads="1"/>
          </p:cNvSpPr>
          <p:nvPr/>
        </p:nvSpPr>
        <p:spPr bwMode="auto">
          <a:xfrm>
            <a:off x="4000496" y="2937356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0" name="Oval 417"/>
          <p:cNvSpPr>
            <a:spLocks noChangeArrowheads="1"/>
          </p:cNvSpPr>
          <p:nvPr/>
        </p:nvSpPr>
        <p:spPr bwMode="auto">
          <a:xfrm>
            <a:off x="4250248" y="3223108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1" name="Oval 417"/>
          <p:cNvSpPr>
            <a:spLocks noChangeArrowheads="1"/>
          </p:cNvSpPr>
          <p:nvPr/>
        </p:nvSpPr>
        <p:spPr bwMode="auto">
          <a:xfrm>
            <a:off x="4464562" y="3375508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2" name="Oval 417"/>
          <p:cNvSpPr>
            <a:spLocks noChangeArrowheads="1"/>
          </p:cNvSpPr>
          <p:nvPr/>
        </p:nvSpPr>
        <p:spPr bwMode="auto">
          <a:xfrm>
            <a:off x="4107372" y="3008794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3" name="Oval 417"/>
          <p:cNvSpPr>
            <a:spLocks noChangeArrowheads="1"/>
          </p:cNvSpPr>
          <p:nvPr/>
        </p:nvSpPr>
        <p:spPr bwMode="auto">
          <a:xfrm>
            <a:off x="4500562" y="5381968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6" name="Oval 417"/>
          <p:cNvSpPr>
            <a:spLocks noChangeArrowheads="1"/>
          </p:cNvSpPr>
          <p:nvPr/>
        </p:nvSpPr>
        <p:spPr bwMode="auto">
          <a:xfrm>
            <a:off x="4253651" y="2877329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7" name="Oval 417"/>
          <p:cNvSpPr>
            <a:spLocks noChangeArrowheads="1"/>
          </p:cNvSpPr>
          <p:nvPr/>
        </p:nvSpPr>
        <p:spPr bwMode="auto">
          <a:xfrm>
            <a:off x="4107372" y="2794480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8" name="TextBox 427"/>
          <p:cNvSpPr txBox="1"/>
          <p:nvPr/>
        </p:nvSpPr>
        <p:spPr>
          <a:xfrm>
            <a:off x="2357422" y="2437290"/>
            <a:ext cx="107157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err="1" smtClean="0">
                <a:solidFill>
                  <a:prstClr val="black"/>
                </a:solidFill>
                <a:latin typeface="Arial" charset="0"/>
              </a:rPr>
              <a:t>VocaLink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 (GB)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29" name="Straight Connector 428"/>
          <p:cNvCxnSpPr>
            <a:stCxn id="428" idx="3"/>
            <a:endCxn id="417" idx="1"/>
          </p:cNvCxnSpPr>
          <p:nvPr/>
        </p:nvCxnSpPr>
        <p:spPr>
          <a:xfrm>
            <a:off x="3428992" y="2568095"/>
            <a:ext cx="433900" cy="30309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/>
          <p:cNvCxnSpPr>
            <a:stCxn id="430" idx="2"/>
            <a:endCxn id="427" idx="0"/>
          </p:cNvCxnSpPr>
          <p:nvPr/>
        </p:nvCxnSpPr>
        <p:spPr>
          <a:xfrm rot="16200000" flipH="1">
            <a:off x="3564445" y="2233553"/>
            <a:ext cx="818382" cy="30347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/>
          <p:cNvCxnSpPr>
            <a:stCxn id="432" idx="1"/>
            <a:endCxn id="422" idx="6"/>
          </p:cNvCxnSpPr>
          <p:nvPr/>
        </p:nvCxnSpPr>
        <p:spPr>
          <a:xfrm rot="10800000" flipV="1">
            <a:off x="4143372" y="2509442"/>
            <a:ext cx="950316" cy="51735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5181998" y="2068522"/>
            <a:ext cx="78581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KIR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(PL)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35" name="Straight Connector 434"/>
          <p:cNvCxnSpPr>
            <a:stCxn id="434" idx="1"/>
            <a:endCxn id="426" idx="6"/>
          </p:cNvCxnSpPr>
          <p:nvPr/>
        </p:nvCxnSpPr>
        <p:spPr>
          <a:xfrm rot="10800000" flipV="1">
            <a:off x="4289652" y="2199327"/>
            <a:ext cx="892347" cy="69600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6" name="TextBox 435"/>
          <p:cNvSpPr txBox="1"/>
          <p:nvPr/>
        </p:nvSpPr>
        <p:spPr>
          <a:xfrm>
            <a:off x="4931893" y="3418942"/>
            <a:ext cx="783115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Dias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(GR)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en-GB" sz="11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37" name="Straight Connector 436"/>
          <p:cNvCxnSpPr>
            <a:stCxn id="436" idx="1"/>
            <a:endCxn id="421" idx="5"/>
          </p:cNvCxnSpPr>
          <p:nvPr/>
        </p:nvCxnSpPr>
        <p:spPr>
          <a:xfrm rot="10800000">
            <a:off x="4495291" y="3406237"/>
            <a:ext cx="436603" cy="14351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TextBox 437"/>
          <p:cNvSpPr txBox="1"/>
          <p:nvPr/>
        </p:nvSpPr>
        <p:spPr>
          <a:xfrm>
            <a:off x="3929058" y="3580298"/>
            <a:ext cx="1000132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SIA-SSB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(IT)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39" name="Straight Connector 438"/>
          <p:cNvCxnSpPr>
            <a:stCxn id="438" idx="0"/>
            <a:endCxn id="420" idx="4"/>
          </p:cNvCxnSpPr>
          <p:nvPr/>
        </p:nvCxnSpPr>
        <p:spPr>
          <a:xfrm rot="16200000" flipV="1">
            <a:off x="4188091" y="3339265"/>
            <a:ext cx="321190" cy="16087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439"/>
          <p:cNvSpPr txBox="1"/>
          <p:nvPr/>
        </p:nvSpPr>
        <p:spPr>
          <a:xfrm>
            <a:off x="2714612" y="2794480"/>
            <a:ext cx="78581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RPS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(IE)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41" name="Straight Connector 440"/>
          <p:cNvCxnSpPr>
            <a:stCxn id="440" idx="3"/>
            <a:endCxn id="418" idx="2"/>
          </p:cNvCxnSpPr>
          <p:nvPr/>
        </p:nvCxnSpPr>
        <p:spPr>
          <a:xfrm flipV="1">
            <a:off x="3500430" y="2919356"/>
            <a:ext cx="178314" cy="592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441"/>
          <p:cNvSpPr txBox="1"/>
          <p:nvPr/>
        </p:nvSpPr>
        <p:spPr>
          <a:xfrm>
            <a:off x="2714612" y="3508860"/>
            <a:ext cx="92869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err="1" smtClean="0">
                <a:solidFill>
                  <a:prstClr val="black"/>
                </a:solidFill>
                <a:latin typeface="Arial" charset="0"/>
              </a:rPr>
              <a:t>Iberpay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(ES)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43" name="Straight Connector 442"/>
          <p:cNvCxnSpPr>
            <a:stCxn id="442" idx="3"/>
            <a:endCxn id="413" idx="5"/>
          </p:cNvCxnSpPr>
          <p:nvPr/>
        </p:nvCxnSpPr>
        <p:spPr>
          <a:xfrm flipV="1">
            <a:off x="3643306" y="3325274"/>
            <a:ext cx="173604" cy="31439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TextBox 443"/>
          <p:cNvSpPr txBox="1"/>
          <p:nvPr/>
        </p:nvSpPr>
        <p:spPr>
          <a:xfrm>
            <a:off x="4786314" y="5381968"/>
            <a:ext cx="107157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err="1" smtClean="0">
                <a:solidFill>
                  <a:prstClr val="black"/>
                </a:solidFill>
                <a:latin typeface="Arial" charset="0"/>
              </a:rPr>
              <a:t>Bankserv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(ZA)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45" name="Straight Connector 444"/>
          <p:cNvCxnSpPr>
            <a:stCxn id="444" idx="1"/>
            <a:endCxn id="423" idx="4"/>
          </p:cNvCxnSpPr>
          <p:nvPr/>
        </p:nvCxnSpPr>
        <p:spPr>
          <a:xfrm rot="10800000">
            <a:off x="4518562" y="5417969"/>
            <a:ext cx="267752" cy="9480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>
            <a:off x="7965586" y="5114216"/>
            <a:ext cx="1588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/>
          <p:cNvSpPr txBox="1"/>
          <p:nvPr/>
        </p:nvSpPr>
        <p:spPr>
          <a:xfrm>
            <a:off x="3000364" y="2071678"/>
            <a:ext cx="928694" cy="2700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err="1" smtClean="0">
                <a:solidFill>
                  <a:prstClr val="black"/>
                </a:solidFill>
                <a:latin typeface="Arial" charset="0"/>
              </a:rPr>
              <a:t>Equens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(NL)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52" name="Straight Connector 451"/>
          <p:cNvCxnSpPr>
            <a:stCxn id="451" idx="2"/>
            <a:endCxn id="419" idx="0"/>
          </p:cNvCxnSpPr>
          <p:nvPr/>
        </p:nvCxnSpPr>
        <p:spPr>
          <a:xfrm rot="16200000" flipH="1">
            <a:off x="3443780" y="2362640"/>
            <a:ext cx="595646" cy="55378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TextBox 452"/>
          <p:cNvSpPr txBox="1"/>
          <p:nvPr/>
        </p:nvSpPr>
        <p:spPr>
          <a:xfrm>
            <a:off x="2714612" y="3151670"/>
            <a:ext cx="78581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EBA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(EU)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54" name="Straight Connector 453"/>
          <p:cNvCxnSpPr>
            <a:stCxn id="453" idx="3"/>
            <a:endCxn id="416" idx="2"/>
          </p:cNvCxnSpPr>
          <p:nvPr/>
        </p:nvCxnSpPr>
        <p:spPr>
          <a:xfrm flipV="1">
            <a:off x="3500430" y="3098232"/>
            <a:ext cx="428628" cy="18424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5" name="TextBox 454"/>
          <p:cNvSpPr txBox="1"/>
          <p:nvPr/>
        </p:nvSpPr>
        <p:spPr>
          <a:xfrm>
            <a:off x="4143372" y="3794612"/>
            <a:ext cx="1000132" cy="43088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ICCREA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(IT)</a:t>
            </a:r>
            <a:endParaRPr lang="en-GB" sz="800" dirty="0" smtClean="0">
              <a:solidFill>
                <a:prstClr val="black"/>
              </a:solidFill>
              <a:latin typeface="Arial" charset="0"/>
            </a:endParaRPr>
          </a:p>
          <a:p>
            <a:pPr algn="ctr" eaLnBrk="0" hangingPunct="0"/>
            <a:endParaRPr lang="en-GB" sz="11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56" name="Oval 417"/>
          <p:cNvSpPr>
            <a:spLocks noChangeArrowheads="1"/>
          </p:cNvSpPr>
          <p:nvPr/>
        </p:nvSpPr>
        <p:spPr bwMode="auto">
          <a:xfrm>
            <a:off x="4352158" y="3115670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4987405" y="2964475"/>
            <a:ext cx="87073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FINA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(HR)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58" name="Straight Connector 457"/>
          <p:cNvCxnSpPr>
            <a:stCxn id="457" idx="1"/>
            <a:endCxn id="456" idx="7"/>
          </p:cNvCxnSpPr>
          <p:nvPr/>
        </p:nvCxnSpPr>
        <p:spPr>
          <a:xfrm rot="10800000" flipV="1">
            <a:off x="4382887" y="3095280"/>
            <a:ext cx="604519" cy="2566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5325372" y="4429132"/>
            <a:ext cx="74682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ACH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 (UG)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60" name="Straight Connector 459"/>
          <p:cNvCxnSpPr>
            <a:stCxn id="473" idx="5"/>
            <a:endCxn id="459" idx="1"/>
          </p:cNvCxnSpPr>
          <p:nvPr/>
        </p:nvCxnSpPr>
        <p:spPr>
          <a:xfrm rot="5400000" flipH="1" flipV="1">
            <a:off x="5075657" y="4330372"/>
            <a:ext cx="20149" cy="47927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Oval 417"/>
          <p:cNvSpPr>
            <a:spLocks noChangeArrowheads="1"/>
          </p:cNvSpPr>
          <p:nvPr/>
        </p:nvSpPr>
        <p:spPr bwMode="auto">
          <a:xfrm>
            <a:off x="4117976" y="3116716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3" name="Oval 417"/>
          <p:cNvSpPr>
            <a:spLocks noChangeArrowheads="1"/>
          </p:cNvSpPr>
          <p:nvPr/>
        </p:nvSpPr>
        <p:spPr bwMode="auto">
          <a:xfrm>
            <a:off x="4815365" y="4549358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7" name="TextBox 476"/>
          <p:cNvSpPr txBox="1"/>
          <p:nvPr/>
        </p:nvSpPr>
        <p:spPr>
          <a:xfrm>
            <a:off x="5747451" y="3265201"/>
            <a:ext cx="1653493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err="1" smtClean="0">
                <a:solidFill>
                  <a:prstClr val="black"/>
                </a:solidFill>
                <a:latin typeface="Arial" charset="0"/>
              </a:rPr>
              <a:t>Borica-Bankservice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(BG)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78" name="Straight Connector 477"/>
          <p:cNvCxnSpPr>
            <a:stCxn id="484" idx="6"/>
            <a:endCxn id="477" idx="1"/>
          </p:cNvCxnSpPr>
          <p:nvPr/>
        </p:nvCxnSpPr>
        <p:spPr>
          <a:xfrm>
            <a:off x="4533914" y="3226486"/>
            <a:ext cx="1213537" cy="16952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Oval 417"/>
          <p:cNvSpPr>
            <a:spLocks noChangeArrowheads="1"/>
          </p:cNvSpPr>
          <p:nvPr/>
        </p:nvSpPr>
        <p:spPr bwMode="auto">
          <a:xfrm>
            <a:off x="4497914" y="3208486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4295772" y="4024646"/>
            <a:ext cx="91917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err="1" smtClean="0">
                <a:solidFill>
                  <a:prstClr val="black"/>
                </a:solidFill>
                <a:latin typeface="Arial" charset="0"/>
              </a:rPr>
              <a:t>Equens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(IT)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4714876" y="1714488"/>
            <a:ext cx="92869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BGC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(SE)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67" name="Straight Connector 466"/>
          <p:cNvCxnSpPr>
            <a:stCxn id="466" idx="2"/>
            <a:endCxn id="470" idx="2"/>
          </p:cNvCxnSpPr>
          <p:nvPr/>
        </p:nvCxnSpPr>
        <p:spPr>
          <a:xfrm rot="5400000">
            <a:off x="4423706" y="1869183"/>
            <a:ext cx="648602" cy="86243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Oval 417"/>
          <p:cNvSpPr>
            <a:spLocks noChangeArrowheads="1"/>
          </p:cNvSpPr>
          <p:nvPr/>
        </p:nvSpPr>
        <p:spPr bwMode="auto">
          <a:xfrm>
            <a:off x="4316790" y="2606700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30" name="TextBox 429"/>
          <p:cNvSpPr txBox="1"/>
          <p:nvPr/>
        </p:nvSpPr>
        <p:spPr>
          <a:xfrm>
            <a:off x="3286116" y="1714488"/>
            <a:ext cx="107157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err="1" smtClean="0">
                <a:solidFill>
                  <a:prstClr val="black"/>
                </a:solidFill>
                <a:latin typeface="Arial" charset="0"/>
              </a:rPr>
              <a:t>Eurogiro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(EU)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86" name="Oval 417"/>
          <p:cNvSpPr>
            <a:spLocks noChangeArrowheads="1"/>
          </p:cNvSpPr>
          <p:nvPr/>
        </p:nvSpPr>
        <p:spPr bwMode="auto">
          <a:xfrm>
            <a:off x="4280140" y="3043686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87" name="TextBox 486"/>
          <p:cNvSpPr txBox="1"/>
          <p:nvPr/>
        </p:nvSpPr>
        <p:spPr>
          <a:xfrm>
            <a:off x="5156617" y="2668091"/>
            <a:ext cx="87073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CSA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(AT)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88" name="Straight Connector 487"/>
          <p:cNvCxnSpPr>
            <a:stCxn id="487" idx="1"/>
            <a:endCxn id="486" idx="6"/>
          </p:cNvCxnSpPr>
          <p:nvPr/>
        </p:nvCxnSpPr>
        <p:spPr>
          <a:xfrm rot="10800000" flipV="1">
            <a:off x="4316141" y="2798896"/>
            <a:ext cx="840477" cy="26279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TextBox 431"/>
          <p:cNvSpPr txBox="1"/>
          <p:nvPr/>
        </p:nvSpPr>
        <p:spPr>
          <a:xfrm>
            <a:off x="5093688" y="2378638"/>
            <a:ext cx="90707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RPS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(DE)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68" name="TextBox 467"/>
          <p:cNvSpPr txBox="1"/>
          <p:nvPr/>
        </p:nvSpPr>
        <p:spPr>
          <a:xfrm>
            <a:off x="7429488" y="4071942"/>
            <a:ext cx="92869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BECS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(AU)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69" name="Straight Connector 468"/>
          <p:cNvCxnSpPr>
            <a:stCxn id="468" idx="2"/>
            <a:endCxn id="909" idx="1"/>
          </p:cNvCxnSpPr>
          <p:nvPr/>
        </p:nvCxnSpPr>
        <p:spPr>
          <a:xfrm rot="16200000" flipH="1">
            <a:off x="7578168" y="4649218"/>
            <a:ext cx="743794" cy="11246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2" name="TextBox 471"/>
          <p:cNvSpPr txBox="1"/>
          <p:nvPr/>
        </p:nvSpPr>
        <p:spPr>
          <a:xfrm>
            <a:off x="6572264" y="5643578"/>
            <a:ext cx="128588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LVP System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(NZ)</a:t>
            </a:r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en-GB" sz="11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74" name="Straight Connector 473"/>
          <p:cNvCxnSpPr>
            <a:stCxn id="472" idx="3"/>
            <a:endCxn id="911" idx="2"/>
          </p:cNvCxnSpPr>
          <p:nvPr/>
        </p:nvCxnSpPr>
        <p:spPr>
          <a:xfrm flipV="1">
            <a:off x="7858148" y="5661578"/>
            <a:ext cx="785818" cy="11280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TextBox 475"/>
          <p:cNvSpPr txBox="1"/>
          <p:nvPr/>
        </p:nvSpPr>
        <p:spPr>
          <a:xfrm>
            <a:off x="642910" y="4365410"/>
            <a:ext cx="86160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ACH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(CO)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480" name="Straight Connector 479"/>
          <p:cNvCxnSpPr>
            <a:stCxn id="914" idx="3"/>
            <a:endCxn id="476" idx="3"/>
          </p:cNvCxnSpPr>
          <p:nvPr/>
        </p:nvCxnSpPr>
        <p:spPr>
          <a:xfrm rot="5400000">
            <a:off x="1665396" y="4227544"/>
            <a:ext cx="107793" cy="42954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" name="Title 480"/>
          <p:cNvSpPr>
            <a:spLocks noGrp="1"/>
          </p:cNvSpPr>
          <p:nvPr>
            <p:ph type="title"/>
          </p:nvPr>
        </p:nvSpPr>
        <p:spPr>
          <a:xfrm>
            <a:off x="428596" y="285728"/>
            <a:ext cx="7620000" cy="1143000"/>
          </a:xfrm>
        </p:spPr>
        <p:txBody>
          <a:bodyPr/>
          <a:lstStyle/>
          <a:p>
            <a:r>
              <a:rPr lang="en-US" dirty="0" smtClean="0"/>
              <a:t>Low value payment systems on SWIFT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9" name="TextBox 478"/>
          <p:cNvSpPr txBox="1"/>
          <p:nvPr/>
        </p:nvSpPr>
        <p:spPr>
          <a:xfrm>
            <a:off x="5295972" y="4770081"/>
            <a:ext cx="776226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ACH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(TZ)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888" name="Straight Connector 887"/>
          <p:cNvCxnSpPr>
            <a:stCxn id="893" idx="6"/>
            <a:endCxn id="479" idx="1"/>
          </p:cNvCxnSpPr>
          <p:nvPr/>
        </p:nvCxnSpPr>
        <p:spPr>
          <a:xfrm>
            <a:off x="4893752" y="4732884"/>
            <a:ext cx="402220" cy="16800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9" name="Slide Number Placeholder 88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5325BD-5FC2-480B-B61D-58AE3740858E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90" name="TextBox 470"/>
          <p:cNvSpPr txBox="1"/>
          <p:nvPr/>
        </p:nvSpPr>
        <p:spPr>
          <a:xfrm>
            <a:off x="4000496" y="1357298"/>
            <a:ext cx="1285884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100" dirty="0" smtClean="0">
                <a:solidFill>
                  <a:prstClr val="black"/>
                </a:solidFill>
                <a:latin typeface="Arial" charset="0"/>
              </a:rPr>
              <a:t>Nets </a:t>
            </a:r>
            <a:r>
              <a:rPr lang="en-US" sz="800" dirty="0" smtClean="0">
                <a:solidFill>
                  <a:prstClr val="black"/>
                </a:solidFill>
                <a:latin typeface="Arial" charset="0"/>
              </a:rPr>
              <a:t>(NO+DK)</a:t>
            </a:r>
            <a:endParaRPr lang="en-GB" sz="8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891" name="Straight Connector 890"/>
          <p:cNvCxnSpPr>
            <a:stCxn id="427" idx="7"/>
            <a:endCxn id="890" idx="2"/>
          </p:cNvCxnSpPr>
          <p:nvPr/>
        </p:nvCxnSpPr>
        <p:spPr bwMode="auto">
          <a:xfrm rot="5400000" flipH="1" flipV="1">
            <a:off x="3800347" y="1956661"/>
            <a:ext cx="1180844" cy="5053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2" name="Straight Connector 891"/>
          <p:cNvCxnSpPr>
            <a:stCxn id="890" idx="2"/>
            <a:endCxn id="895" idx="0"/>
          </p:cNvCxnSpPr>
          <p:nvPr/>
        </p:nvCxnSpPr>
        <p:spPr bwMode="auto">
          <a:xfrm rot="5400000">
            <a:off x="3925987" y="1854293"/>
            <a:ext cx="952836" cy="4820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3" name="Oval 417"/>
          <p:cNvSpPr>
            <a:spLocks noChangeArrowheads="1"/>
          </p:cNvSpPr>
          <p:nvPr/>
        </p:nvSpPr>
        <p:spPr bwMode="auto">
          <a:xfrm>
            <a:off x="4857752" y="4714884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95" name="Oval 417"/>
          <p:cNvSpPr>
            <a:spLocks noChangeArrowheads="1"/>
          </p:cNvSpPr>
          <p:nvPr/>
        </p:nvSpPr>
        <p:spPr bwMode="auto">
          <a:xfrm>
            <a:off x="4143372" y="2571744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09" name="Oval 417"/>
          <p:cNvSpPr>
            <a:spLocks noChangeArrowheads="1"/>
          </p:cNvSpPr>
          <p:nvPr/>
        </p:nvSpPr>
        <p:spPr bwMode="auto">
          <a:xfrm>
            <a:off x="8001024" y="5072074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11" name="Oval 417"/>
          <p:cNvSpPr>
            <a:spLocks noChangeArrowheads="1"/>
          </p:cNvSpPr>
          <p:nvPr/>
        </p:nvSpPr>
        <p:spPr bwMode="auto">
          <a:xfrm>
            <a:off x="8643966" y="5643578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14" name="Oval 417"/>
          <p:cNvSpPr>
            <a:spLocks noChangeArrowheads="1"/>
          </p:cNvSpPr>
          <p:nvPr/>
        </p:nvSpPr>
        <p:spPr bwMode="auto">
          <a:xfrm>
            <a:off x="1928794" y="4357694"/>
            <a:ext cx="36000" cy="360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1" name="TextBox 470"/>
          <p:cNvSpPr txBox="1"/>
          <p:nvPr/>
        </p:nvSpPr>
        <p:spPr>
          <a:xfrm>
            <a:off x="1151563" y="6309368"/>
            <a:ext cx="7007880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fr-BE" dirty="0" smtClean="0"/>
              <a:t>More </a:t>
            </a:r>
            <a:r>
              <a:rPr lang="fr-BE" dirty="0" err="1" smtClean="0"/>
              <a:t>than</a:t>
            </a:r>
            <a:r>
              <a:rPr lang="fr-BE" dirty="0" smtClean="0"/>
              <a:t> 7 billion transactions on SWIFT </a:t>
            </a:r>
            <a:r>
              <a:rPr lang="fr-BE" dirty="0" err="1" smtClean="0"/>
              <a:t>already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31825" y="1816100"/>
            <a:ext cx="4171950" cy="1104900"/>
          </a:xfrm>
          <a:prstGeom prst="homePlate">
            <a:avLst>
              <a:gd name="adj" fmla="val 54173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Global market reach </a:t>
            </a:r>
            <a:endParaRPr lang="en-GB" sz="1600" b="1" dirty="0">
              <a:solidFill>
                <a:schemeClr val="bg1"/>
              </a:solidFill>
            </a:endParaRPr>
          </a:p>
          <a:p>
            <a:endParaRPr lang="en-GB" sz="400" b="1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839639" y="1828152"/>
            <a:ext cx="4393870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Thousands banks 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600+ corporates 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19+ Retail payments systems (e.g.: ACHs)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60+ high value payment systems (e.g. : Target2)  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800121" y="4884874"/>
            <a:ext cx="4146550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GB" sz="1400" dirty="0" smtClean="0"/>
              <a:t>Closed business community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Single security </a:t>
            </a:r>
            <a:r>
              <a:rPr lang="en-GB" sz="1400" dirty="0" smtClean="0"/>
              <a:t>an</a:t>
            </a:r>
            <a:r>
              <a:rPr lang="en-US" sz="1400" dirty="0" smtClean="0"/>
              <a:t>d file transfer 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Non-repudiation (proof of sender)  </a:t>
            </a:r>
            <a:endParaRPr lang="en-GB" sz="1400" dirty="0" smtClean="0"/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Reliability and availability (</a:t>
            </a:r>
            <a:r>
              <a:rPr lang="en-GB" sz="1400" dirty="0" smtClean="0"/>
              <a:t>99.999% uptime) 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35000" y="4905375"/>
            <a:ext cx="4171950" cy="1042988"/>
          </a:xfrm>
          <a:prstGeom prst="homePlate">
            <a:avLst>
              <a:gd name="adj" fmla="val 57389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rIns="18000" anchor="ctr"/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Cost efficiencies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835464" y="3317196"/>
            <a:ext cx="4033837" cy="128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Supports both proprietary or standard format 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GB" sz="1400" dirty="0" smtClean="0"/>
              <a:t>Same infrastructure for all currencies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Credit transfer, direct debit, cheque 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Flexible exchange method to cope with each local clearing community requirement</a:t>
            </a:r>
            <a:endParaRPr lang="en-GB" sz="1400" dirty="0" smtClean="0"/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655638" y="3441513"/>
            <a:ext cx="4171950" cy="1085850"/>
          </a:xfrm>
          <a:prstGeom prst="homePlate">
            <a:avLst>
              <a:gd name="adj" fmla="val 5706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Interoperability and flexibility</a:t>
            </a:r>
            <a:endParaRPr lang="en-GB" sz="2000" b="1" dirty="0">
              <a:solidFill>
                <a:schemeClr val="bg1"/>
              </a:solidFill>
            </a:endParaRPr>
          </a:p>
          <a:p>
            <a:endParaRPr lang="en-GB" sz="400" b="1" dirty="0">
              <a:solidFill>
                <a:schemeClr val="bg1"/>
              </a:solidFill>
            </a:endParaRPr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620000" cy="11430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Benefits of using SWIFT</a:t>
            </a: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31825" y="1339198"/>
            <a:ext cx="4171950" cy="1104900"/>
          </a:xfrm>
          <a:prstGeom prst="homePlate">
            <a:avLst>
              <a:gd name="adj" fmla="val 54173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Compared to VPNs</a:t>
            </a:r>
            <a:endParaRPr lang="en-GB" sz="1600" b="1" dirty="0">
              <a:solidFill>
                <a:schemeClr val="bg1"/>
              </a:solidFill>
            </a:endParaRPr>
          </a:p>
          <a:p>
            <a:endParaRPr lang="en-GB" sz="400" b="1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839639" y="1204608"/>
            <a:ext cx="4393870" cy="140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Predictability of costs (rebate based </a:t>
            </a:r>
            <a:r>
              <a:rPr lang="en-US" sz="1400" dirty="0" err="1" smtClean="0"/>
              <a:t>vs</a:t>
            </a:r>
            <a:r>
              <a:rPr lang="en-US" sz="1400" dirty="0" smtClean="0"/>
              <a:t> surcharge based for VPNs)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Clearer TCO on SWIFT side – </a:t>
            </a:r>
            <a:r>
              <a:rPr lang="en-US" sz="1400" dirty="0" err="1" smtClean="0"/>
              <a:t>mutualisation</a:t>
            </a:r>
            <a:r>
              <a:rPr lang="en-US" sz="1400" dirty="0" smtClean="0"/>
              <a:t> of means, prices decreasing over time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Any additional traffic has indirect impact on banks SWIFT </a:t>
            </a:r>
            <a:r>
              <a:rPr lang="en-US" sz="1400" dirty="0" err="1" smtClean="0"/>
              <a:t>tiering</a:t>
            </a:r>
            <a:endParaRPr lang="en-US" sz="1400" dirty="0" smtClean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808747" y="5448051"/>
            <a:ext cx="4146550" cy="128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GB" sz="1400" dirty="0" smtClean="0"/>
              <a:t>24/7 availability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fr-BE" sz="1400" dirty="0" smtClean="0"/>
              <a:t>Business and </a:t>
            </a:r>
            <a:r>
              <a:rPr lang="fr-BE" sz="1400" dirty="0" err="1" smtClean="0"/>
              <a:t>technical</a:t>
            </a:r>
            <a:r>
              <a:rPr lang="fr-BE" sz="1400" dirty="0" smtClean="0"/>
              <a:t> support </a:t>
            </a:r>
            <a:r>
              <a:rPr lang="fr-BE" sz="1400" dirty="0" err="1" smtClean="0"/>
              <a:t>included</a:t>
            </a:r>
            <a:endParaRPr lang="en-US" sz="1400" dirty="0" smtClean="0"/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Security is a must and part of base offer – delivery and authentication options available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SWIFT includes an insurance coverage</a:t>
            </a:r>
            <a:endParaRPr lang="en-GB" sz="1400" dirty="0" smtClean="0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26373" y="5468551"/>
            <a:ext cx="4171950" cy="1042988"/>
          </a:xfrm>
          <a:prstGeom prst="homePlate">
            <a:avLst>
              <a:gd name="adj" fmla="val 57389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rIns="18000" anchor="ctr"/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SWIFT Premium service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826838" y="2875635"/>
            <a:ext cx="4033837" cy="23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SWIFT allows connecting to exogenous systems (EACHA framework/EBA Step2)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FontTx/>
              <a:buChar char="•"/>
            </a:pPr>
            <a:r>
              <a:rPr lang="en-US" sz="1400" dirty="0" smtClean="0"/>
              <a:t>SWIFT allows connectivity to Settlement Systems (TARGET2)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Minimizes footprint at the bank side (reuse of SWIFT infrastructure) and FTE spending for maintenance and monitoring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Minimizes up-front set up and negotiations between parties</a:t>
            </a:r>
          </a:p>
          <a:p>
            <a:pPr marL="177800" indent="-177800">
              <a:lnSpc>
                <a:spcPct val="90000"/>
              </a:lnSpc>
              <a:spcBef>
                <a:spcPct val="3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Span of messaging services available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655638" y="3286258"/>
            <a:ext cx="4171950" cy="1085850"/>
          </a:xfrm>
          <a:prstGeom prst="homePlate">
            <a:avLst>
              <a:gd name="adj" fmla="val 57062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Expansion and reuse</a:t>
            </a:r>
            <a:endParaRPr lang="en-GB" sz="2000" b="1" dirty="0">
              <a:solidFill>
                <a:schemeClr val="bg1"/>
              </a:solidFill>
            </a:endParaRPr>
          </a:p>
          <a:p>
            <a:endParaRPr lang="en-GB" sz="400" b="1" dirty="0">
              <a:solidFill>
                <a:schemeClr val="bg1"/>
              </a:solidFill>
            </a:endParaRPr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620000" cy="11430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Benefits of using SWIFT</a:t>
            </a: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134F18-D5E3-4DAE-A1C2-2EBB4D1995F6}" type="slidenum">
              <a:rPr lang="en-GB">
                <a:latin typeface="Arial" pitchFamily="34" charset="0"/>
              </a:rPr>
              <a:pPr/>
              <a:t>5</a:t>
            </a:fld>
            <a:endParaRPr lang="en-GB">
              <a:latin typeface="Arial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7938"/>
            <a:ext cx="8955088" cy="1143001"/>
          </a:xfrm>
        </p:spPr>
        <p:txBody>
          <a:bodyPr/>
          <a:lstStyle/>
          <a:p>
            <a:pPr eaLnBrk="1" hangingPunct="1"/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dirty="0" smtClean="0"/>
              <a:t>The Romanian banks’ vision</a:t>
            </a:r>
            <a:br>
              <a:rPr lang="en-GB" dirty="0" smtClean="0"/>
            </a:br>
            <a:r>
              <a:rPr lang="en-GB" sz="2800" dirty="0" smtClean="0"/>
              <a:t>A total solution for payment and settlement systems 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6012184" y="1448747"/>
            <a:ext cx="3131816" cy="2862322"/>
          </a:xfrm>
          <a:prstGeom prst="rect">
            <a:avLst/>
          </a:prstGeom>
          <a:solidFill>
            <a:schemeClr val="bg2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 Correspondent banks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 smtClean="0">
                <a:solidFill>
                  <a:srgbClr val="000000"/>
                </a:solidFill>
              </a:rPr>
              <a:t>ReGIS</a:t>
            </a:r>
            <a:r>
              <a:rPr lang="en-GB" sz="1800" dirty="0" smtClean="0">
                <a:solidFill>
                  <a:srgbClr val="000000"/>
                </a:solidFill>
              </a:rPr>
              <a:t> (HVP) </a:t>
            </a: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smtClean="0">
                <a:solidFill>
                  <a:srgbClr val="000000"/>
                </a:solidFill>
              </a:rPr>
              <a:t>SAFIR (Securities)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fr-BE" sz="1800" dirty="0" smtClean="0">
                <a:solidFill>
                  <a:srgbClr val="000000"/>
                </a:solidFill>
              </a:rPr>
              <a:t>TARGET2 (HVP)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 SENT (LVP)</a:t>
            </a: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 Regulatory Reporting </a:t>
            </a:r>
            <a:endParaRPr lang="en-GB" sz="1800" dirty="0">
              <a:solidFill>
                <a:srgbClr val="0000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GB" sz="1800" dirty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 flipV="1">
            <a:off x="2022475" y="3184525"/>
            <a:ext cx="3960813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lg"/>
            <a:tailEnd type="triangle" w="med" len="lg"/>
          </a:ln>
        </p:spPr>
        <p:txBody>
          <a:bodyPr anchor="ctr"/>
          <a:lstStyle/>
          <a:p>
            <a:endParaRPr lang="en-GB"/>
          </a:p>
        </p:txBody>
      </p:sp>
      <p:sp>
        <p:nvSpPr>
          <p:cNvPr id="10246" name="Freeform 5"/>
          <p:cNvSpPr>
            <a:spLocks/>
          </p:cNvSpPr>
          <p:nvPr/>
        </p:nvSpPr>
        <p:spPr bwMode="auto">
          <a:xfrm>
            <a:off x="2038350" y="3687763"/>
            <a:ext cx="1711325" cy="1228725"/>
          </a:xfrm>
          <a:custGeom>
            <a:avLst/>
            <a:gdLst>
              <a:gd name="T0" fmla="*/ 1359 w 1359"/>
              <a:gd name="T1" fmla="*/ 364 h 366"/>
              <a:gd name="T2" fmla="*/ 727 w 1359"/>
              <a:gd name="T3" fmla="*/ 366 h 366"/>
              <a:gd name="T4" fmla="*/ 727 w 1359"/>
              <a:gd name="T5" fmla="*/ 0 h 366"/>
              <a:gd name="T6" fmla="*/ 0 w 1359"/>
              <a:gd name="T7" fmla="*/ 0 h 366"/>
              <a:gd name="T8" fmla="*/ 0 60000 65536"/>
              <a:gd name="T9" fmla="*/ 0 60000 65536"/>
              <a:gd name="T10" fmla="*/ 0 60000 65536"/>
              <a:gd name="T11" fmla="*/ 0 60000 65536"/>
              <a:gd name="T12" fmla="*/ 0 w 1359"/>
              <a:gd name="T13" fmla="*/ 0 h 366"/>
              <a:gd name="T14" fmla="*/ 1359 w 1359"/>
              <a:gd name="T15" fmla="*/ 366 h 3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9" h="366">
                <a:moveTo>
                  <a:pt x="1359" y="364"/>
                </a:moveTo>
                <a:lnTo>
                  <a:pt x="727" y="366"/>
                </a:lnTo>
                <a:lnTo>
                  <a:pt x="727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954A09"/>
            </a:solidFill>
            <a:round/>
            <a:headEnd type="triangle" w="med" len="lg"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768350" y="5657850"/>
            <a:ext cx="7740650" cy="701675"/>
          </a:xfrm>
          <a:prstGeom prst="rect">
            <a:avLst/>
          </a:prstGeom>
          <a:solidFill>
            <a:srgbClr val="885FAD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300" dirty="0">
                <a:solidFill>
                  <a:schemeClr val="bg1"/>
                </a:solidFill>
              </a:rPr>
              <a:t>Benefit from SWIFT’s security, reliability, availability </a:t>
            </a:r>
            <a:br>
              <a:rPr lang="en-GB" sz="2300" dirty="0">
                <a:solidFill>
                  <a:schemeClr val="bg1"/>
                </a:solidFill>
              </a:rPr>
            </a:br>
            <a:r>
              <a:rPr lang="en-GB" sz="2300" dirty="0">
                <a:solidFill>
                  <a:schemeClr val="bg1"/>
                </a:solidFill>
              </a:rPr>
              <a:t>while reusing their existing infrastructure</a:t>
            </a:r>
          </a:p>
        </p:txBody>
      </p:sp>
      <p:pic>
        <p:nvPicPr>
          <p:cNvPr id="1024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700" y="2606675"/>
            <a:ext cx="117475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928938" y="2325688"/>
            <a:ext cx="2160587" cy="1697037"/>
            <a:chOff x="1859" y="1415"/>
            <a:chExt cx="1361" cy="1069"/>
          </a:xfrm>
        </p:grpSpPr>
        <p:pic>
          <p:nvPicPr>
            <p:cNvPr id="10254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59" y="1415"/>
              <a:ext cx="1361" cy="1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5" name="Rectangle 10"/>
            <p:cNvSpPr>
              <a:spLocks noChangeArrowheads="1"/>
            </p:cNvSpPr>
            <p:nvPr/>
          </p:nvSpPr>
          <p:spPr bwMode="auto">
            <a:xfrm>
              <a:off x="2201" y="1824"/>
              <a:ext cx="7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rgbClr val="000000"/>
                  </a:solidFill>
                </a:rPr>
                <a:t>SWIFT</a:t>
              </a:r>
            </a:p>
          </p:txBody>
        </p:sp>
      </p:grpSp>
      <p:pic>
        <p:nvPicPr>
          <p:cNvPr id="10250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4329113"/>
            <a:ext cx="2055813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3695700" y="4483100"/>
            <a:ext cx="2295525" cy="912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000"/>
              <a:t>+ 1-2 other </a:t>
            </a:r>
          </a:p>
          <a:p>
            <a:pPr algn="ctr"/>
            <a:r>
              <a:rPr lang="en-GB" sz="2000"/>
              <a:t>Networks</a:t>
            </a:r>
          </a:p>
          <a:p>
            <a:pPr algn="ctr"/>
            <a:r>
              <a:rPr lang="en-GB" sz="1400"/>
              <a:t>(Card network,…)</a:t>
            </a:r>
            <a:endParaRPr lang="en-GB" sz="1000"/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971550" y="18081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012184" y="1447072"/>
            <a:ext cx="2967038" cy="203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  <a:sym typeface="Wingdings" pitchFamily="2" charset="2"/>
              </a:rPr>
              <a:t>	                         </a:t>
            </a: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000000"/>
                </a:solidFill>
              </a:rPr>
              <a:t>	</a:t>
            </a:r>
            <a:r>
              <a:rPr lang="en-GB" sz="1800" dirty="0" smtClean="0">
                <a:solidFill>
                  <a:srgbClr val="000000"/>
                </a:solidFill>
              </a:rPr>
              <a:t>           </a:t>
            </a:r>
            <a:r>
              <a:rPr lang="en-GB" sz="1800" dirty="0" smtClean="0">
                <a:solidFill>
                  <a:srgbClr val="000000"/>
                </a:solidFill>
                <a:sym typeface="Wingdings" pitchFamily="2" charset="2"/>
              </a:rPr>
              <a:t></a:t>
            </a:r>
            <a:endParaRPr lang="en-GB" sz="1800" dirty="0">
              <a:solidFill>
                <a:srgbClr val="0000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r>
              <a:rPr lang="fr-BE" sz="1800" dirty="0">
                <a:solidFill>
                  <a:srgbClr val="000000"/>
                </a:solidFill>
                <a:sym typeface="Wingdings" pitchFamily="2" charset="2"/>
              </a:rPr>
              <a:t>	</a:t>
            </a:r>
            <a:r>
              <a:rPr lang="fr-BE" sz="1800" dirty="0" smtClean="0">
                <a:solidFill>
                  <a:srgbClr val="000000"/>
                </a:solidFill>
                <a:sym typeface="Wingdings" pitchFamily="2" charset="2"/>
              </a:rPr>
              <a:t>                    </a:t>
            </a:r>
            <a:r>
              <a:rPr lang="en-GB" sz="1800" dirty="0" smtClean="0">
                <a:solidFill>
                  <a:srgbClr val="000000"/>
                </a:solidFill>
                <a:sym typeface="Wingdings" pitchFamily="2" charset="2"/>
              </a:rPr>
              <a:t></a:t>
            </a:r>
          </a:p>
          <a:p>
            <a:pPr>
              <a:spcBef>
                <a:spcPct val="50000"/>
              </a:spcBef>
            </a:pPr>
            <a:r>
              <a:rPr lang="fr-BE" sz="1800" dirty="0" smtClean="0">
                <a:solidFill>
                  <a:srgbClr val="000000"/>
                </a:solidFill>
                <a:sym typeface="Wingdings" pitchFamily="2" charset="2"/>
              </a:rPr>
              <a:t> 		   </a:t>
            </a:r>
            <a:r>
              <a:rPr lang="en-GB" sz="1800" dirty="0" smtClean="0">
                <a:solidFill>
                  <a:srgbClr val="000000"/>
                </a:solidFill>
                <a:sym typeface="Wingdings" pitchFamily="2" charset="2"/>
              </a:rPr>
              <a:t></a:t>
            </a:r>
            <a:endParaRPr lang="en-GB" sz="18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00"/>
                </a:solidFill>
                <a:sym typeface="Wingdings" pitchFamily="2" charset="2"/>
              </a:rPr>
              <a:t>                                   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11609" y="6587827"/>
            <a:ext cx="75609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100" dirty="0" smtClean="0"/>
              <a:t>HVP: High Value </a:t>
            </a:r>
            <a:r>
              <a:rPr lang="fr-BE" sz="1100" dirty="0" err="1" smtClean="0"/>
              <a:t>Payments</a:t>
            </a:r>
            <a:r>
              <a:rPr lang="fr-BE" sz="1100" dirty="0" smtClean="0"/>
              <a:t>		LVP: </a:t>
            </a:r>
            <a:r>
              <a:rPr lang="fr-BE" sz="1100" dirty="0" err="1" smtClean="0"/>
              <a:t>Low</a:t>
            </a:r>
            <a:r>
              <a:rPr lang="fr-BE" sz="1100" dirty="0" smtClean="0"/>
              <a:t> Value </a:t>
            </a:r>
            <a:r>
              <a:rPr lang="fr-BE" sz="1100" dirty="0" err="1" smtClean="0"/>
              <a:t>Payments</a:t>
            </a:r>
            <a:endParaRPr lang="en-GB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5747"/>
            <a:ext cx="7620000" cy="1143000"/>
          </a:xfrm>
        </p:spPr>
        <p:txBody>
          <a:bodyPr/>
          <a:lstStyle/>
          <a:p>
            <a:r>
              <a:rPr lang="de-AT" dirty="0" smtClean="0"/>
              <a:t>SENT pricing via SWIFTNet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517" y="1088701"/>
            <a:ext cx="8281058" cy="4636919"/>
          </a:xfrm>
        </p:spPr>
        <p:txBody>
          <a:bodyPr/>
          <a:lstStyle/>
          <a:p>
            <a:pPr marL="231775" lvl="1" indent="-231775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>
                <a:ea typeface="+mn-ea"/>
                <a:cs typeface="+mn-cs"/>
              </a:rPr>
              <a:t>New price model common for all LVP MIs, the exact price level will be function of market conditions (LVP MI volumes, traffic patterns)</a:t>
            </a:r>
            <a:endParaRPr lang="de-AT" dirty="0" smtClean="0"/>
          </a:p>
          <a:p>
            <a:pPr>
              <a:spcAft>
                <a:spcPts val="600"/>
              </a:spcAft>
            </a:pPr>
            <a:r>
              <a:rPr lang="de-AT" dirty="0" smtClean="0"/>
              <a:t>The per transaction fee in SENT for payments in files (with or without images) is </a:t>
            </a:r>
            <a:r>
              <a:rPr lang="de-AT" b="1" dirty="0" smtClean="0">
                <a:solidFill>
                  <a:srgbClr val="C00000"/>
                </a:solidFill>
              </a:rPr>
              <a:t>0.0007 EUR/transaction</a:t>
            </a:r>
          </a:p>
          <a:p>
            <a:pPr lvl="3">
              <a:spcAft>
                <a:spcPts val="600"/>
              </a:spcAft>
            </a:pPr>
            <a:r>
              <a:rPr lang="de-AT" dirty="0" smtClean="0"/>
              <a:t>10,000 payments for 7 EUR</a:t>
            </a:r>
          </a:p>
          <a:p>
            <a:pPr lvl="3">
              <a:spcAft>
                <a:spcPts val="600"/>
              </a:spcAft>
            </a:pPr>
            <a:r>
              <a:rPr lang="de-AT" dirty="0" smtClean="0"/>
              <a:t>100,000 payments for 70 EUR</a:t>
            </a:r>
          </a:p>
          <a:p>
            <a:pPr lvl="3">
              <a:spcAft>
                <a:spcPts val="600"/>
              </a:spcAft>
            </a:pPr>
            <a:r>
              <a:rPr lang="de-AT" dirty="0" smtClean="0"/>
              <a:t>1 million payments for 700 EUR</a:t>
            </a:r>
          </a:p>
          <a:p>
            <a:pPr lvl="3">
              <a:spcAft>
                <a:spcPts val="600"/>
              </a:spcAft>
            </a:pPr>
            <a:r>
              <a:rPr lang="de-AT" dirty="0" smtClean="0"/>
              <a:t>10 million payments for 7,000 EUR</a:t>
            </a:r>
          </a:p>
          <a:p>
            <a:pPr>
              <a:spcAft>
                <a:spcPts val="600"/>
              </a:spcAft>
            </a:pPr>
            <a:r>
              <a:rPr lang="de-AT" dirty="0" smtClean="0"/>
              <a:t>Bulk payments, but with no need to count transactions, SWIFT will divide the file (size) by the set transaction size</a:t>
            </a:r>
          </a:p>
          <a:p>
            <a:pPr>
              <a:spcAft>
                <a:spcPts val="600"/>
              </a:spcAft>
            </a:pPr>
            <a:r>
              <a:rPr lang="de-AT" dirty="0" smtClean="0"/>
              <a:t>SENT CUG would be reverse billed, banks pay for files sent &amp; received – TransFonD does not pay</a:t>
            </a:r>
          </a:p>
          <a:p>
            <a:pPr>
              <a:spcAft>
                <a:spcPts val="600"/>
              </a:spcAft>
            </a:pPr>
            <a:r>
              <a:rPr lang="de-AT" dirty="0" smtClean="0"/>
              <a:t>Increased security and reliability of file transfer</a:t>
            </a:r>
          </a:p>
          <a:p>
            <a:pPr>
              <a:spcAft>
                <a:spcPts val="600"/>
              </a:spcAft>
            </a:pPr>
            <a:r>
              <a:rPr lang="de-AT" dirty="0" smtClean="0"/>
              <a:t>Decreases the per message SWIFT infratsructure costs, a step further for higher global tier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6F3175-3D7D-4D4A-A5DC-6EFB741ACB2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Why</a:t>
            </a:r>
            <a:r>
              <a:rPr lang="fr-BE" dirty="0" smtClean="0"/>
              <a:t> move to the </a:t>
            </a:r>
            <a:r>
              <a:rPr lang="fr-BE" dirty="0" err="1" smtClean="0"/>
              <a:t>additional</a:t>
            </a:r>
            <a:r>
              <a:rPr lang="fr-BE" dirty="0" smtClean="0"/>
              <a:t> SENT SWIFT </a:t>
            </a:r>
            <a:r>
              <a:rPr lang="fr-BE" dirty="0" err="1" smtClean="0"/>
              <a:t>channel</a:t>
            </a:r>
            <a:r>
              <a:rPr lang="fr-BE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5984"/>
            <a:ext cx="8305800" cy="4543430"/>
          </a:xfrm>
        </p:spPr>
        <p:txBody>
          <a:bodyPr/>
          <a:lstStyle/>
          <a:p>
            <a:r>
              <a:rPr lang="fr-BE" dirty="0" smtClean="0"/>
              <a:t>Price = </a:t>
            </a:r>
            <a:r>
              <a:rPr lang="fr-BE" dirty="0" err="1" smtClean="0"/>
              <a:t>cost</a:t>
            </a:r>
            <a:r>
              <a:rPr lang="fr-BE" dirty="0" smtClean="0"/>
              <a:t> </a:t>
            </a:r>
            <a:r>
              <a:rPr lang="fr-BE" dirty="0" err="1" smtClean="0"/>
              <a:t>saving</a:t>
            </a:r>
            <a:r>
              <a:rPr lang="fr-BE" dirty="0" smtClean="0"/>
              <a:t>, </a:t>
            </a:r>
            <a:r>
              <a:rPr lang="fr-BE" dirty="0" err="1" smtClean="0"/>
              <a:t>lower</a:t>
            </a:r>
            <a:r>
              <a:rPr lang="fr-BE" dirty="0" smtClean="0"/>
              <a:t> TCO </a:t>
            </a:r>
            <a:r>
              <a:rPr lang="fr-BE" dirty="0" err="1" smtClean="0"/>
              <a:t>than</a:t>
            </a:r>
            <a:r>
              <a:rPr lang="fr-BE" dirty="0" smtClean="0"/>
              <a:t> </a:t>
            </a:r>
            <a:r>
              <a:rPr lang="fr-BE" dirty="0" err="1" smtClean="0"/>
              <a:t>proprietary</a:t>
            </a:r>
            <a:r>
              <a:rPr lang="fr-BE" dirty="0" smtClean="0"/>
              <a:t> network </a:t>
            </a:r>
            <a:r>
              <a:rPr lang="fr-BE" dirty="0" err="1" smtClean="0"/>
              <a:t>cost</a:t>
            </a:r>
            <a:r>
              <a:rPr lang="fr-BE" dirty="0" smtClean="0"/>
              <a:t> (</a:t>
            </a:r>
            <a:r>
              <a:rPr lang="fr-BE" dirty="0" err="1" smtClean="0"/>
              <a:t>when</a:t>
            </a:r>
            <a:r>
              <a:rPr lang="fr-BE" dirty="0" smtClean="0"/>
              <a:t> </a:t>
            </a:r>
            <a:r>
              <a:rPr lang="fr-BE" dirty="0" err="1" smtClean="0"/>
              <a:t>compared</a:t>
            </a:r>
            <a:r>
              <a:rPr lang="fr-BE" dirty="0" smtClean="0"/>
              <a:t>)</a:t>
            </a:r>
          </a:p>
          <a:p>
            <a:endParaRPr lang="fr-BE" dirty="0" smtClean="0"/>
          </a:p>
          <a:p>
            <a:r>
              <a:rPr lang="fr-BE" dirty="0" err="1" smtClean="0"/>
              <a:t>Easy</a:t>
            </a:r>
            <a:r>
              <a:rPr lang="fr-BE" dirty="0" smtClean="0"/>
              <a:t> </a:t>
            </a:r>
            <a:r>
              <a:rPr lang="fr-BE" dirty="0" err="1" smtClean="0"/>
              <a:t>technical</a:t>
            </a:r>
            <a:r>
              <a:rPr lang="fr-BE" dirty="0" smtClean="0"/>
              <a:t> </a:t>
            </a:r>
            <a:r>
              <a:rPr lang="fr-BE" dirty="0" err="1" smtClean="0"/>
              <a:t>project</a:t>
            </a:r>
            <a:r>
              <a:rPr lang="fr-BE" dirty="0" smtClean="0"/>
              <a:t> </a:t>
            </a:r>
          </a:p>
          <a:p>
            <a:pPr lvl="1"/>
            <a:r>
              <a:rPr lang="fr-BE" dirty="0" smtClean="0"/>
              <a:t>no change to normal files, </a:t>
            </a:r>
            <a:r>
              <a:rPr lang="fr-BE" dirty="0" err="1" smtClean="0"/>
              <a:t>you</a:t>
            </a:r>
            <a:r>
              <a:rPr lang="fr-BE" dirty="0" smtClean="0"/>
              <a:t> </a:t>
            </a:r>
            <a:r>
              <a:rPr lang="fr-BE" dirty="0" err="1" smtClean="0"/>
              <a:t>just</a:t>
            </a:r>
            <a:r>
              <a:rPr lang="fr-BE" dirty="0" smtClean="0"/>
              <a:t> </a:t>
            </a:r>
            <a:r>
              <a:rPr lang="fr-BE" u="sng" dirty="0" smtClean="0"/>
              <a:t>change the directory </a:t>
            </a:r>
            <a:r>
              <a:rPr lang="fr-BE" dirty="0" err="1" smtClean="0"/>
              <a:t>where</a:t>
            </a:r>
            <a:r>
              <a:rPr lang="fr-BE" dirty="0" smtClean="0"/>
              <a:t> </a:t>
            </a:r>
            <a:r>
              <a:rPr lang="fr-BE" dirty="0" err="1" smtClean="0"/>
              <a:t>you</a:t>
            </a:r>
            <a:r>
              <a:rPr lang="fr-BE" dirty="0" smtClean="0"/>
              <a:t> </a:t>
            </a:r>
            <a:r>
              <a:rPr lang="fr-BE" dirty="0" err="1" smtClean="0"/>
              <a:t>send</a:t>
            </a:r>
            <a:r>
              <a:rPr lang="fr-BE" dirty="0" smtClean="0"/>
              <a:t>/</a:t>
            </a:r>
            <a:r>
              <a:rPr lang="fr-BE" dirty="0" err="1" smtClean="0"/>
              <a:t>receive</a:t>
            </a:r>
            <a:r>
              <a:rPr lang="fr-BE" dirty="0" smtClean="0"/>
              <a:t> the files (for the automation to </a:t>
            </a:r>
            <a:r>
              <a:rPr lang="fr-BE" dirty="0" err="1" smtClean="0"/>
              <a:t>pick</a:t>
            </a:r>
            <a:r>
              <a:rPr lang="fr-BE" dirty="0" smtClean="0"/>
              <a:t> up/</a:t>
            </a:r>
            <a:r>
              <a:rPr lang="fr-BE" dirty="0" err="1" smtClean="0"/>
              <a:t>send</a:t>
            </a:r>
            <a:r>
              <a:rPr lang="fr-BE" dirty="0" smtClean="0"/>
              <a:t> the files)</a:t>
            </a:r>
          </a:p>
          <a:p>
            <a:pPr lvl="1"/>
            <a:r>
              <a:rPr lang="fr-BE" dirty="0" smtClean="0"/>
              <a:t>More </a:t>
            </a:r>
            <a:r>
              <a:rPr lang="fr-BE" dirty="0" err="1" smtClean="0"/>
              <a:t>secure</a:t>
            </a:r>
            <a:r>
              <a:rPr lang="fr-BE" dirty="0" smtClean="0"/>
              <a:t> and </a:t>
            </a:r>
            <a:r>
              <a:rPr lang="fr-BE" dirty="0" err="1" smtClean="0"/>
              <a:t>reliable</a:t>
            </a:r>
            <a:r>
              <a:rPr lang="fr-BE" dirty="0" smtClean="0"/>
              <a:t> network </a:t>
            </a: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err="1" smtClean="0"/>
              <a:t>financial</a:t>
            </a:r>
            <a:r>
              <a:rPr lang="fr-BE" dirty="0" smtClean="0"/>
              <a:t> </a:t>
            </a:r>
            <a:r>
              <a:rPr lang="fr-BE" dirty="0" err="1" smtClean="0"/>
              <a:t>guarantee</a:t>
            </a:r>
            <a:r>
              <a:rPr lang="fr-BE" dirty="0" smtClean="0"/>
              <a:t> for files</a:t>
            </a:r>
          </a:p>
          <a:p>
            <a:endParaRPr lang="fr-BE" dirty="0" smtClean="0"/>
          </a:p>
          <a:p>
            <a:r>
              <a:rPr lang="fr-BE" dirty="0" err="1" smtClean="0"/>
              <a:t>Preparation</a:t>
            </a:r>
            <a:r>
              <a:rPr lang="fr-BE" dirty="0" smtClean="0"/>
              <a:t> for </a:t>
            </a:r>
            <a:r>
              <a:rPr lang="fr-BE" dirty="0" err="1" smtClean="0"/>
              <a:t>any</a:t>
            </a:r>
            <a:r>
              <a:rPr lang="fr-BE" dirty="0" smtClean="0"/>
              <a:t> file-</a:t>
            </a:r>
            <a:r>
              <a:rPr lang="fr-BE" dirty="0" err="1" smtClean="0"/>
              <a:t>based</a:t>
            </a:r>
            <a:r>
              <a:rPr lang="fr-BE" dirty="0" smtClean="0"/>
              <a:t> </a:t>
            </a:r>
            <a:r>
              <a:rPr lang="fr-BE" dirty="0" err="1" smtClean="0"/>
              <a:t>project</a:t>
            </a:r>
            <a:r>
              <a:rPr lang="fr-BE" dirty="0" smtClean="0"/>
              <a:t> (</a:t>
            </a:r>
            <a:r>
              <a:rPr lang="fr-BE" dirty="0" err="1" smtClean="0"/>
              <a:t>domestic</a:t>
            </a:r>
            <a:r>
              <a:rPr lang="fr-BE" dirty="0" smtClean="0"/>
              <a:t> or international)</a:t>
            </a:r>
          </a:p>
          <a:p>
            <a:endParaRPr lang="fr-BE" dirty="0" smtClean="0"/>
          </a:p>
          <a:p>
            <a:r>
              <a:rPr lang="fr-BE" dirty="0" err="1" smtClean="0"/>
              <a:t>Preparation</a:t>
            </a:r>
            <a:r>
              <a:rPr lang="fr-BE" dirty="0" smtClean="0"/>
              <a:t> for the future: SEPA</a:t>
            </a:r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32449C-1B7E-4F8E-941A-2145EA6180A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C14C14-22B9-46A4-B7AE-91132DCC3EE0}" type="slidenum">
              <a:rPr lang="en-GB">
                <a:latin typeface="Arial" pitchFamily="34" charset="0"/>
              </a:rPr>
              <a:pPr/>
              <a:t>8</a:t>
            </a:fld>
            <a:endParaRPr lang="en-GB">
              <a:latin typeface="Arial" pitchFamily="34" charset="0"/>
            </a:endParaRPr>
          </a:p>
        </p:txBody>
      </p:sp>
      <p:sp>
        <p:nvSpPr>
          <p:cNvPr id="18435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smtClean="0"/>
              <a:t>Conclusion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295954" name="Oval 18"/>
          <p:cNvSpPr>
            <a:spLocks noChangeArrowheads="1"/>
          </p:cNvSpPr>
          <p:nvPr/>
        </p:nvSpPr>
        <p:spPr bwMode="auto">
          <a:xfrm>
            <a:off x="609600" y="1917700"/>
            <a:ext cx="2590800" cy="25908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GB" sz="2000">
                <a:solidFill>
                  <a:schemeClr val="bg1"/>
                </a:solidFill>
              </a:rPr>
              <a:t>Reliable, </a:t>
            </a:r>
            <a:br>
              <a:rPr lang="en-GB" sz="2000">
                <a:solidFill>
                  <a:schemeClr val="bg1"/>
                </a:solidFill>
              </a:rPr>
            </a:br>
            <a:r>
              <a:rPr lang="en-GB" sz="2000">
                <a:solidFill>
                  <a:schemeClr val="bg1"/>
                </a:solidFill>
              </a:rPr>
              <a:t>secure, </a:t>
            </a:r>
            <a:br>
              <a:rPr lang="en-GB" sz="2000">
                <a:solidFill>
                  <a:schemeClr val="bg1"/>
                </a:solidFill>
              </a:rPr>
            </a:br>
            <a:r>
              <a:rPr lang="en-GB" sz="2000">
                <a:solidFill>
                  <a:schemeClr val="bg1"/>
                </a:solidFill>
              </a:rPr>
              <a:t>global reach, </a:t>
            </a:r>
            <a:br>
              <a:rPr lang="en-GB" sz="2000">
                <a:solidFill>
                  <a:schemeClr val="bg1"/>
                </a:solidFill>
              </a:rPr>
            </a:br>
            <a:r>
              <a:rPr lang="en-GB" sz="2000">
                <a:solidFill>
                  <a:schemeClr val="bg1"/>
                </a:solidFill>
              </a:rPr>
              <a:t>cost effective </a:t>
            </a:r>
            <a:br>
              <a:rPr lang="en-GB" sz="2000">
                <a:solidFill>
                  <a:schemeClr val="bg1"/>
                </a:solidFill>
              </a:rPr>
            </a:br>
            <a:r>
              <a:rPr lang="en-GB" sz="200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295957" name="Oval 21"/>
          <p:cNvSpPr>
            <a:spLocks noChangeArrowheads="1"/>
          </p:cNvSpPr>
          <p:nvPr/>
        </p:nvSpPr>
        <p:spPr bwMode="auto">
          <a:xfrm>
            <a:off x="3276600" y="1917700"/>
            <a:ext cx="2590800" cy="2590800"/>
          </a:xfrm>
          <a:prstGeom prst="ellipse">
            <a:avLst/>
          </a:prstGeom>
          <a:solidFill>
            <a:srgbClr val="800080"/>
          </a:solidFill>
          <a:ln w="9525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Assist </a:t>
            </a:r>
            <a:endParaRPr lang="en-GB" sz="2000" dirty="0" smtClean="0">
              <a:solidFill>
                <a:schemeClr val="bg1"/>
              </a:solidFill>
            </a:endParaRP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TransFonD</a:t>
            </a:r>
            <a:r>
              <a:rPr lang="en-GB" sz="2000" dirty="0">
                <a:solidFill>
                  <a:schemeClr val="bg1"/>
                </a:solidFill>
              </a:rPr>
              <a:t/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in reducing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costs and </a:t>
            </a:r>
            <a:r>
              <a:rPr lang="en-GB" sz="2000" dirty="0" smtClean="0">
                <a:solidFill>
                  <a:schemeClr val="bg1"/>
                </a:solidFill>
              </a:rPr>
              <a:t>focus on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value added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offering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95958" name="Oval 22"/>
          <p:cNvSpPr>
            <a:spLocks noChangeArrowheads="1"/>
          </p:cNvSpPr>
          <p:nvPr/>
        </p:nvSpPr>
        <p:spPr bwMode="auto">
          <a:xfrm>
            <a:off x="5943600" y="1917700"/>
            <a:ext cx="2590800" cy="2590800"/>
          </a:xfrm>
          <a:prstGeom prst="ellipse">
            <a:avLst/>
          </a:pr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 wrap="none" anchor="ctr" anchorCtr="1"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chemeClr val="bg1"/>
                </a:solidFill>
              </a:rPr>
              <a:t>Enable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 standardisation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of the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end-to-end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domestic and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international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ACH </a:t>
            </a:r>
            <a:br>
              <a:rPr lang="en-US" sz="2000">
                <a:solidFill>
                  <a:schemeClr val="bg1"/>
                </a:solidFill>
              </a:rPr>
            </a:br>
            <a:r>
              <a:rPr lang="en-US" sz="2000">
                <a:solidFill>
                  <a:schemeClr val="bg1"/>
                </a:solidFill>
              </a:rPr>
              <a:t>transactions</a:t>
            </a:r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295961" name="Rectangle 25"/>
          <p:cNvSpPr>
            <a:spLocks noChangeArrowheads="1"/>
          </p:cNvSpPr>
          <p:nvPr/>
        </p:nvSpPr>
        <p:spPr bwMode="auto">
          <a:xfrm>
            <a:off x="0" y="4718050"/>
            <a:ext cx="8078788" cy="16764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  <a:alpha val="20000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95963" name="Rectangle 27"/>
          <p:cNvSpPr>
            <a:spLocks noChangeArrowheads="1"/>
          </p:cNvSpPr>
          <p:nvPr/>
        </p:nvSpPr>
        <p:spPr bwMode="auto">
          <a:xfrm>
            <a:off x="1135063" y="4718050"/>
            <a:ext cx="7966075" cy="1676400"/>
          </a:xfrm>
          <a:prstGeom prst="rect">
            <a:avLst/>
          </a:prstGeom>
          <a:solidFill>
            <a:srgbClr val="D82884">
              <a:alpha val="3294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5964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1151563" y="4965708"/>
            <a:ext cx="6840547" cy="1512888"/>
          </a:xfrm>
          <a:noFill/>
        </p:spPr>
        <p:txBody>
          <a:bodyPr/>
          <a:lstStyle/>
          <a:p>
            <a:pPr marL="0" indent="0" algn="ctr" defTabSz="912813" eaLnBrk="1" hangingPunct="1">
              <a:buFontTx/>
              <a:buNone/>
            </a:pPr>
            <a:r>
              <a:rPr lang="de-DE" sz="2400" dirty="0" smtClean="0"/>
              <a:t>A partnership between TransFonD and SWIFT adds value to the Romanian banking community </a:t>
            </a:r>
          </a:p>
          <a:p>
            <a:pPr marL="0" indent="0" algn="ctr" defTabSz="912813" eaLnBrk="1" hangingPunct="1">
              <a:buFontTx/>
              <a:buNone/>
            </a:pPr>
            <a:r>
              <a:rPr lang="de-DE" sz="2400" dirty="0" smtClean="0"/>
              <a:t>and to your 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9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63" grpId="0" animBg="1"/>
      <p:bldP spid="29596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Contact </a:t>
            </a:r>
            <a:r>
              <a:rPr lang="fr-BE" dirty="0" err="1" smtClean="0"/>
              <a:t>details</a:t>
            </a:r>
            <a:r>
              <a:rPr lang="fr-BE" dirty="0" smtClean="0"/>
              <a:t> of Stephan Kraft, </a:t>
            </a:r>
            <a:r>
              <a:rPr lang="fr-BE" dirty="0" err="1" smtClean="0"/>
              <a:t>your</a:t>
            </a:r>
            <a:r>
              <a:rPr lang="fr-BE" dirty="0" smtClean="0"/>
              <a:t> country manager</a:t>
            </a:r>
            <a:endParaRPr lang="en-GB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dirty="0" smtClean="0"/>
              <a:t>Stephan Kraft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Senior Account Director</a:t>
            </a:r>
          </a:p>
          <a:p>
            <a:pPr>
              <a:buFontTx/>
              <a:buNone/>
            </a:pPr>
            <a:r>
              <a:rPr lang="en-GB" dirty="0" smtClean="0"/>
              <a:t>SWIFT Austria GmbH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err="1" smtClean="0"/>
              <a:t>Fischhof</a:t>
            </a:r>
            <a:r>
              <a:rPr lang="en-GB" dirty="0" smtClean="0"/>
              <a:t> 3/6</a:t>
            </a:r>
          </a:p>
          <a:p>
            <a:pPr>
              <a:buFontTx/>
              <a:buNone/>
            </a:pPr>
            <a:r>
              <a:rPr lang="en-GB" dirty="0" smtClean="0"/>
              <a:t>1010 Vienna, Austria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err="1" smtClean="0"/>
              <a:t>tel</a:t>
            </a:r>
            <a:r>
              <a:rPr lang="en-GB" dirty="0" smtClean="0"/>
              <a:t>: +43 1 740 40 2374</a:t>
            </a:r>
          </a:p>
          <a:p>
            <a:pPr>
              <a:buFontTx/>
              <a:buNone/>
            </a:pPr>
            <a:r>
              <a:rPr lang="en-GB" dirty="0" smtClean="0"/>
              <a:t>mobile: +43 664 636 2090</a:t>
            </a:r>
          </a:p>
          <a:p>
            <a:pPr>
              <a:buFontTx/>
              <a:buNone/>
            </a:pPr>
            <a:r>
              <a:rPr lang="fr-FR" dirty="0" smtClean="0"/>
              <a:t>email: </a:t>
            </a:r>
            <a:r>
              <a:rPr lang="fr-FR" u="sng" dirty="0" smtClean="0"/>
              <a:t>stephan.kraft@swift.com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53400" y="6403975"/>
            <a:ext cx="762000" cy="228600"/>
          </a:xfrm>
          <a:prstGeom prst="rect">
            <a:avLst/>
          </a:prstGeom>
          <a:noFill/>
        </p:spPr>
        <p:txBody>
          <a:bodyPr/>
          <a:lstStyle/>
          <a:p>
            <a:fld id="{7BA7FFB8-54AA-4B0A-A694-DB1EE4784F02}" type="slidenum">
              <a:rPr lang="en-GB" smtClean="0">
                <a:latin typeface="Arial" pitchFamily="34" charset="0"/>
              </a:rPr>
              <a:pPr/>
              <a:t>9</a:t>
            </a:fld>
            <a:endParaRPr lang="en-GB" smtClean="0">
              <a:latin typeface="Arial" pitchFamily="34" charset="0"/>
            </a:endParaRPr>
          </a:p>
        </p:txBody>
      </p:sp>
      <p:pic>
        <p:nvPicPr>
          <p:cNvPr id="27653" name="Picture 4" descr="999051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1749425"/>
            <a:ext cx="2882900" cy="384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template[1]">
  <a:themeElements>
    <a:clrScheme name="New_template[1]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766A62"/>
      </a:accent1>
      <a:accent2>
        <a:srgbClr val="CC6633"/>
      </a:accent2>
      <a:accent3>
        <a:srgbClr val="FFFFFF"/>
      </a:accent3>
      <a:accent4>
        <a:srgbClr val="000000"/>
      </a:accent4>
      <a:accent5>
        <a:srgbClr val="BDB9B7"/>
      </a:accent5>
      <a:accent6>
        <a:srgbClr val="B95C2D"/>
      </a:accent6>
      <a:hlink>
        <a:srgbClr val="B5A300"/>
      </a:hlink>
      <a:folHlink>
        <a:srgbClr val="97233F"/>
      </a:folHlink>
    </a:clrScheme>
    <a:fontScheme name="New_template[1]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w_template[1]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66A62"/>
        </a:accent1>
        <a:accent2>
          <a:srgbClr val="CC6633"/>
        </a:accent2>
        <a:accent3>
          <a:srgbClr val="FFFFFF"/>
        </a:accent3>
        <a:accent4>
          <a:srgbClr val="000000"/>
        </a:accent4>
        <a:accent5>
          <a:srgbClr val="BDB9B7"/>
        </a:accent5>
        <a:accent6>
          <a:srgbClr val="B95C2D"/>
        </a:accent6>
        <a:hlink>
          <a:srgbClr val="B5A300"/>
        </a:hlink>
        <a:folHlink>
          <a:srgbClr val="972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766A62"/>
      </a:accent1>
      <a:accent2>
        <a:srgbClr val="CC6633"/>
      </a:accent2>
      <a:accent3>
        <a:srgbClr val="FFFFFF"/>
      </a:accent3>
      <a:accent4>
        <a:srgbClr val="000000"/>
      </a:accent4>
      <a:accent5>
        <a:srgbClr val="BDB9B7"/>
      </a:accent5>
      <a:accent6>
        <a:srgbClr val="B95C2D"/>
      </a:accent6>
      <a:hlink>
        <a:srgbClr val="B5A300"/>
      </a:hlink>
      <a:folHlink>
        <a:srgbClr val="97233F"/>
      </a:folHlink>
    </a:clrScheme>
    <a:fontScheme name="Default Design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66A62"/>
        </a:accent1>
        <a:accent2>
          <a:srgbClr val="CC6633"/>
        </a:accent2>
        <a:accent3>
          <a:srgbClr val="FFFFFF"/>
        </a:accent3>
        <a:accent4>
          <a:srgbClr val="000000"/>
        </a:accent4>
        <a:accent5>
          <a:srgbClr val="BDB9B7"/>
        </a:accent5>
        <a:accent6>
          <a:srgbClr val="B95C2D"/>
        </a:accent6>
        <a:hlink>
          <a:srgbClr val="B5A300"/>
        </a:hlink>
        <a:folHlink>
          <a:srgbClr val="972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oolkit_Light[1]">
  <a:themeElements>
    <a:clrScheme name="toolkit_Light[1]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766A62"/>
      </a:accent1>
      <a:accent2>
        <a:srgbClr val="CC6633"/>
      </a:accent2>
      <a:accent3>
        <a:srgbClr val="FFFFFF"/>
      </a:accent3>
      <a:accent4>
        <a:srgbClr val="000000"/>
      </a:accent4>
      <a:accent5>
        <a:srgbClr val="BDB9B7"/>
      </a:accent5>
      <a:accent6>
        <a:srgbClr val="B95C2D"/>
      </a:accent6>
      <a:hlink>
        <a:srgbClr val="B5A300"/>
      </a:hlink>
      <a:folHlink>
        <a:srgbClr val="97233F"/>
      </a:folHlink>
    </a:clrScheme>
    <a:fontScheme name="toolkit_Light[1]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oolkit_Light[1]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66A62"/>
        </a:accent1>
        <a:accent2>
          <a:srgbClr val="CC6633"/>
        </a:accent2>
        <a:accent3>
          <a:srgbClr val="FFFFFF"/>
        </a:accent3>
        <a:accent4>
          <a:srgbClr val="000000"/>
        </a:accent4>
        <a:accent5>
          <a:srgbClr val="BDB9B7"/>
        </a:accent5>
        <a:accent6>
          <a:srgbClr val="B95C2D"/>
        </a:accent6>
        <a:hlink>
          <a:srgbClr val="B5A300"/>
        </a:hlink>
        <a:folHlink>
          <a:srgbClr val="972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WIFT PPT_Template_30 7 08">
  <a:themeElements>
    <a:clrScheme name="SWIFT PPT_Template_30 7 08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766A62"/>
      </a:accent1>
      <a:accent2>
        <a:srgbClr val="CC6633"/>
      </a:accent2>
      <a:accent3>
        <a:srgbClr val="FFFFFF"/>
      </a:accent3>
      <a:accent4>
        <a:srgbClr val="000000"/>
      </a:accent4>
      <a:accent5>
        <a:srgbClr val="BDB9B7"/>
      </a:accent5>
      <a:accent6>
        <a:srgbClr val="B95C2D"/>
      </a:accent6>
      <a:hlink>
        <a:srgbClr val="B5A300"/>
      </a:hlink>
      <a:folHlink>
        <a:srgbClr val="97233F"/>
      </a:folHlink>
    </a:clrScheme>
    <a:fontScheme name="SWIFT PPT_Template_30 7 08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WIFT PPT_Template_30 7 08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66A62"/>
        </a:accent1>
        <a:accent2>
          <a:srgbClr val="CC6633"/>
        </a:accent2>
        <a:accent3>
          <a:srgbClr val="FFFFFF"/>
        </a:accent3>
        <a:accent4>
          <a:srgbClr val="000000"/>
        </a:accent4>
        <a:accent5>
          <a:srgbClr val="BDB9B7"/>
        </a:accent5>
        <a:accent6>
          <a:srgbClr val="B95C2D"/>
        </a:accent6>
        <a:hlink>
          <a:srgbClr val="B5A300"/>
        </a:hlink>
        <a:folHlink>
          <a:srgbClr val="972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New_template[1]</Template>
  <TotalTime>12222</TotalTime>
  <Words>699</Words>
  <Application>Microsoft Office PowerPoint</Application>
  <PresentationFormat>On-screen Show (4:3)</PresentationFormat>
  <Paragraphs>137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New_template[1]</vt:lpstr>
      <vt:lpstr>Default Design</vt:lpstr>
      <vt:lpstr>toolkit_Light[1]</vt:lpstr>
      <vt:lpstr>SWIFT PPT_Template_30 7 08</vt:lpstr>
      <vt:lpstr>European Trend for CSMs – what does this mean for SENT? </vt:lpstr>
      <vt:lpstr>Low value payment systems on SWIFT</vt:lpstr>
      <vt:lpstr>Benefits of using SWIFT</vt:lpstr>
      <vt:lpstr>Benefits of using SWIFT</vt:lpstr>
      <vt:lpstr> The Romanian banks’ vision A total solution for payment and settlement systems </vt:lpstr>
      <vt:lpstr>SENT pricing via SWIFTNet</vt:lpstr>
      <vt:lpstr>Why move to the additional SENT SWIFT channel?</vt:lpstr>
      <vt:lpstr>Conclusion  </vt:lpstr>
      <vt:lpstr>Contact details of Stephan Kraft, your country manager</vt:lpstr>
      <vt:lpstr>Slide 10</vt:lpstr>
    </vt:vector>
  </TitlesOfParts>
  <Company>S.W.I.F.T. sc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pstahle</dc:creator>
  <dc:description>©2008</dc:description>
  <cp:lastModifiedBy>Alina</cp:lastModifiedBy>
  <cp:revision>100</cp:revision>
  <cp:lastPrinted>2008-07-11T16:37:00Z</cp:lastPrinted>
  <dcterms:created xsi:type="dcterms:W3CDTF">2008-10-09T10:10:25Z</dcterms:created>
  <dcterms:modified xsi:type="dcterms:W3CDTF">2013-03-14T09:24:22Z</dcterms:modified>
</cp:coreProperties>
</file>