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65" r:id="rId2"/>
    <p:sldId id="568" r:id="rId3"/>
    <p:sldId id="601" r:id="rId4"/>
    <p:sldId id="602" r:id="rId5"/>
    <p:sldId id="603" r:id="rId6"/>
    <p:sldId id="589" r:id="rId7"/>
    <p:sldId id="593" r:id="rId8"/>
    <p:sldId id="582" r:id="rId9"/>
    <p:sldId id="599" r:id="rId10"/>
    <p:sldId id="605" r:id="rId11"/>
    <p:sldId id="587" r:id="rId12"/>
    <p:sldId id="600" r:id="rId13"/>
    <p:sldId id="595" r:id="rId14"/>
    <p:sldId id="592" r:id="rId15"/>
    <p:sldId id="584" r:id="rId16"/>
  </p:sldIdLst>
  <p:sldSz cx="9144000" cy="6858000" type="screen4x3"/>
  <p:notesSz cx="7010400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1480C"/>
    <a:srgbClr val="C40505"/>
    <a:srgbClr val="4C7013"/>
    <a:srgbClr val="646464"/>
    <a:srgbClr val="969696"/>
    <a:srgbClr val="F8F8F8"/>
    <a:srgbClr val="7EC234"/>
    <a:srgbClr val="B2B2B2"/>
    <a:srgbClr val="9DC2EB"/>
    <a:srgbClr val="7DC4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1716" autoAdjust="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47D32-3396-43ED-9D3E-4C2AAA343847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4D02BBF7-213D-4106-92EF-4AF9DA621B1D}">
      <dgm:prSet phldrT="[Text]" custT="1"/>
      <dgm:spPr/>
      <dgm:t>
        <a:bodyPr/>
        <a:lstStyle/>
        <a:p>
          <a:r>
            <a:rPr lang="ro-RO" sz="3600" dirty="0" smtClean="0">
              <a:solidFill>
                <a:schemeClr val="tx1">
                  <a:lumMod val="95000"/>
                  <a:lumOff val="5000"/>
                </a:schemeClr>
              </a:solidFill>
            </a:rPr>
            <a:t>SEPA-</a:t>
          </a:r>
          <a:r>
            <a:rPr lang="ro-RO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 amenințare, risc / oportunitate</a:t>
          </a:r>
          <a:endParaRPr lang="en-GB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E27754-8B20-447A-A0D3-521930369836}" type="parTrans" cxnId="{760999A6-F45A-435C-9597-CD6E3FE4AED0}">
      <dgm:prSet/>
      <dgm:spPr/>
      <dgm:t>
        <a:bodyPr/>
        <a:lstStyle/>
        <a:p>
          <a:endParaRPr lang="en-GB"/>
        </a:p>
      </dgm:t>
    </dgm:pt>
    <dgm:pt modelId="{322B4AA1-E083-45EA-B362-98B53F18EAD1}" type="sibTrans" cxnId="{760999A6-F45A-435C-9597-CD6E3FE4AED0}">
      <dgm:prSet/>
      <dgm:spPr/>
      <dgm:t>
        <a:bodyPr/>
        <a:lstStyle/>
        <a:p>
          <a:endParaRPr lang="en-GB"/>
        </a:p>
      </dgm:t>
    </dgm:pt>
    <dgm:pt modelId="{E4243F81-29CE-410F-8E60-9B9FEDF47A18}">
      <dgm:prSet phldrT="[Text]" custT="1"/>
      <dgm:spPr/>
      <dgm:t>
        <a:bodyPr/>
        <a:lstStyle/>
        <a:p>
          <a:r>
            <a:rPr lang="ro-RO" sz="2400" dirty="0" smtClean="0"/>
            <a:t>Standarde și reguli de business noi, la nivel european</a:t>
          </a:r>
          <a:endParaRPr lang="en-GB" sz="2400" dirty="0"/>
        </a:p>
      </dgm:t>
    </dgm:pt>
    <dgm:pt modelId="{460354A6-BBC5-4EF5-9AEA-19B2199D4422}" type="parTrans" cxnId="{0A0D0055-4EE8-4737-AB2C-DEF2FBD065FD}">
      <dgm:prSet/>
      <dgm:spPr/>
      <dgm:t>
        <a:bodyPr/>
        <a:lstStyle/>
        <a:p>
          <a:endParaRPr lang="en-GB"/>
        </a:p>
      </dgm:t>
    </dgm:pt>
    <dgm:pt modelId="{9920F42E-6F2A-4682-9502-199C9B3D8227}" type="sibTrans" cxnId="{0A0D0055-4EE8-4737-AB2C-DEF2FBD065FD}">
      <dgm:prSet/>
      <dgm:spPr/>
      <dgm:t>
        <a:bodyPr/>
        <a:lstStyle/>
        <a:p>
          <a:endParaRPr lang="en-GB"/>
        </a:p>
      </dgm:t>
    </dgm:pt>
    <dgm:pt modelId="{342C7CAF-887C-49C0-A50F-B3D7E23BA512}">
      <dgm:prSet phldrT="[Text]" custT="1"/>
      <dgm:spPr/>
      <dgm:t>
        <a:bodyPr/>
        <a:lstStyle/>
        <a:p>
          <a:r>
            <a:rPr lang="ro-RO" sz="3600" dirty="0" smtClean="0">
              <a:solidFill>
                <a:schemeClr val="tx1">
                  <a:lumMod val="95000"/>
                  <a:lumOff val="5000"/>
                </a:schemeClr>
              </a:solidFill>
            </a:rPr>
            <a:t>Strategia TransFonD</a:t>
          </a:r>
          <a:endParaRPr lang="en-GB" sz="3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9F68DA1-AF6D-4BE6-AB0D-001D11DB3F22}" type="parTrans" cxnId="{8BF52496-D79B-4760-A718-F21DA378C7BA}">
      <dgm:prSet/>
      <dgm:spPr/>
      <dgm:t>
        <a:bodyPr/>
        <a:lstStyle/>
        <a:p>
          <a:endParaRPr lang="en-GB"/>
        </a:p>
      </dgm:t>
    </dgm:pt>
    <dgm:pt modelId="{426E6334-792C-4B30-B018-845063CAEB5E}" type="sibTrans" cxnId="{8BF52496-D79B-4760-A718-F21DA378C7BA}">
      <dgm:prSet/>
      <dgm:spPr/>
      <dgm:t>
        <a:bodyPr/>
        <a:lstStyle/>
        <a:p>
          <a:endParaRPr lang="en-GB"/>
        </a:p>
      </dgm:t>
    </dgm:pt>
    <dgm:pt modelId="{DFE24681-A47A-4500-8849-C458A3F02F8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ro-RO" sz="2400" dirty="0" smtClean="0"/>
            <a:t>Programul SEPA- continuarea activității de plăți</a:t>
          </a:r>
          <a:endParaRPr lang="en-GB" sz="2400" dirty="0"/>
        </a:p>
      </dgm:t>
    </dgm:pt>
    <dgm:pt modelId="{6A723787-19AB-442B-A353-B7828251BB81}" type="parTrans" cxnId="{25A00D4F-7E8F-43BD-BE11-167B739BF46A}">
      <dgm:prSet/>
      <dgm:spPr/>
      <dgm:t>
        <a:bodyPr/>
        <a:lstStyle/>
        <a:p>
          <a:endParaRPr lang="en-GB"/>
        </a:p>
      </dgm:t>
    </dgm:pt>
    <dgm:pt modelId="{E5CD7752-53F7-4E60-8796-92E9FFD2050C}" type="sibTrans" cxnId="{25A00D4F-7E8F-43BD-BE11-167B739BF46A}">
      <dgm:prSet/>
      <dgm:spPr/>
      <dgm:t>
        <a:bodyPr/>
        <a:lstStyle/>
        <a:p>
          <a:endParaRPr lang="en-GB"/>
        </a:p>
      </dgm:t>
    </dgm:pt>
    <dgm:pt modelId="{48B0B5FC-AD73-4FC7-A8AC-BA2D20C4E79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ro-RO" sz="2400" dirty="0" smtClean="0"/>
            <a:t>Transformarea companiei pentru a face față provocăriilor</a:t>
          </a:r>
          <a:endParaRPr lang="en-GB" sz="2400" dirty="0"/>
        </a:p>
      </dgm:t>
    </dgm:pt>
    <dgm:pt modelId="{3F335782-DF91-4CD6-A2C4-221612AFE93C}" type="parTrans" cxnId="{D5AAC140-1FAC-4E44-A2E7-F398374B8B19}">
      <dgm:prSet/>
      <dgm:spPr/>
      <dgm:t>
        <a:bodyPr/>
        <a:lstStyle/>
        <a:p>
          <a:endParaRPr lang="en-GB"/>
        </a:p>
      </dgm:t>
    </dgm:pt>
    <dgm:pt modelId="{2E27421D-63C3-4B79-AFB1-42BA3B775E7E}" type="sibTrans" cxnId="{D5AAC140-1FAC-4E44-A2E7-F398374B8B19}">
      <dgm:prSet/>
      <dgm:spPr/>
      <dgm:t>
        <a:bodyPr/>
        <a:lstStyle/>
        <a:p>
          <a:endParaRPr lang="en-GB"/>
        </a:p>
      </dgm:t>
    </dgm:pt>
    <dgm:pt modelId="{EAA2BBCC-5A52-4F13-A8DC-2CE86E0A13F8}">
      <dgm:prSet phldrT="[Text]" custT="1"/>
      <dgm:spPr/>
      <dgm:t>
        <a:bodyPr/>
        <a:lstStyle/>
        <a:p>
          <a:r>
            <a:rPr lang="ro-RO" sz="2400" dirty="0" smtClean="0"/>
            <a:t>Compliance</a:t>
          </a:r>
          <a:endParaRPr lang="en-GB" sz="2400" dirty="0"/>
        </a:p>
      </dgm:t>
    </dgm:pt>
    <dgm:pt modelId="{008B1DBD-9A49-4AF4-8A07-33124B23A248}" type="parTrans" cxnId="{89AE3D61-02A5-4E66-8AE2-533C36A60A95}">
      <dgm:prSet/>
      <dgm:spPr/>
      <dgm:t>
        <a:bodyPr/>
        <a:lstStyle/>
        <a:p>
          <a:endParaRPr lang="en-GB"/>
        </a:p>
      </dgm:t>
    </dgm:pt>
    <dgm:pt modelId="{B88A47BC-49FA-4A17-AC74-E4256D591525}" type="sibTrans" cxnId="{89AE3D61-02A5-4E66-8AE2-533C36A60A95}">
      <dgm:prSet/>
      <dgm:spPr/>
      <dgm:t>
        <a:bodyPr/>
        <a:lstStyle/>
        <a:p>
          <a:endParaRPr lang="en-GB"/>
        </a:p>
      </dgm:t>
    </dgm:pt>
    <dgm:pt modelId="{9015123B-0E16-4D74-A092-E1DA2DB9A60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ro-RO" sz="2400" dirty="0" smtClean="0"/>
            <a:t>Diversificare- noi servicii</a:t>
          </a:r>
          <a:endParaRPr lang="en-GB" sz="2400" dirty="0"/>
        </a:p>
      </dgm:t>
    </dgm:pt>
    <dgm:pt modelId="{4E2346A7-6825-4D66-939A-3636F5977664}" type="sibTrans" cxnId="{F73D6FE7-1F20-4B07-98E5-AE91DE8BD252}">
      <dgm:prSet/>
      <dgm:spPr/>
      <dgm:t>
        <a:bodyPr/>
        <a:lstStyle/>
        <a:p>
          <a:endParaRPr lang="en-GB"/>
        </a:p>
      </dgm:t>
    </dgm:pt>
    <dgm:pt modelId="{F8480FDA-CE74-43BF-B284-26958CF97C0D}" type="parTrans" cxnId="{F73D6FE7-1F20-4B07-98E5-AE91DE8BD252}">
      <dgm:prSet/>
      <dgm:spPr/>
      <dgm:t>
        <a:bodyPr/>
        <a:lstStyle/>
        <a:p>
          <a:endParaRPr lang="en-GB"/>
        </a:p>
      </dgm:t>
    </dgm:pt>
    <dgm:pt modelId="{26273CA5-7962-4009-9E26-6D923B7A566F}">
      <dgm:prSet phldrT="[Text]" custT="1"/>
      <dgm:spPr/>
      <dgm:t>
        <a:bodyPr/>
        <a:lstStyle/>
        <a:p>
          <a:r>
            <a:rPr lang="ro-RO" sz="2400" dirty="0" smtClean="0"/>
            <a:t>Competiție, eficiență</a:t>
          </a:r>
          <a:endParaRPr lang="en-GB" sz="2400" dirty="0"/>
        </a:p>
      </dgm:t>
    </dgm:pt>
    <dgm:pt modelId="{B7BE13A0-5A69-41B8-9D73-A1B954399E8A}" type="parTrans" cxnId="{C9A88C14-AEA6-48DF-8582-47180773CD7A}">
      <dgm:prSet/>
      <dgm:spPr/>
      <dgm:t>
        <a:bodyPr/>
        <a:lstStyle/>
        <a:p>
          <a:endParaRPr lang="en-GB"/>
        </a:p>
      </dgm:t>
    </dgm:pt>
    <dgm:pt modelId="{3255A712-B994-4C21-9629-887484F1DACC}" type="sibTrans" cxnId="{C9A88C14-AEA6-48DF-8582-47180773CD7A}">
      <dgm:prSet/>
      <dgm:spPr/>
      <dgm:t>
        <a:bodyPr/>
        <a:lstStyle/>
        <a:p>
          <a:endParaRPr lang="en-GB"/>
        </a:p>
      </dgm:t>
    </dgm:pt>
    <dgm:pt modelId="{FBAA4C43-2CB7-44DB-99E5-E7D8D14B9C62}" type="pres">
      <dgm:prSet presAssocID="{47E47D32-3396-43ED-9D3E-4C2AAA3438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03796A-1F1B-44A4-B115-207961B9950F}" type="pres">
      <dgm:prSet presAssocID="{4D02BBF7-213D-4106-92EF-4AF9DA621B1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A170D-5F47-4BAD-ADF2-ED4A11430949}" type="pres">
      <dgm:prSet presAssocID="{4D02BBF7-213D-4106-92EF-4AF9DA621B1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165E31-84A5-4215-889A-2EEF4CB2D82E}" type="pres">
      <dgm:prSet presAssocID="{342C7CAF-887C-49C0-A50F-B3D7E23BA512}" presName="parentText" presStyleLbl="node1" presStyleIdx="1" presStyleCnt="2" custScaleY="7842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5F1B07-46B3-4464-B298-6E4BB8FDE9A5}" type="pres">
      <dgm:prSet presAssocID="{342C7CAF-887C-49C0-A50F-B3D7E23BA512}" presName="childText" presStyleLbl="revTx" presStyleIdx="1" presStyleCnt="2" custScaleY="1152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AE3D61-02A5-4E66-8AE2-533C36A60A95}" srcId="{4D02BBF7-213D-4106-92EF-4AF9DA621B1D}" destId="{EAA2BBCC-5A52-4F13-A8DC-2CE86E0A13F8}" srcOrd="1" destOrd="0" parTransId="{008B1DBD-9A49-4AF4-8A07-33124B23A248}" sibTransId="{B88A47BC-49FA-4A17-AC74-E4256D591525}"/>
    <dgm:cxn modelId="{1A525B3C-4F2B-4055-BD1C-46592D412208}" type="presOf" srcId="{48B0B5FC-AD73-4FC7-A8AC-BA2D20C4E79D}" destId="{345F1B07-46B3-4464-B298-6E4BB8FDE9A5}" srcOrd="0" destOrd="2" presId="urn:microsoft.com/office/officeart/2005/8/layout/vList2"/>
    <dgm:cxn modelId="{25A00D4F-7E8F-43BD-BE11-167B739BF46A}" srcId="{342C7CAF-887C-49C0-A50F-B3D7E23BA512}" destId="{DFE24681-A47A-4500-8849-C458A3F02F86}" srcOrd="0" destOrd="0" parTransId="{6A723787-19AB-442B-A353-B7828251BB81}" sibTransId="{E5CD7752-53F7-4E60-8796-92E9FFD2050C}"/>
    <dgm:cxn modelId="{DB8F3368-9BD2-48DE-A112-A8A312CB6166}" type="presOf" srcId="{342C7CAF-887C-49C0-A50F-B3D7E23BA512}" destId="{C4165E31-84A5-4215-889A-2EEF4CB2D82E}" srcOrd="0" destOrd="0" presId="urn:microsoft.com/office/officeart/2005/8/layout/vList2"/>
    <dgm:cxn modelId="{21F83876-FA91-4D0B-9F77-5C25C5761244}" type="presOf" srcId="{E4243F81-29CE-410F-8E60-9B9FEDF47A18}" destId="{E0BA170D-5F47-4BAD-ADF2-ED4A11430949}" srcOrd="0" destOrd="0" presId="urn:microsoft.com/office/officeart/2005/8/layout/vList2"/>
    <dgm:cxn modelId="{626F7778-FA3D-499D-B9C6-1F96855EF9B1}" type="presOf" srcId="{26273CA5-7962-4009-9E26-6D923B7A566F}" destId="{E0BA170D-5F47-4BAD-ADF2-ED4A11430949}" srcOrd="0" destOrd="2" presId="urn:microsoft.com/office/officeart/2005/8/layout/vList2"/>
    <dgm:cxn modelId="{760999A6-F45A-435C-9597-CD6E3FE4AED0}" srcId="{47E47D32-3396-43ED-9D3E-4C2AAA343847}" destId="{4D02BBF7-213D-4106-92EF-4AF9DA621B1D}" srcOrd="0" destOrd="0" parTransId="{9BE27754-8B20-447A-A0D3-521930369836}" sibTransId="{322B4AA1-E083-45EA-B362-98B53F18EAD1}"/>
    <dgm:cxn modelId="{8BF52496-D79B-4760-A718-F21DA378C7BA}" srcId="{47E47D32-3396-43ED-9D3E-4C2AAA343847}" destId="{342C7CAF-887C-49C0-A50F-B3D7E23BA512}" srcOrd="1" destOrd="0" parTransId="{29F68DA1-AF6D-4BE6-AB0D-001D11DB3F22}" sibTransId="{426E6334-792C-4B30-B018-845063CAEB5E}"/>
    <dgm:cxn modelId="{005500A1-1324-4101-A49C-CD1619A7BF24}" type="presOf" srcId="{4D02BBF7-213D-4106-92EF-4AF9DA621B1D}" destId="{8303796A-1F1B-44A4-B115-207961B9950F}" srcOrd="0" destOrd="0" presId="urn:microsoft.com/office/officeart/2005/8/layout/vList2"/>
    <dgm:cxn modelId="{F73D6FE7-1F20-4B07-98E5-AE91DE8BD252}" srcId="{342C7CAF-887C-49C0-A50F-B3D7E23BA512}" destId="{9015123B-0E16-4D74-A092-E1DA2DB9A608}" srcOrd="1" destOrd="0" parTransId="{F8480FDA-CE74-43BF-B284-26958CF97C0D}" sibTransId="{4E2346A7-6825-4D66-939A-3636F5977664}"/>
    <dgm:cxn modelId="{3F7BD522-938F-40F1-B32D-424CAF942478}" type="presOf" srcId="{DFE24681-A47A-4500-8849-C458A3F02F86}" destId="{345F1B07-46B3-4464-B298-6E4BB8FDE9A5}" srcOrd="0" destOrd="0" presId="urn:microsoft.com/office/officeart/2005/8/layout/vList2"/>
    <dgm:cxn modelId="{A7D3E90B-663D-452F-AC8D-3BBD2C0635C2}" type="presOf" srcId="{EAA2BBCC-5A52-4F13-A8DC-2CE86E0A13F8}" destId="{E0BA170D-5F47-4BAD-ADF2-ED4A11430949}" srcOrd="0" destOrd="1" presId="urn:microsoft.com/office/officeart/2005/8/layout/vList2"/>
    <dgm:cxn modelId="{0A0D0055-4EE8-4737-AB2C-DEF2FBD065FD}" srcId="{4D02BBF7-213D-4106-92EF-4AF9DA621B1D}" destId="{E4243F81-29CE-410F-8E60-9B9FEDF47A18}" srcOrd="0" destOrd="0" parTransId="{460354A6-BBC5-4EF5-9AEA-19B2199D4422}" sibTransId="{9920F42E-6F2A-4682-9502-199C9B3D8227}"/>
    <dgm:cxn modelId="{D5AAC140-1FAC-4E44-A2E7-F398374B8B19}" srcId="{342C7CAF-887C-49C0-A50F-B3D7E23BA512}" destId="{48B0B5FC-AD73-4FC7-A8AC-BA2D20C4E79D}" srcOrd="2" destOrd="0" parTransId="{3F335782-DF91-4CD6-A2C4-221612AFE93C}" sibTransId="{2E27421D-63C3-4B79-AFB1-42BA3B775E7E}"/>
    <dgm:cxn modelId="{8A2F6561-9D05-4A25-B298-6DB1388E641D}" type="presOf" srcId="{9015123B-0E16-4D74-A092-E1DA2DB9A608}" destId="{345F1B07-46B3-4464-B298-6E4BB8FDE9A5}" srcOrd="0" destOrd="1" presId="urn:microsoft.com/office/officeart/2005/8/layout/vList2"/>
    <dgm:cxn modelId="{C9A88C14-AEA6-48DF-8582-47180773CD7A}" srcId="{4D02BBF7-213D-4106-92EF-4AF9DA621B1D}" destId="{26273CA5-7962-4009-9E26-6D923B7A566F}" srcOrd="2" destOrd="0" parTransId="{B7BE13A0-5A69-41B8-9D73-A1B954399E8A}" sibTransId="{3255A712-B994-4C21-9629-887484F1DACC}"/>
    <dgm:cxn modelId="{CCA7624B-7DE7-4521-B14E-D6FEE0A35A11}" type="presOf" srcId="{47E47D32-3396-43ED-9D3E-4C2AAA343847}" destId="{FBAA4C43-2CB7-44DB-99E5-E7D8D14B9C62}" srcOrd="0" destOrd="0" presId="urn:microsoft.com/office/officeart/2005/8/layout/vList2"/>
    <dgm:cxn modelId="{5DF3449B-7535-42B4-9086-4B76FD8AB0BF}" type="presParOf" srcId="{FBAA4C43-2CB7-44DB-99E5-E7D8D14B9C62}" destId="{8303796A-1F1B-44A4-B115-207961B9950F}" srcOrd="0" destOrd="0" presId="urn:microsoft.com/office/officeart/2005/8/layout/vList2"/>
    <dgm:cxn modelId="{BD36A844-0C1C-40C4-88FD-E146D2C47514}" type="presParOf" srcId="{FBAA4C43-2CB7-44DB-99E5-E7D8D14B9C62}" destId="{E0BA170D-5F47-4BAD-ADF2-ED4A11430949}" srcOrd="1" destOrd="0" presId="urn:microsoft.com/office/officeart/2005/8/layout/vList2"/>
    <dgm:cxn modelId="{0D079D89-651E-4456-9910-39C56DCC8E15}" type="presParOf" srcId="{FBAA4C43-2CB7-44DB-99E5-E7D8D14B9C62}" destId="{C4165E31-84A5-4215-889A-2EEF4CB2D82E}" srcOrd="2" destOrd="0" presId="urn:microsoft.com/office/officeart/2005/8/layout/vList2"/>
    <dgm:cxn modelId="{AC225A9D-4098-4ADE-BE09-EF1583C32C84}" type="presParOf" srcId="{FBAA4C43-2CB7-44DB-99E5-E7D8D14B9C62}" destId="{345F1B07-46B3-4464-B298-6E4BB8FDE9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3796A-1F1B-44A4-B115-207961B9950F}">
      <dsp:nvSpPr>
        <dsp:cNvPr id="0" name=""/>
        <dsp:cNvSpPr/>
      </dsp:nvSpPr>
      <dsp:spPr>
        <a:xfrm>
          <a:off x="0" y="7603"/>
          <a:ext cx="8484178" cy="99216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SEPA-</a:t>
          </a:r>
          <a:r>
            <a:rPr lang="ro-RO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amenințare, risc / oportunitate</a:t>
          </a:r>
          <a:endParaRPr lang="en-GB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8433" y="56036"/>
        <a:ext cx="8387312" cy="895294"/>
      </dsp:txXfrm>
    </dsp:sp>
    <dsp:sp modelId="{E0BA170D-5F47-4BAD-ADF2-ED4A11430949}">
      <dsp:nvSpPr>
        <dsp:cNvPr id="0" name=""/>
        <dsp:cNvSpPr/>
      </dsp:nvSpPr>
      <dsp:spPr>
        <a:xfrm>
          <a:off x="0" y="999763"/>
          <a:ext cx="8484178" cy="1151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7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400" kern="1200" dirty="0" smtClean="0"/>
            <a:t>Standarde și reguli de business noi, la nivel european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400" kern="1200" dirty="0" smtClean="0"/>
            <a:t>Compliance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400" kern="1200" dirty="0" smtClean="0"/>
            <a:t>Competiție, eficiență</a:t>
          </a:r>
          <a:endParaRPr lang="en-GB" sz="2400" kern="1200" dirty="0"/>
        </a:p>
      </dsp:txBody>
      <dsp:txXfrm>
        <a:off x="0" y="999763"/>
        <a:ext cx="8484178" cy="1151955"/>
      </dsp:txXfrm>
    </dsp:sp>
    <dsp:sp modelId="{C4165E31-84A5-4215-889A-2EEF4CB2D82E}">
      <dsp:nvSpPr>
        <dsp:cNvPr id="0" name=""/>
        <dsp:cNvSpPr/>
      </dsp:nvSpPr>
      <dsp:spPr>
        <a:xfrm>
          <a:off x="0" y="2151718"/>
          <a:ext cx="8484178" cy="778051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93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Strategia TransFonD</a:t>
          </a:r>
          <a:endParaRPr lang="en-GB" sz="3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981" y="2189699"/>
        <a:ext cx="8408216" cy="702089"/>
      </dsp:txXfrm>
    </dsp:sp>
    <dsp:sp modelId="{345F1B07-46B3-4464-B298-6E4BB8FDE9A5}">
      <dsp:nvSpPr>
        <dsp:cNvPr id="0" name=""/>
        <dsp:cNvSpPr/>
      </dsp:nvSpPr>
      <dsp:spPr>
        <a:xfrm>
          <a:off x="0" y="2929770"/>
          <a:ext cx="8484178" cy="208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7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400" kern="1200" dirty="0" smtClean="0"/>
            <a:t>Programul SEPA- continuarea activității de plăți</a:t>
          </a:r>
          <a:endParaRPr lang="en-GB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400" kern="1200" dirty="0" smtClean="0"/>
            <a:t>Diversificare- noi servicii</a:t>
          </a:r>
          <a:endParaRPr lang="en-GB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400" kern="1200" dirty="0" smtClean="0"/>
            <a:t>Transformarea companiei pentru a face față provocăriilor</a:t>
          </a:r>
          <a:endParaRPr lang="en-GB" sz="2400" kern="1200" dirty="0"/>
        </a:p>
      </dsp:txBody>
      <dsp:txXfrm>
        <a:off x="0" y="2929770"/>
        <a:ext cx="8484178" cy="2085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882B963-876B-4BA1-9A47-8E407CA82770}" type="datetimeFigureOut">
              <a:rPr lang="de-DE"/>
              <a:pPr>
                <a:defRPr/>
              </a:pPr>
              <a:t>14.03.2013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FD5C08C-3CDD-4AB6-A7F1-6FDEA246E4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6438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CA1A92-A4B0-4CC0-BC7C-1217B5465F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41226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endParaRPr lang="en-US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A1A92-A4B0-4CC0-BC7C-1217B5465FB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7626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A1A92-A4B0-4CC0-BC7C-1217B5465FB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0005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A1A92-A4B0-4CC0-BC7C-1217B5465FB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0005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A1A92-A4B0-4CC0-BC7C-1217B5465FB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5903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A1A92-A4B0-4CC0-BC7C-1217B5465FB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4934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A1A92-A4B0-4CC0-BC7C-1217B5465FB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493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A1A92-A4B0-4CC0-BC7C-1217B5465FB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7241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25"/>
          <p:cNvSpPr>
            <a:spLocks noChangeShapeType="1"/>
          </p:cNvSpPr>
          <p:nvPr userDrawn="1"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noProof="1" smtClean="0"/>
            </a:lvl1pPr>
          </a:lstStyle>
          <a:p>
            <a:pPr lvl="0"/>
            <a:r>
              <a:rPr lang="en-US" noProof="1" smtClean="0"/>
              <a:t>Formatvorlage des Untertitelmasters durch Klicken bearbeiten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noProof="1" smtClean="0"/>
            </a:lvl1pPr>
          </a:lstStyle>
          <a:p>
            <a:pPr lvl="0"/>
            <a:r>
              <a:rPr lang="en-US" noProof="1" smtClean="0"/>
              <a:t>Titelmasterformat durch Klicken bearbeiten</a:t>
            </a:r>
          </a:p>
        </p:txBody>
      </p:sp>
      <p:grpSp>
        <p:nvGrpSpPr>
          <p:cNvPr id="5" name="Group 6"/>
          <p:cNvGrpSpPr>
            <a:grpSpLocks noChangeAspect="1"/>
          </p:cNvGrpSpPr>
          <p:nvPr userDrawn="1"/>
        </p:nvGrpSpPr>
        <p:grpSpPr bwMode="auto">
          <a:xfrm>
            <a:off x="7121181" y="128588"/>
            <a:ext cx="1829144" cy="306505"/>
            <a:chOff x="0" y="0"/>
            <a:chExt cx="3050" cy="560"/>
          </a:xfrm>
        </p:grpSpPr>
        <p:sp>
          <p:nvSpPr>
            <p:cNvPr id="6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itchFamily="34" charset="0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0 w 2832"/>
                <a:gd name="T1" fmla="*/ 0 h 1265"/>
                <a:gd name="T2" fmla="*/ 0 w 2832"/>
                <a:gd name="T3" fmla="*/ 0 h 1265"/>
                <a:gd name="T4" fmla="*/ 0 w 2832"/>
                <a:gd name="T5" fmla="*/ 0 h 1265"/>
                <a:gd name="T6" fmla="*/ 0 w 2832"/>
                <a:gd name="T7" fmla="*/ 0 h 1265"/>
                <a:gd name="T8" fmla="*/ 0 w 2832"/>
                <a:gd name="T9" fmla="*/ 0 h 1265"/>
                <a:gd name="T10" fmla="*/ 0 w 2832"/>
                <a:gd name="T11" fmla="*/ 0 h 1265"/>
                <a:gd name="T12" fmla="*/ 0 w 2832"/>
                <a:gd name="T13" fmla="*/ 0 h 1265"/>
                <a:gd name="T14" fmla="*/ 0 w 2832"/>
                <a:gd name="T15" fmla="*/ 0 h 1265"/>
                <a:gd name="T16" fmla="*/ 0 w 2832"/>
                <a:gd name="T17" fmla="*/ 0 h 1265"/>
                <a:gd name="T18" fmla="*/ 0 w 2832"/>
                <a:gd name="T19" fmla="*/ 0 h 1265"/>
                <a:gd name="T20" fmla="*/ 0 w 2832"/>
                <a:gd name="T21" fmla="*/ 0 h 1265"/>
                <a:gd name="T22" fmla="*/ 0 w 2832"/>
                <a:gd name="T23" fmla="*/ 0 h 1265"/>
                <a:gd name="T24" fmla="*/ 0 w 2832"/>
                <a:gd name="T25" fmla="*/ 0 h 1265"/>
                <a:gd name="T26" fmla="*/ 0 w 2832"/>
                <a:gd name="T27" fmla="*/ 0 h 1265"/>
                <a:gd name="T28" fmla="*/ 0 w 2832"/>
                <a:gd name="T29" fmla="*/ 0 h 1265"/>
                <a:gd name="T30" fmla="*/ 0 w 2832"/>
                <a:gd name="T31" fmla="*/ 0 h 1265"/>
                <a:gd name="T32" fmla="*/ 0 w 2832"/>
                <a:gd name="T33" fmla="*/ 0 h 1265"/>
                <a:gd name="T34" fmla="*/ 0 w 2832"/>
                <a:gd name="T35" fmla="*/ 0 h 1265"/>
                <a:gd name="T36" fmla="*/ 0 w 2832"/>
                <a:gd name="T37" fmla="*/ 0 h 1265"/>
                <a:gd name="T38" fmla="*/ 0 w 2832"/>
                <a:gd name="T39" fmla="*/ 0 h 1265"/>
                <a:gd name="T40" fmla="*/ 0 w 2832"/>
                <a:gd name="T41" fmla="*/ 0 h 1265"/>
                <a:gd name="T42" fmla="*/ 0 w 2832"/>
                <a:gd name="T43" fmla="*/ 0 h 1265"/>
                <a:gd name="T44" fmla="*/ 0 w 2832"/>
                <a:gd name="T45" fmla="*/ 0 h 1265"/>
                <a:gd name="T46" fmla="*/ 0 w 2832"/>
                <a:gd name="T47" fmla="*/ 0 h 1265"/>
                <a:gd name="T48" fmla="*/ 0 w 2832"/>
                <a:gd name="T49" fmla="*/ 0 h 1265"/>
                <a:gd name="T50" fmla="*/ 0 w 2832"/>
                <a:gd name="T51" fmla="*/ 0 h 1265"/>
                <a:gd name="T52" fmla="*/ 0 w 2832"/>
                <a:gd name="T53" fmla="*/ 0 h 1265"/>
                <a:gd name="T54" fmla="*/ 0 w 2832"/>
                <a:gd name="T55" fmla="*/ 0 h 1265"/>
                <a:gd name="T56" fmla="*/ 0 w 2832"/>
                <a:gd name="T57" fmla="*/ 0 h 1265"/>
                <a:gd name="T58" fmla="*/ 0 w 2832"/>
                <a:gd name="T59" fmla="*/ 0 h 1265"/>
                <a:gd name="T60" fmla="*/ 0 w 2832"/>
                <a:gd name="T61" fmla="*/ 0 h 1265"/>
                <a:gd name="T62" fmla="*/ 0 w 2832"/>
                <a:gd name="T63" fmla="*/ 0 h 1265"/>
                <a:gd name="T64" fmla="*/ 0 w 2832"/>
                <a:gd name="T65" fmla="*/ 0 h 1265"/>
                <a:gd name="T66" fmla="*/ 0 w 2832"/>
                <a:gd name="T67" fmla="*/ 0 h 1265"/>
                <a:gd name="T68" fmla="*/ 0 w 2832"/>
                <a:gd name="T69" fmla="*/ 0 h 1265"/>
                <a:gd name="T70" fmla="*/ 0 w 2832"/>
                <a:gd name="T71" fmla="*/ 0 h 1265"/>
                <a:gd name="T72" fmla="*/ 0 w 2832"/>
                <a:gd name="T73" fmla="*/ 0 h 1265"/>
                <a:gd name="T74" fmla="*/ 0 w 2832"/>
                <a:gd name="T75" fmla="*/ 0 h 1265"/>
                <a:gd name="T76" fmla="*/ 0 w 2832"/>
                <a:gd name="T77" fmla="*/ 0 h 1265"/>
                <a:gd name="T78" fmla="*/ 0 w 2832"/>
                <a:gd name="T79" fmla="*/ 0 h 1265"/>
                <a:gd name="T80" fmla="*/ 0 w 2832"/>
                <a:gd name="T81" fmla="*/ 0 h 1265"/>
                <a:gd name="T82" fmla="*/ 0 w 2832"/>
                <a:gd name="T83" fmla="*/ 0 h 1265"/>
                <a:gd name="T84" fmla="*/ 0 w 2832"/>
                <a:gd name="T85" fmla="*/ 0 h 1265"/>
                <a:gd name="T86" fmla="*/ 0 w 2832"/>
                <a:gd name="T87" fmla="*/ 0 h 1265"/>
                <a:gd name="T88" fmla="*/ 0 w 2832"/>
                <a:gd name="T89" fmla="*/ 0 h 1265"/>
                <a:gd name="T90" fmla="*/ 0 w 2832"/>
                <a:gd name="T91" fmla="*/ 0 h 1265"/>
                <a:gd name="T92" fmla="*/ 0 w 2832"/>
                <a:gd name="T93" fmla="*/ 0 h 1265"/>
                <a:gd name="T94" fmla="*/ 0 w 2832"/>
                <a:gd name="T95" fmla="*/ 0 h 1265"/>
                <a:gd name="T96" fmla="*/ 0 w 2832"/>
                <a:gd name="T97" fmla="*/ 0 h 1265"/>
                <a:gd name="T98" fmla="*/ 0 w 2832"/>
                <a:gd name="T99" fmla="*/ 0 h 1265"/>
                <a:gd name="T100" fmla="*/ 0 w 2832"/>
                <a:gd name="T101" fmla="*/ 0 h 1265"/>
                <a:gd name="T102" fmla="*/ 0 w 2832"/>
                <a:gd name="T103" fmla="*/ 0 h 1265"/>
                <a:gd name="T104" fmla="*/ 0 w 2832"/>
                <a:gd name="T105" fmla="*/ 0 h 1265"/>
                <a:gd name="T106" fmla="*/ 0 w 2832"/>
                <a:gd name="T107" fmla="*/ 0 h 1265"/>
                <a:gd name="T108" fmla="*/ 0 w 2832"/>
                <a:gd name="T109" fmla="*/ 0 h 1265"/>
                <a:gd name="T110" fmla="*/ 0 w 2832"/>
                <a:gd name="T111" fmla="*/ 0 h 1265"/>
                <a:gd name="T112" fmla="*/ 0 w 2832"/>
                <a:gd name="T113" fmla="*/ 0 h 1265"/>
                <a:gd name="T114" fmla="*/ 0 w 2832"/>
                <a:gd name="T115" fmla="*/ 0 h 1265"/>
                <a:gd name="T116" fmla="*/ 0 w 2832"/>
                <a:gd name="T117" fmla="*/ 0 h 1265"/>
                <a:gd name="T118" fmla="*/ 0 w 2832"/>
                <a:gd name="T119" fmla="*/ 0 h 12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32"/>
                <a:gd name="T181" fmla="*/ 0 h 1265"/>
                <a:gd name="T182" fmla="*/ 2832 w 2832"/>
                <a:gd name="T183" fmla="*/ 1265 h 12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0 w 3012"/>
                <a:gd name="T1" fmla="*/ 0 h 3342"/>
                <a:gd name="T2" fmla="*/ 0 w 3012"/>
                <a:gd name="T3" fmla="*/ 0 h 3342"/>
                <a:gd name="T4" fmla="*/ 0 w 3012"/>
                <a:gd name="T5" fmla="*/ 0 h 3342"/>
                <a:gd name="T6" fmla="*/ 0 w 3012"/>
                <a:gd name="T7" fmla="*/ 0 h 3342"/>
                <a:gd name="T8" fmla="*/ 0 w 3012"/>
                <a:gd name="T9" fmla="*/ 0 h 3342"/>
                <a:gd name="T10" fmla="*/ 0 w 3012"/>
                <a:gd name="T11" fmla="*/ 0 h 3342"/>
                <a:gd name="T12" fmla="*/ 0 w 3012"/>
                <a:gd name="T13" fmla="*/ 0 h 3342"/>
                <a:gd name="T14" fmla="*/ 0 w 3012"/>
                <a:gd name="T15" fmla="*/ 0 h 3342"/>
                <a:gd name="T16" fmla="*/ 0 w 3012"/>
                <a:gd name="T17" fmla="*/ 0 h 3342"/>
                <a:gd name="T18" fmla="*/ 0 w 3012"/>
                <a:gd name="T19" fmla="*/ 0 h 3342"/>
                <a:gd name="T20" fmla="*/ 0 w 3012"/>
                <a:gd name="T21" fmla="*/ 0 h 3342"/>
                <a:gd name="T22" fmla="*/ 0 w 3012"/>
                <a:gd name="T23" fmla="*/ 0 h 3342"/>
                <a:gd name="T24" fmla="*/ 0 w 3012"/>
                <a:gd name="T25" fmla="*/ 0 h 3342"/>
                <a:gd name="T26" fmla="*/ 0 w 3012"/>
                <a:gd name="T27" fmla="*/ 0 h 3342"/>
                <a:gd name="T28" fmla="*/ 0 w 3012"/>
                <a:gd name="T29" fmla="*/ 0 h 3342"/>
                <a:gd name="T30" fmla="*/ 0 w 3012"/>
                <a:gd name="T31" fmla="*/ 0 h 3342"/>
                <a:gd name="T32" fmla="*/ 0 w 3012"/>
                <a:gd name="T33" fmla="*/ 0 h 3342"/>
                <a:gd name="T34" fmla="*/ 0 w 3012"/>
                <a:gd name="T35" fmla="*/ 0 h 3342"/>
                <a:gd name="T36" fmla="*/ 0 w 3012"/>
                <a:gd name="T37" fmla="*/ 0 h 3342"/>
                <a:gd name="T38" fmla="*/ 0 w 3012"/>
                <a:gd name="T39" fmla="*/ 0 h 3342"/>
                <a:gd name="T40" fmla="*/ 0 w 3012"/>
                <a:gd name="T41" fmla="*/ 0 h 3342"/>
                <a:gd name="T42" fmla="*/ 0 w 3012"/>
                <a:gd name="T43" fmla="*/ 0 h 3342"/>
                <a:gd name="T44" fmla="*/ 0 w 3012"/>
                <a:gd name="T45" fmla="*/ 0 h 3342"/>
                <a:gd name="T46" fmla="*/ 0 w 3012"/>
                <a:gd name="T47" fmla="*/ 0 h 3342"/>
                <a:gd name="T48" fmla="*/ 0 w 3012"/>
                <a:gd name="T49" fmla="*/ 0 h 3342"/>
                <a:gd name="T50" fmla="*/ 0 w 3012"/>
                <a:gd name="T51" fmla="*/ 0 h 3342"/>
                <a:gd name="T52" fmla="*/ 0 w 3012"/>
                <a:gd name="T53" fmla="*/ 0 h 3342"/>
                <a:gd name="T54" fmla="*/ 0 w 3012"/>
                <a:gd name="T55" fmla="*/ 0 h 3342"/>
                <a:gd name="T56" fmla="*/ 0 w 3012"/>
                <a:gd name="T57" fmla="*/ 0 h 3342"/>
                <a:gd name="T58" fmla="*/ 0 w 3012"/>
                <a:gd name="T59" fmla="*/ 0 h 3342"/>
                <a:gd name="T60" fmla="*/ 0 w 3012"/>
                <a:gd name="T61" fmla="*/ 0 h 3342"/>
                <a:gd name="T62" fmla="*/ 0 w 3012"/>
                <a:gd name="T63" fmla="*/ 0 h 3342"/>
                <a:gd name="T64" fmla="*/ 0 w 3012"/>
                <a:gd name="T65" fmla="*/ 0 h 3342"/>
                <a:gd name="T66" fmla="*/ 0 w 3012"/>
                <a:gd name="T67" fmla="*/ 0 h 3342"/>
                <a:gd name="T68" fmla="*/ 0 w 3012"/>
                <a:gd name="T69" fmla="*/ 0 h 3342"/>
                <a:gd name="T70" fmla="*/ 0 w 3012"/>
                <a:gd name="T71" fmla="*/ 0 h 3342"/>
                <a:gd name="T72" fmla="*/ 0 w 3012"/>
                <a:gd name="T73" fmla="*/ 0 h 3342"/>
                <a:gd name="T74" fmla="*/ 0 w 3012"/>
                <a:gd name="T75" fmla="*/ 0 h 3342"/>
                <a:gd name="T76" fmla="*/ 0 w 3012"/>
                <a:gd name="T77" fmla="*/ 0 h 3342"/>
                <a:gd name="T78" fmla="*/ 0 w 3012"/>
                <a:gd name="T79" fmla="*/ 0 h 3342"/>
                <a:gd name="T80" fmla="*/ 0 w 3012"/>
                <a:gd name="T81" fmla="*/ 0 h 3342"/>
                <a:gd name="T82" fmla="*/ 0 w 3012"/>
                <a:gd name="T83" fmla="*/ 0 h 3342"/>
                <a:gd name="T84" fmla="*/ 0 w 3012"/>
                <a:gd name="T85" fmla="*/ 0 h 3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2"/>
                <a:gd name="T130" fmla="*/ 0 h 3342"/>
                <a:gd name="T131" fmla="*/ 3012 w 3012"/>
                <a:gd name="T132" fmla="*/ 3342 h 3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0 w 3382"/>
                <a:gd name="T1" fmla="*/ 0 h 3343"/>
                <a:gd name="T2" fmla="*/ 0 w 3382"/>
                <a:gd name="T3" fmla="*/ 0 h 3343"/>
                <a:gd name="T4" fmla="*/ 0 w 3382"/>
                <a:gd name="T5" fmla="*/ 0 h 3343"/>
                <a:gd name="T6" fmla="*/ 0 w 3382"/>
                <a:gd name="T7" fmla="*/ 0 h 3343"/>
                <a:gd name="T8" fmla="*/ 0 w 3382"/>
                <a:gd name="T9" fmla="*/ 0 h 3343"/>
                <a:gd name="T10" fmla="*/ 0 w 3382"/>
                <a:gd name="T11" fmla="*/ 0 h 3343"/>
                <a:gd name="T12" fmla="*/ 0 w 3382"/>
                <a:gd name="T13" fmla="*/ 0 h 3343"/>
                <a:gd name="T14" fmla="*/ 0 w 3382"/>
                <a:gd name="T15" fmla="*/ 0 h 3343"/>
                <a:gd name="T16" fmla="*/ 0 w 3382"/>
                <a:gd name="T17" fmla="*/ 0 h 3343"/>
                <a:gd name="T18" fmla="*/ 0 w 3382"/>
                <a:gd name="T19" fmla="*/ 0 h 3343"/>
                <a:gd name="T20" fmla="*/ 0 w 3382"/>
                <a:gd name="T21" fmla="*/ 0 h 3343"/>
                <a:gd name="T22" fmla="*/ 0 w 3382"/>
                <a:gd name="T23" fmla="*/ 0 h 3343"/>
                <a:gd name="T24" fmla="*/ 0 w 3382"/>
                <a:gd name="T25" fmla="*/ 0 h 3343"/>
                <a:gd name="T26" fmla="*/ 0 w 3382"/>
                <a:gd name="T27" fmla="*/ 0 h 3343"/>
                <a:gd name="T28" fmla="*/ 0 w 3382"/>
                <a:gd name="T29" fmla="*/ 0 h 3343"/>
                <a:gd name="T30" fmla="*/ 0 w 3382"/>
                <a:gd name="T31" fmla="*/ 0 h 3343"/>
                <a:gd name="T32" fmla="*/ 0 w 3382"/>
                <a:gd name="T33" fmla="*/ 0 h 3343"/>
                <a:gd name="T34" fmla="*/ 0 w 3382"/>
                <a:gd name="T35" fmla="*/ 0 h 3343"/>
                <a:gd name="T36" fmla="*/ 0 w 3382"/>
                <a:gd name="T37" fmla="*/ 0 h 3343"/>
                <a:gd name="T38" fmla="*/ 0 w 3382"/>
                <a:gd name="T39" fmla="*/ 0 h 3343"/>
                <a:gd name="T40" fmla="*/ 0 w 3382"/>
                <a:gd name="T41" fmla="*/ 0 h 3343"/>
                <a:gd name="T42" fmla="*/ 0 w 3382"/>
                <a:gd name="T43" fmla="*/ 0 h 3343"/>
                <a:gd name="T44" fmla="*/ 0 w 3382"/>
                <a:gd name="T45" fmla="*/ 0 h 3343"/>
                <a:gd name="T46" fmla="*/ 0 w 3382"/>
                <a:gd name="T47" fmla="*/ 0 h 3343"/>
                <a:gd name="T48" fmla="*/ 0 w 3382"/>
                <a:gd name="T49" fmla="*/ 0 h 3343"/>
                <a:gd name="T50" fmla="*/ 0 w 3382"/>
                <a:gd name="T51" fmla="*/ 0 h 3343"/>
                <a:gd name="T52" fmla="*/ 0 w 3382"/>
                <a:gd name="T53" fmla="*/ 0 h 3343"/>
                <a:gd name="T54" fmla="*/ 0 w 3382"/>
                <a:gd name="T55" fmla="*/ 0 h 3343"/>
                <a:gd name="T56" fmla="*/ 0 w 3382"/>
                <a:gd name="T57" fmla="*/ 0 h 3343"/>
                <a:gd name="T58" fmla="*/ 0 w 3382"/>
                <a:gd name="T59" fmla="*/ 0 h 3343"/>
                <a:gd name="T60" fmla="*/ 0 w 3382"/>
                <a:gd name="T61" fmla="*/ 0 h 3343"/>
                <a:gd name="T62" fmla="*/ 0 w 3382"/>
                <a:gd name="T63" fmla="*/ 0 h 3343"/>
                <a:gd name="T64" fmla="*/ 0 w 3382"/>
                <a:gd name="T65" fmla="*/ 0 h 3343"/>
                <a:gd name="T66" fmla="*/ 0 w 3382"/>
                <a:gd name="T67" fmla="*/ 0 h 3343"/>
                <a:gd name="T68" fmla="*/ 0 w 3382"/>
                <a:gd name="T69" fmla="*/ 0 h 3343"/>
                <a:gd name="T70" fmla="*/ 0 w 3382"/>
                <a:gd name="T71" fmla="*/ 0 h 3343"/>
                <a:gd name="T72" fmla="*/ 0 w 3382"/>
                <a:gd name="T73" fmla="*/ 0 h 3343"/>
                <a:gd name="T74" fmla="*/ 0 w 3382"/>
                <a:gd name="T75" fmla="*/ 0 h 33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82"/>
                <a:gd name="T115" fmla="*/ 0 h 3343"/>
                <a:gd name="T116" fmla="*/ 3382 w 3382"/>
                <a:gd name="T117" fmla="*/ 3343 h 33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0 h 854"/>
                <a:gd name="T2" fmla="*/ 0 w 384"/>
                <a:gd name="T3" fmla="*/ 0 h 854"/>
                <a:gd name="T4" fmla="*/ 0 w 384"/>
                <a:gd name="T5" fmla="*/ 0 h 854"/>
                <a:gd name="T6" fmla="*/ 0 w 384"/>
                <a:gd name="T7" fmla="*/ 0 h 854"/>
                <a:gd name="T8" fmla="*/ 0 w 384"/>
                <a:gd name="T9" fmla="*/ 0 h 854"/>
                <a:gd name="T10" fmla="*/ 0 w 384"/>
                <a:gd name="T11" fmla="*/ 0 h 854"/>
                <a:gd name="T12" fmla="*/ 0 w 384"/>
                <a:gd name="T13" fmla="*/ 0 h 854"/>
                <a:gd name="T14" fmla="*/ 0 w 384"/>
                <a:gd name="T15" fmla="*/ 0 h 854"/>
                <a:gd name="T16" fmla="*/ 0 w 384"/>
                <a:gd name="T17" fmla="*/ 0 h 854"/>
                <a:gd name="T18" fmla="*/ 0 w 384"/>
                <a:gd name="T19" fmla="*/ 0 h 854"/>
                <a:gd name="T20" fmla="*/ 0 w 384"/>
                <a:gd name="T21" fmla="*/ 0 h 854"/>
                <a:gd name="T22" fmla="*/ 0 w 384"/>
                <a:gd name="T23" fmla="*/ 0 h 854"/>
                <a:gd name="T24" fmla="*/ 0 w 384"/>
                <a:gd name="T25" fmla="*/ 0 h 854"/>
                <a:gd name="T26" fmla="*/ 0 w 384"/>
                <a:gd name="T27" fmla="*/ 0 h 854"/>
                <a:gd name="T28" fmla="*/ 0 w 384"/>
                <a:gd name="T29" fmla="*/ 0 h 854"/>
                <a:gd name="T30" fmla="*/ 0 w 384"/>
                <a:gd name="T31" fmla="*/ 0 h 854"/>
                <a:gd name="T32" fmla="*/ 0 w 384"/>
                <a:gd name="T33" fmla="*/ 0 h 854"/>
                <a:gd name="T34" fmla="*/ 0 w 384"/>
                <a:gd name="T35" fmla="*/ 0 h 854"/>
                <a:gd name="T36" fmla="*/ 0 w 384"/>
                <a:gd name="T37" fmla="*/ 0 h 854"/>
                <a:gd name="T38" fmla="*/ 0 w 384"/>
                <a:gd name="T39" fmla="*/ 0 h 854"/>
                <a:gd name="T40" fmla="*/ 0 w 384"/>
                <a:gd name="T41" fmla="*/ 0 h 854"/>
                <a:gd name="T42" fmla="*/ 0 w 384"/>
                <a:gd name="T43" fmla="*/ 0 h 854"/>
                <a:gd name="T44" fmla="*/ 0 w 384"/>
                <a:gd name="T45" fmla="*/ 0 h 854"/>
                <a:gd name="T46" fmla="*/ 0 w 384"/>
                <a:gd name="T47" fmla="*/ 0 h 854"/>
                <a:gd name="T48" fmla="*/ 0 w 384"/>
                <a:gd name="T49" fmla="*/ 0 h 854"/>
                <a:gd name="T50" fmla="*/ 0 w 384"/>
                <a:gd name="T51" fmla="*/ 0 h 854"/>
                <a:gd name="T52" fmla="*/ 0 w 384"/>
                <a:gd name="T53" fmla="*/ 0 h 854"/>
                <a:gd name="T54" fmla="*/ 0 w 384"/>
                <a:gd name="T55" fmla="*/ 0 h 854"/>
                <a:gd name="T56" fmla="*/ 0 w 384"/>
                <a:gd name="T57" fmla="*/ 0 h 854"/>
                <a:gd name="T58" fmla="*/ 0 w 384"/>
                <a:gd name="T59" fmla="*/ 0 h 854"/>
                <a:gd name="T60" fmla="*/ 0 w 384"/>
                <a:gd name="T61" fmla="*/ 0 h 854"/>
                <a:gd name="T62" fmla="*/ 0 w 384"/>
                <a:gd name="T63" fmla="*/ 0 h 854"/>
                <a:gd name="T64" fmla="*/ 0 w 384"/>
                <a:gd name="T65" fmla="*/ 0 h 854"/>
                <a:gd name="T66" fmla="*/ 0 w 384"/>
                <a:gd name="T67" fmla="*/ 0 h 854"/>
                <a:gd name="T68" fmla="*/ 0 w 384"/>
                <a:gd name="T69" fmla="*/ 0 h 854"/>
                <a:gd name="T70" fmla="*/ 0 w 384"/>
                <a:gd name="T71" fmla="*/ 0 h 854"/>
                <a:gd name="T72" fmla="*/ 0 w 384"/>
                <a:gd name="T73" fmla="*/ 0 h 854"/>
                <a:gd name="T74" fmla="*/ 0 w 384"/>
                <a:gd name="T75" fmla="*/ 0 h 854"/>
                <a:gd name="T76" fmla="*/ 0 w 384"/>
                <a:gd name="T77" fmla="*/ 0 h 8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854"/>
                <a:gd name="T119" fmla="*/ 384 w 384"/>
                <a:gd name="T120" fmla="*/ 854 h 8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0 w 4827"/>
                <a:gd name="T1" fmla="*/ 0 h 1264"/>
                <a:gd name="T2" fmla="*/ 0 w 4827"/>
                <a:gd name="T3" fmla="*/ 0 h 1264"/>
                <a:gd name="T4" fmla="*/ 0 w 4827"/>
                <a:gd name="T5" fmla="*/ 0 h 1264"/>
                <a:gd name="T6" fmla="*/ 0 w 4827"/>
                <a:gd name="T7" fmla="*/ 0 h 1264"/>
                <a:gd name="T8" fmla="*/ 0 w 4827"/>
                <a:gd name="T9" fmla="*/ 0 h 1264"/>
                <a:gd name="T10" fmla="*/ 0 w 4827"/>
                <a:gd name="T11" fmla="*/ 0 h 1264"/>
                <a:gd name="T12" fmla="*/ 0 w 4827"/>
                <a:gd name="T13" fmla="*/ 0 h 1264"/>
                <a:gd name="T14" fmla="*/ 0 w 4827"/>
                <a:gd name="T15" fmla="*/ 0 h 1264"/>
                <a:gd name="T16" fmla="*/ 0 w 4827"/>
                <a:gd name="T17" fmla="*/ 0 h 1264"/>
                <a:gd name="T18" fmla="*/ 0 w 4827"/>
                <a:gd name="T19" fmla="*/ 0 h 1264"/>
                <a:gd name="T20" fmla="*/ 0 w 4827"/>
                <a:gd name="T21" fmla="*/ 0 h 1264"/>
                <a:gd name="T22" fmla="*/ 0 w 4827"/>
                <a:gd name="T23" fmla="*/ 0 h 1264"/>
                <a:gd name="T24" fmla="*/ 0 w 4827"/>
                <a:gd name="T25" fmla="*/ 0 h 1264"/>
                <a:gd name="T26" fmla="*/ 0 w 4827"/>
                <a:gd name="T27" fmla="*/ 0 h 1264"/>
                <a:gd name="T28" fmla="*/ 0 w 4827"/>
                <a:gd name="T29" fmla="*/ 0 h 1264"/>
                <a:gd name="T30" fmla="*/ 0 w 4827"/>
                <a:gd name="T31" fmla="*/ 0 h 1264"/>
                <a:gd name="T32" fmla="*/ 0 w 4827"/>
                <a:gd name="T33" fmla="*/ 0 h 1264"/>
                <a:gd name="T34" fmla="*/ 0 w 4827"/>
                <a:gd name="T35" fmla="*/ 0 h 1264"/>
                <a:gd name="T36" fmla="*/ 0 w 4827"/>
                <a:gd name="T37" fmla="*/ 0 h 1264"/>
                <a:gd name="T38" fmla="*/ 0 w 4827"/>
                <a:gd name="T39" fmla="*/ 0 h 1264"/>
                <a:gd name="T40" fmla="*/ 0 w 4827"/>
                <a:gd name="T41" fmla="*/ 0 h 1264"/>
                <a:gd name="T42" fmla="*/ 0 w 4827"/>
                <a:gd name="T43" fmla="*/ 0 h 1264"/>
                <a:gd name="T44" fmla="*/ 0 w 4827"/>
                <a:gd name="T45" fmla="*/ 0 h 1264"/>
                <a:gd name="T46" fmla="*/ 0 w 4827"/>
                <a:gd name="T47" fmla="*/ 0 h 1264"/>
                <a:gd name="T48" fmla="*/ 0 w 4827"/>
                <a:gd name="T49" fmla="*/ 0 h 1264"/>
                <a:gd name="T50" fmla="*/ 0 w 4827"/>
                <a:gd name="T51" fmla="*/ 0 h 1264"/>
                <a:gd name="T52" fmla="*/ 0 w 4827"/>
                <a:gd name="T53" fmla="*/ 0 h 1264"/>
                <a:gd name="T54" fmla="*/ 0 w 4827"/>
                <a:gd name="T55" fmla="*/ 0 h 1264"/>
                <a:gd name="T56" fmla="*/ 0 w 4827"/>
                <a:gd name="T57" fmla="*/ 0 h 1264"/>
                <a:gd name="T58" fmla="*/ 0 w 4827"/>
                <a:gd name="T59" fmla="*/ 0 h 1264"/>
                <a:gd name="T60" fmla="*/ 0 w 4827"/>
                <a:gd name="T61" fmla="*/ 0 h 1264"/>
                <a:gd name="T62" fmla="*/ 0 w 4827"/>
                <a:gd name="T63" fmla="*/ 0 h 1264"/>
                <a:gd name="T64" fmla="*/ 0 w 4827"/>
                <a:gd name="T65" fmla="*/ 0 h 1264"/>
                <a:gd name="T66" fmla="*/ 0 w 4827"/>
                <a:gd name="T67" fmla="*/ 0 h 1264"/>
                <a:gd name="T68" fmla="*/ 0 w 4827"/>
                <a:gd name="T69" fmla="*/ 0 h 1264"/>
                <a:gd name="T70" fmla="*/ 0 w 4827"/>
                <a:gd name="T71" fmla="*/ 0 h 1264"/>
                <a:gd name="T72" fmla="*/ 0 w 4827"/>
                <a:gd name="T73" fmla="*/ 0 h 1264"/>
                <a:gd name="T74" fmla="*/ 0 w 4827"/>
                <a:gd name="T75" fmla="*/ 0 h 1264"/>
                <a:gd name="T76" fmla="*/ 0 w 4827"/>
                <a:gd name="T77" fmla="*/ 0 h 1264"/>
                <a:gd name="T78" fmla="*/ 0 w 4827"/>
                <a:gd name="T79" fmla="*/ 0 h 1264"/>
                <a:gd name="T80" fmla="*/ 0 w 4827"/>
                <a:gd name="T81" fmla="*/ 0 h 1264"/>
                <a:gd name="T82" fmla="*/ 0 w 4827"/>
                <a:gd name="T83" fmla="*/ 0 h 1264"/>
                <a:gd name="T84" fmla="*/ 0 w 4827"/>
                <a:gd name="T85" fmla="*/ 0 h 1264"/>
                <a:gd name="T86" fmla="*/ 0 w 4827"/>
                <a:gd name="T87" fmla="*/ 0 h 1264"/>
                <a:gd name="T88" fmla="*/ 0 w 4827"/>
                <a:gd name="T89" fmla="*/ 0 h 1264"/>
                <a:gd name="T90" fmla="*/ 0 w 4827"/>
                <a:gd name="T91" fmla="*/ 0 h 1264"/>
                <a:gd name="T92" fmla="*/ 0 w 4827"/>
                <a:gd name="T93" fmla="*/ 0 h 1264"/>
                <a:gd name="T94" fmla="*/ 0 w 4827"/>
                <a:gd name="T95" fmla="*/ 0 h 1264"/>
                <a:gd name="T96" fmla="*/ 0 w 4827"/>
                <a:gd name="T97" fmla="*/ 0 h 1264"/>
                <a:gd name="T98" fmla="*/ 0 w 4827"/>
                <a:gd name="T99" fmla="*/ 0 h 1264"/>
                <a:gd name="T100" fmla="*/ 0 w 4827"/>
                <a:gd name="T101" fmla="*/ 0 h 1264"/>
                <a:gd name="T102" fmla="*/ 0 w 4827"/>
                <a:gd name="T103" fmla="*/ 0 h 1264"/>
                <a:gd name="T104" fmla="*/ 0 w 4827"/>
                <a:gd name="T105" fmla="*/ 0 h 1264"/>
                <a:gd name="T106" fmla="*/ 0 w 4827"/>
                <a:gd name="T107" fmla="*/ 0 h 1264"/>
                <a:gd name="T108" fmla="*/ 0 w 4827"/>
                <a:gd name="T109" fmla="*/ 0 h 1264"/>
                <a:gd name="T110" fmla="*/ 0 w 4827"/>
                <a:gd name="T111" fmla="*/ 0 h 1264"/>
                <a:gd name="T112" fmla="*/ 0 w 4827"/>
                <a:gd name="T113" fmla="*/ 0 h 1264"/>
                <a:gd name="T114" fmla="*/ 0 w 4827"/>
                <a:gd name="T115" fmla="*/ 0 h 1264"/>
                <a:gd name="T116" fmla="*/ 0 w 4827"/>
                <a:gd name="T117" fmla="*/ 0 h 1264"/>
                <a:gd name="T118" fmla="*/ 0 w 4827"/>
                <a:gd name="T119" fmla="*/ 0 h 1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27"/>
                <a:gd name="T181" fmla="*/ 0 h 1264"/>
                <a:gd name="T182" fmla="*/ 4827 w 4827"/>
                <a:gd name="T183" fmla="*/ 1264 h 1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0 w 2768"/>
                <a:gd name="T1" fmla="*/ 0 h 3192"/>
                <a:gd name="T2" fmla="*/ 0 w 2768"/>
                <a:gd name="T3" fmla="*/ 0 h 3192"/>
                <a:gd name="T4" fmla="*/ 0 w 2768"/>
                <a:gd name="T5" fmla="*/ 0 h 3192"/>
                <a:gd name="T6" fmla="*/ 0 w 2768"/>
                <a:gd name="T7" fmla="*/ 0 h 3192"/>
                <a:gd name="T8" fmla="*/ 0 w 2768"/>
                <a:gd name="T9" fmla="*/ 0 h 3192"/>
                <a:gd name="T10" fmla="*/ 0 w 2768"/>
                <a:gd name="T11" fmla="*/ 0 h 3192"/>
                <a:gd name="T12" fmla="*/ 0 w 2768"/>
                <a:gd name="T13" fmla="*/ 0 h 3192"/>
                <a:gd name="T14" fmla="*/ 0 w 2768"/>
                <a:gd name="T15" fmla="*/ 0 h 3192"/>
                <a:gd name="T16" fmla="*/ 0 w 2768"/>
                <a:gd name="T17" fmla="*/ 0 h 3192"/>
                <a:gd name="T18" fmla="*/ 0 w 2768"/>
                <a:gd name="T19" fmla="*/ 0 h 3192"/>
                <a:gd name="T20" fmla="*/ 0 w 2768"/>
                <a:gd name="T21" fmla="*/ 0 h 3192"/>
                <a:gd name="T22" fmla="*/ 0 w 2768"/>
                <a:gd name="T23" fmla="*/ 0 h 3192"/>
                <a:gd name="T24" fmla="*/ 0 w 2768"/>
                <a:gd name="T25" fmla="*/ 0 h 3192"/>
                <a:gd name="T26" fmla="*/ 0 w 2768"/>
                <a:gd name="T27" fmla="*/ 0 h 3192"/>
                <a:gd name="T28" fmla="*/ 0 w 2768"/>
                <a:gd name="T29" fmla="*/ 0 h 3192"/>
                <a:gd name="T30" fmla="*/ 0 w 2768"/>
                <a:gd name="T31" fmla="*/ 0 h 3192"/>
                <a:gd name="T32" fmla="*/ 0 w 2768"/>
                <a:gd name="T33" fmla="*/ 0 h 3192"/>
                <a:gd name="T34" fmla="*/ 0 w 2768"/>
                <a:gd name="T35" fmla="*/ 0 h 3192"/>
                <a:gd name="T36" fmla="*/ 0 w 2768"/>
                <a:gd name="T37" fmla="*/ 0 h 3192"/>
                <a:gd name="T38" fmla="*/ 0 w 2768"/>
                <a:gd name="T39" fmla="*/ 0 h 3192"/>
                <a:gd name="T40" fmla="*/ 0 w 2768"/>
                <a:gd name="T41" fmla="*/ 0 h 3192"/>
                <a:gd name="T42" fmla="*/ 0 w 2768"/>
                <a:gd name="T43" fmla="*/ 0 h 3192"/>
                <a:gd name="T44" fmla="*/ 0 w 2768"/>
                <a:gd name="T45" fmla="*/ 0 h 3192"/>
                <a:gd name="T46" fmla="*/ 0 w 2768"/>
                <a:gd name="T47" fmla="*/ 0 h 3192"/>
                <a:gd name="T48" fmla="*/ 0 w 2768"/>
                <a:gd name="T49" fmla="*/ 0 h 3192"/>
                <a:gd name="T50" fmla="*/ 0 w 2768"/>
                <a:gd name="T51" fmla="*/ 0 h 3192"/>
                <a:gd name="T52" fmla="*/ 0 w 2768"/>
                <a:gd name="T53" fmla="*/ 0 h 3192"/>
                <a:gd name="T54" fmla="*/ 0 w 2768"/>
                <a:gd name="T55" fmla="*/ 0 h 3192"/>
                <a:gd name="T56" fmla="*/ 0 w 2768"/>
                <a:gd name="T57" fmla="*/ 0 h 3192"/>
                <a:gd name="T58" fmla="*/ 0 w 2768"/>
                <a:gd name="T59" fmla="*/ 0 h 3192"/>
                <a:gd name="T60" fmla="*/ 0 w 2768"/>
                <a:gd name="T61" fmla="*/ 0 h 3192"/>
                <a:gd name="T62" fmla="*/ 0 w 2768"/>
                <a:gd name="T63" fmla="*/ 0 h 3192"/>
                <a:gd name="T64" fmla="*/ 0 w 2768"/>
                <a:gd name="T65" fmla="*/ 0 h 3192"/>
                <a:gd name="T66" fmla="*/ 0 w 2768"/>
                <a:gd name="T67" fmla="*/ 0 h 3192"/>
                <a:gd name="T68" fmla="*/ 0 w 2768"/>
                <a:gd name="T69" fmla="*/ 0 h 3192"/>
                <a:gd name="T70" fmla="*/ 0 w 2768"/>
                <a:gd name="T71" fmla="*/ 0 h 3192"/>
                <a:gd name="T72" fmla="*/ 0 w 2768"/>
                <a:gd name="T73" fmla="*/ 0 h 3192"/>
                <a:gd name="T74" fmla="*/ 0 w 2768"/>
                <a:gd name="T75" fmla="*/ 0 h 3192"/>
                <a:gd name="T76" fmla="*/ 0 w 2768"/>
                <a:gd name="T77" fmla="*/ 0 h 3192"/>
                <a:gd name="T78" fmla="*/ 0 w 2768"/>
                <a:gd name="T79" fmla="*/ 0 h 3192"/>
                <a:gd name="T80" fmla="*/ 0 w 2768"/>
                <a:gd name="T81" fmla="*/ 0 h 3192"/>
                <a:gd name="T82" fmla="*/ 0 w 2768"/>
                <a:gd name="T83" fmla="*/ 0 h 3192"/>
                <a:gd name="T84" fmla="*/ 0 w 2768"/>
                <a:gd name="T85" fmla="*/ 0 h 3192"/>
                <a:gd name="T86" fmla="*/ 0 w 2768"/>
                <a:gd name="T87" fmla="*/ 0 h 3192"/>
                <a:gd name="T88" fmla="*/ 0 w 2768"/>
                <a:gd name="T89" fmla="*/ 0 h 3192"/>
                <a:gd name="T90" fmla="*/ 0 w 2768"/>
                <a:gd name="T91" fmla="*/ 0 h 3192"/>
                <a:gd name="T92" fmla="*/ 0 w 2768"/>
                <a:gd name="T93" fmla="*/ 0 h 3192"/>
                <a:gd name="T94" fmla="*/ 0 w 2768"/>
                <a:gd name="T95" fmla="*/ 0 h 3192"/>
                <a:gd name="T96" fmla="*/ 0 w 2768"/>
                <a:gd name="T97" fmla="*/ 0 h 3192"/>
                <a:gd name="T98" fmla="*/ 0 w 2768"/>
                <a:gd name="T99" fmla="*/ 0 h 3192"/>
                <a:gd name="T100" fmla="*/ 0 w 2768"/>
                <a:gd name="T101" fmla="*/ 0 h 3192"/>
                <a:gd name="T102" fmla="*/ 0 w 2768"/>
                <a:gd name="T103" fmla="*/ 0 h 3192"/>
                <a:gd name="T104" fmla="*/ 0 w 2768"/>
                <a:gd name="T105" fmla="*/ 0 h 3192"/>
                <a:gd name="T106" fmla="*/ 0 w 2768"/>
                <a:gd name="T107" fmla="*/ 0 h 3192"/>
                <a:gd name="T108" fmla="*/ 0 w 2768"/>
                <a:gd name="T109" fmla="*/ 0 h 3192"/>
                <a:gd name="T110" fmla="*/ 0 w 2768"/>
                <a:gd name="T111" fmla="*/ 0 h 3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68"/>
                <a:gd name="T169" fmla="*/ 0 h 3192"/>
                <a:gd name="T170" fmla="*/ 2768 w 2768"/>
                <a:gd name="T171" fmla="*/ 3192 h 3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0 w 2864"/>
                <a:gd name="T1" fmla="*/ 0 h 3029"/>
                <a:gd name="T2" fmla="*/ 0 w 2864"/>
                <a:gd name="T3" fmla="*/ 0 h 3029"/>
                <a:gd name="T4" fmla="*/ 0 w 2864"/>
                <a:gd name="T5" fmla="*/ 0 h 3029"/>
                <a:gd name="T6" fmla="*/ 0 w 2864"/>
                <a:gd name="T7" fmla="*/ 0 h 3029"/>
                <a:gd name="T8" fmla="*/ 0 w 2864"/>
                <a:gd name="T9" fmla="*/ 0 h 3029"/>
                <a:gd name="T10" fmla="*/ 0 w 2864"/>
                <a:gd name="T11" fmla="*/ 0 h 3029"/>
                <a:gd name="T12" fmla="*/ 0 w 2864"/>
                <a:gd name="T13" fmla="*/ 0 h 3029"/>
                <a:gd name="T14" fmla="*/ 0 w 2864"/>
                <a:gd name="T15" fmla="*/ 0 h 3029"/>
                <a:gd name="T16" fmla="*/ 0 w 2864"/>
                <a:gd name="T17" fmla="*/ 0 h 3029"/>
                <a:gd name="T18" fmla="*/ 0 w 2864"/>
                <a:gd name="T19" fmla="*/ 0 h 3029"/>
                <a:gd name="T20" fmla="*/ 0 w 2864"/>
                <a:gd name="T21" fmla="*/ 0 h 3029"/>
                <a:gd name="T22" fmla="*/ 0 w 2864"/>
                <a:gd name="T23" fmla="*/ 0 h 3029"/>
                <a:gd name="T24" fmla="*/ 0 w 2864"/>
                <a:gd name="T25" fmla="*/ 0 h 3029"/>
                <a:gd name="T26" fmla="*/ 0 w 2864"/>
                <a:gd name="T27" fmla="*/ 0 h 3029"/>
                <a:gd name="T28" fmla="*/ 0 w 2864"/>
                <a:gd name="T29" fmla="*/ 0 h 3029"/>
                <a:gd name="T30" fmla="*/ 0 w 2864"/>
                <a:gd name="T31" fmla="*/ 0 h 3029"/>
                <a:gd name="T32" fmla="*/ 0 w 2864"/>
                <a:gd name="T33" fmla="*/ 0 h 3029"/>
                <a:gd name="T34" fmla="*/ 0 w 2864"/>
                <a:gd name="T35" fmla="*/ 0 h 3029"/>
                <a:gd name="T36" fmla="*/ 0 w 2864"/>
                <a:gd name="T37" fmla="*/ 0 h 3029"/>
                <a:gd name="T38" fmla="*/ 0 w 2864"/>
                <a:gd name="T39" fmla="*/ 0 h 3029"/>
                <a:gd name="T40" fmla="*/ 0 w 2864"/>
                <a:gd name="T41" fmla="*/ 0 h 3029"/>
                <a:gd name="T42" fmla="*/ 0 w 2864"/>
                <a:gd name="T43" fmla="*/ 0 h 3029"/>
                <a:gd name="T44" fmla="*/ 0 w 2864"/>
                <a:gd name="T45" fmla="*/ 0 h 3029"/>
                <a:gd name="T46" fmla="*/ 0 w 2864"/>
                <a:gd name="T47" fmla="*/ 0 h 3029"/>
                <a:gd name="T48" fmla="*/ 0 w 2864"/>
                <a:gd name="T49" fmla="*/ 0 h 3029"/>
                <a:gd name="T50" fmla="*/ 0 w 2864"/>
                <a:gd name="T51" fmla="*/ 0 h 3029"/>
                <a:gd name="T52" fmla="*/ 0 w 2864"/>
                <a:gd name="T53" fmla="*/ 0 h 3029"/>
                <a:gd name="T54" fmla="*/ 0 w 2864"/>
                <a:gd name="T55" fmla="*/ 0 h 3029"/>
                <a:gd name="T56" fmla="*/ 0 w 2864"/>
                <a:gd name="T57" fmla="*/ 0 h 3029"/>
                <a:gd name="T58" fmla="*/ 0 w 2864"/>
                <a:gd name="T59" fmla="*/ 0 h 3029"/>
                <a:gd name="T60" fmla="*/ 0 w 2864"/>
                <a:gd name="T61" fmla="*/ 0 h 3029"/>
                <a:gd name="T62" fmla="*/ 0 w 2864"/>
                <a:gd name="T63" fmla="*/ 0 h 3029"/>
                <a:gd name="T64" fmla="*/ 0 w 2864"/>
                <a:gd name="T65" fmla="*/ 0 h 3029"/>
                <a:gd name="T66" fmla="*/ 0 w 2864"/>
                <a:gd name="T67" fmla="*/ 0 h 3029"/>
                <a:gd name="T68" fmla="*/ 0 w 2864"/>
                <a:gd name="T69" fmla="*/ 0 h 3029"/>
                <a:gd name="T70" fmla="*/ 0 w 2864"/>
                <a:gd name="T71" fmla="*/ 0 h 3029"/>
                <a:gd name="T72" fmla="*/ 0 w 2864"/>
                <a:gd name="T73" fmla="*/ 0 h 3029"/>
                <a:gd name="T74" fmla="*/ 0 w 2864"/>
                <a:gd name="T75" fmla="*/ 0 h 3029"/>
                <a:gd name="T76" fmla="*/ 0 w 2864"/>
                <a:gd name="T77" fmla="*/ 0 h 3029"/>
                <a:gd name="T78" fmla="*/ 0 w 2864"/>
                <a:gd name="T79" fmla="*/ 0 h 3029"/>
                <a:gd name="T80" fmla="*/ 0 w 2864"/>
                <a:gd name="T81" fmla="*/ 0 h 3029"/>
                <a:gd name="T82" fmla="*/ 0 w 2864"/>
                <a:gd name="T83" fmla="*/ 0 h 3029"/>
                <a:gd name="T84" fmla="*/ 0 w 2864"/>
                <a:gd name="T85" fmla="*/ 0 h 3029"/>
                <a:gd name="T86" fmla="*/ 0 w 2864"/>
                <a:gd name="T87" fmla="*/ 0 h 3029"/>
                <a:gd name="T88" fmla="*/ 0 w 2864"/>
                <a:gd name="T89" fmla="*/ 0 h 3029"/>
                <a:gd name="T90" fmla="*/ 0 w 2864"/>
                <a:gd name="T91" fmla="*/ 0 h 3029"/>
                <a:gd name="T92" fmla="*/ 0 w 2864"/>
                <a:gd name="T93" fmla="*/ 0 h 3029"/>
                <a:gd name="T94" fmla="*/ 0 w 2864"/>
                <a:gd name="T95" fmla="*/ 0 h 3029"/>
                <a:gd name="T96" fmla="*/ 0 w 2864"/>
                <a:gd name="T97" fmla="*/ 0 h 3029"/>
                <a:gd name="T98" fmla="*/ 0 w 2864"/>
                <a:gd name="T99" fmla="*/ 0 h 3029"/>
                <a:gd name="T100" fmla="*/ 0 w 2864"/>
                <a:gd name="T101" fmla="*/ 0 h 3029"/>
                <a:gd name="T102" fmla="*/ 0 w 2864"/>
                <a:gd name="T103" fmla="*/ 0 h 3029"/>
                <a:gd name="T104" fmla="*/ 0 w 2864"/>
                <a:gd name="T105" fmla="*/ 0 h 3029"/>
                <a:gd name="T106" fmla="*/ 0 w 2864"/>
                <a:gd name="T107" fmla="*/ 0 h 3029"/>
                <a:gd name="T108" fmla="*/ 0 w 2864"/>
                <a:gd name="T109" fmla="*/ 0 h 3029"/>
                <a:gd name="T110" fmla="*/ 0 w 2864"/>
                <a:gd name="T111" fmla="*/ 0 h 3029"/>
                <a:gd name="T112" fmla="*/ 0 w 2864"/>
                <a:gd name="T113" fmla="*/ 0 h 3029"/>
                <a:gd name="T114" fmla="*/ 0 w 2864"/>
                <a:gd name="T115" fmla="*/ 0 h 3029"/>
                <a:gd name="T116" fmla="*/ 0 w 2864"/>
                <a:gd name="T117" fmla="*/ 0 h 3029"/>
                <a:gd name="T118" fmla="*/ 0 w 2864"/>
                <a:gd name="T119" fmla="*/ 0 h 3029"/>
                <a:gd name="T120" fmla="*/ 0 w 2864"/>
                <a:gd name="T121" fmla="*/ 0 h 30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64"/>
                <a:gd name="T184" fmla="*/ 0 h 3029"/>
                <a:gd name="T185" fmla="*/ 2864 w 2864"/>
                <a:gd name="T186" fmla="*/ 3029 h 30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0 w 62"/>
                <a:gd name="T1" fmla="*/ 0 h 2732"/>
                <a:gd name="T2" fmla="*/ 0 w 62"/>
                <a:gd name="T3" fmla="*/ 0 h 2732"/>
                <a:gd name="T4" fmla="*/ 0 w 62"/>
                <a:gd name="T5" fmla="*/ 0 h 2732"/>
                <a:gd name="T6" fmla="*/ 0 w 62"/>
                <a:gd name="T7" fmla="*/ 0 h 2732"/>
                <a:gd name="T8" fmla="*/ 0 w 62"/>
                <a:gd name="T9" fmla="*/ 0 h 2732"/>
                <a:gd name="T10" fmla="*/ 0 w 62"/>
                <a:gd name="T11" fmla="*/ 0 h 2732"/>
                <a:gd name="T12" fmla="*/ 0 w 62"/>
                <a:gd name="T13" fmla="*/ 0 h 2732"/>
                <a:gd name="T14" fmla="*/ 0 w 62"/>
                <a:gd name="T15" fmla="*/ 0 h 2732"/>
                <a:gd name="T16" fmla="*/ 0 w 62"/>
                <a:gd name="T17" fmla="*/ 0 h 2732"/>
                <a:gd name="T18" fmla="*/ 0 w 62"/>
                <a:gd name="T19" fmla="*/ 0 h 2732"/>
                <a:gd name="T20" fmla="*/ 0 w 62"/>
                <a:gd name="T21" fmla="*/ 0 h 2732"/>
                <a:gd name="T22" fmla="*/ 0 w 62"/>
                <a:gd name="T23" fmla="*/ 0 h 2732"/>
                <a:gd name="T24" fmla="*/ 0 w 62"/>
                <a:gd name="T25" fmla="*/ 0 h 27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732"/>
                <a:gd name="T41" fmla="*/ 62 w 62"/>
                <a:gd name="T42" fmla="*/ 2732 h 27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0 w 62"/>
                <a:gd name="T1" fmla="*/ 0 h 2595"/>
                <a:gd name="T2" fmla="*/ 0 w 62"/>
                <a:gd name="T3" fmla="*/ 0 h 2595"/>
                <a:gd name="T4" fmla="*/ 0 w 62"/>
                <a:gd name="T5" fmla="*/ 0 h 2595"/>
                <a:gd name="T6" fmla="*/ 0 w 62"/>
                <a:gd name="T7" fmla="*/ 0 h 2595"/>
                <a:gd name="T8" fmla="*/ 0 w 62"/>
                <a:gd name="T9" fmla="*/ 0 h 2595"/>
                <a:gd name="T10" fmla="*/ 0 w 62"/>
                <a:gd name="T11" fmla="*/ 0 h 2595"/>
                <a:gd name="T12" fmla="*/ 0 w 62"/>
                <a:gd name="T13" fmla="*/ 0 h 2595"/>
                <a:gd name="T14" fmla="*/ 0 w 62"/>
                <a:gd name="T15" fmla="*/ 0 h 2595"/>
                <a:gd name="T16" fmla="*/ 0 w 62"/>
                <a:gd name="T17" fmla="*/ 0 h 2595"/>
                <a:gd name="T18" fmla="*/ 0 w 62"/>
                <a:gd name="T19" fmla="*/ 0 h 2595"/>
                <a:gd name="T20" fmla="*/ 0 w 62"/>
                <a:gd name="T21" fmla="*/ 0 h 2595"/>
                <a:gd name="T22" fmla="*/ 0 w 62"/>
                <a:gd name="T23" fmla="*/ 0 h 2595"/>
                <a:gd name="T24" fmla="*/ 0 w 62"/>
                <a:gd name="T25" fmla="*/ 0 h 2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595"/>
                <a:gd name="T41" fmla="*/ 62 w 62"/>
                <a:gd name="T42" fmla="*/ 2595 h 2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0 w 62"/>
                <a:gd name="T3" fmla="*/ 0 h 1963"/>
                <a:gd name="T4" fmla="*/ 0 w 62"/>
                <a:gd name="T5" fmla="*/ 0 h 1963"/>
                <a:gd name="T6" fmla="*/ 0 w 62"/>
                <a:gd name="T7" fmla="*/ 0 h 1963"/>
                <a:gd name="T8" fmla="*/ 0 w 62"/>
                <a:gd name="T9" fmla="*/ 0 h 1963"/>
                <a:gd name="T10" fmla="*/ 0 w 62"/>
                <a:gd name="T11" fmla="*/ 0 h 1963"/>
                <a:gd name="T12" fmla="*/ 0 w 62"/>
                <a:gd name="T13" fmla="*/ 0 h 1963"/>
                <a:gd name="T14" fmla="*/ 0 w 62"/>
                <a:gd name="T15" fmla="*/ 0 h 19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63"/>
                <a:gd name="T26" fmla="*/ 62 w 62"/>
                <a:gd name="T27" fmla="*/ 1963 h 19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0 w 62"/>
                <a:gd name="T3" fmla="*/ 0 h 1920"/>
                <a:gd name="T4" fmla="*/ 0 w 62"/>
                <a:gd name="T5" fmla="*/ 0 h 1920"/>
                <a:gd name="T6" fmla="*/ 0 w 62"/>
                <a:gd name="T7" fmla="*/ 0 h 1920"/>
                <a:gd name="T8" fmla="*/ 0 w 62"/>
                <a:gd name="T9" fmla="*/ 0 h 1920"/>
                <a:gd name="T10" fmla="*/ 0 w 62"/>
                <a:gd name="T11" fmla="*/ 0 h 1920"/>
                <a:gd name="T12" fmla="*/ 0 w 62"/>
                <a:gd name="T13" fmla="*/ 0 h 1920"/>
                <a:gd name="T14" fmla="*/ 0 w 62"/>
                <a:gd name="T15" fmla="*/ 0 h 19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20"/>
                <a:gd name="T26" fmla="*/ 62 w 62"/>
                <a:gd name="T27" fmla="*/ 1920 h 19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0 w 62"/>
                <a:gd name="T3" fmla="*/ 0 h 1514"/>
                <a:gd name="T4" fmla="*/ 0 w 62"/>
                <a:gd name="T5" fmla="*/ 0 h 1514"/>
                <a:gd name="T6" fmla="*/ 0 w 62"/>
                <a:gd name="T7" fmla="*/ 0 h 1514"/>
                <a:gd name="T8" fmla="*/ 0 w 62"/>
                <a:gd name="T9" fmla="*/ 0 h 1514"/>
                <a:gd name="T10" fmla="*/ 0 w 62"/>
                <a:gd name="T11" fmla="*/ 0 h 1514"/>
                <a:gd name="T12" fmla="*/ 0 w 62"/>
                <a:gd name="T13" fmla="*/ 0 h 1514"/>
                <a:gd name="T14" fmla="*/ 0 w 62"/>
                <a:gd name="T15" fmla="*/ 0 h 1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514"/>
                <a:gd name="T26" fmla="*/ 62 w 62"/>
                <a:gd name="T27" fmla="*/ 1514 h 15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0 w 61"/>
                <a:gd name="T3" fmla="*/ 0 h 1496"/>
                <a:gd name="T4" fmla="*/ 0 w 61"/>
                <a:gd name="T5" fmla="*/ 0 h 1496"/>
                <a:gd name="T6" fmla="*/ 0 w 61"/>
                <a:gd name="T7" fmla="*/ 0 h 1496"/>
                <a:gd name="T8" fmla="*/ 0 w 61"/>
                <a:gd name="T9" fmla="*/ 0 h 1496"/>
                <a:gd name="T10" fmla="*/ 0 w 61"/>
                <a:gd name="T11" fmla="*/ 0 h 1496"/>
                <a:gd name="T12" fmla="*/ 0 w 61"/>
                <a:gd name="T13" fmla="*/ 0 h 1496"/>
                <a:gd name="T14" fmla="*/ 0 w 61"/>
                <a:gd name="T15" fmla="*/ 0 h 1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496"/>
                <a:gd name="T26" fmla="*/ 61 w 61"/>
                <a:gd name="T27" fmla="*/ 1496 h 1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0 w 62"/>
                <a:gd name="T3" fmla="*/ 0 h 1161"/>
                <a:gd name="T4" fmla="*/ 0 w 62"/>
                <a:gd name="T5" fmla="*/ 0 h 1161"/>
                <a:gd name="T6" fmla="*/ 0 w 62"/>
                <a:gd name="T7" fmla="*/ 0 h 1161"/>
                <a:gd name="T8" fmla="*/ 0 w 62"/>
                <a:gd name="T9" fmla="*/ 0 h 1161"/>
                <a:gd name="T10" fmla="*/ 0 w 62"/>
                <a:gd name="T11" fmla="*/ 0 h 1161"/>
                <a:gd name="T12" fmla="*/ 0 w 62"/>
                <a:gd name="T13" fmla="*/ 0 h 1161"/>
                <a:gd name="T14" fmla="*/ 0 w 62"/>
                <a:gd name="T15" fmla="*/ 0 h 1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1"/>
                <a:gd name="T26" fmla="*/ 62 w 62"/>
                <a:gd name="T27" fmla="*/ 1161 h 11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0 w 62"/>
                <a:gd name="T3" fmla="*/ 0 h 1162"/>
                <a:gd name="T4" fmla="*/ 0 w 62"/>
                <a:gd name="T5" fmla="*/ 0 h 1162"/>
                <a:gd name="T6" fmla="*/ 0 w 62"/>
                <a:gd name="T7" fmla="*/ 0 h 1162"/>
                <a:gd name="T8" fmla="*/ 0 w 62"/>
                <a:gd name="T9" fmla="*/ 0 h 1162"/>
                <a:gd name="T10" fmla="*/ 0 w 62"/>
                <a:gd name="T11" fmla="*/ 0 h 1162"/>
                <a:gd name="T12" fmla="*/ 0 w 62"/>
                <a:gd name="T13" fmla="*/ 0 h 1162"/>
                <a:gd name="T14" fmla="*/ 0 w 62"/>
                <a:gd name="T15" fmla="*/ 0 h 1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2"/>
                <a:gd name="T26" fmla="*/ 62 w 62"/>
                <a:gd name="T27" fmla="*/ 1162 h 1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0 w 61"/>
                <a:gd name="T3" fmla="*/ 0 h 845"/>
                <a:gd name="T4" fmla="*/ 0 w 61"/>
                <a:gd name="T5" fmla="*/ 0 h 845"/>
                <a:gd name="T6" fmla="*/ 0 w 61"/>
                <a:gd name="T7" fmla="*/ 0 h 845"/>
                <a:gd name="T8" fmla="*/ 0 w 61"/>
                <a:gd name="T9" fmla="*/ 0 h 845"/>
                <a:gd name="T10" fmla="*/ 0 w 61"/>
                <a:gd name="T11" fmla="*/ 0 h 845"/>
                <a:gd name="T12" fmla="*/ 0 w 61"/>
                <a:gd name="T13" fmla="*/ 0 h 845"/>
                <a:gd name="T14" fmla="*/ 0 w 61"/>
                <a:gd name="T15" fmla="*/ 0 h 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845"/>
                <a:gd name="T26" fmla="*/ 61 w 61"/>
                <a:gd name="T27" fmla="*/ 845 h 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0 w 62"/>
                <a:gd name="T3" fmla="*/ 0 h 864"/>
                <a:gd name="T4" fmla="*/ 0 w 62"/>
                <a:gd name="T5" fmla="*/ 0 h 864"/>
                <a:gd name="T6" fmla="*/ 0 w 62"/>
                <a:gd name="T7" fmla="*/ 0 h 864"/>
                <a:gd name="T8" fmla="*/ 0 w 62"/>
                <a:gd name="T9" fmla="*/ 0 h 864"/>
                <a:gd name="T10" fmla="*/ 0 w 62"/>
                <a:gd name="T11" fmla="*/ 0 h 864"/>
                <a:gd name="T12" fmla="*/ 0 w 62"/>
                <a:gd name="T13" fmla="*/ 0 h 864"/>
                <a:gd name="T14" fmla="*/ 0 w 62"/>
                <a:gd name="T15" fmla="*/ 0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864"/>
                <a:gd name="T26" fmla="*/ 62 w 62"/>
                <a:gd name="T27" fmla="*/ 864 h 8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0 w 62"/>
                <a:gd name="T3" fmla="*/ 0 h 572"/>
                <a:gd name="T4" fmla="*/ 0 w 62"/>
                <a:gd name="T5" fmla="*/ 0 h 572"/>
                <a:gd name="T6" fmla="*/ 0 w 62"/>
                <a:gd name="T7" fmla="*/ 0 h 572"/>
                <a:gd name="T8" fmla="*/ 0 w 62"/>
                <a:gd name="T9" fmla="*/ 0 h 572"/>
                <a:gd name="T10" fmla="*/ 0 w 62"/>
                <a:gd name="T11" fmla="*/ 0 h 572"/>
                <a:gd name="T12" fmla="*/ 0 w 62"/>
                <a:gd name="T13" fmla="*/ 0 h 572"/>
                <a:gd name="T14" fmla="*/ 0 w 62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72"/>
                <a:gd name="T26" fmla="*/ 62 w 62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0 w 62"/>
                <a:gd name="T3" fmla="*/ 0 h 533"/>
                <a:gd name="T4" fmla="*/ 0 w 62"/>
                <a:gd name="T5" fmla="*/ 0 h 533"/>
                <a:gd name="T6" fmla="*/ 0 w 62"/>
                <a:gd name="T7" fmla="*/ 0 h 533"/>
                <a:gd name="T8" fmla="*/ 0 w 62"/>
                <a:gd name="T9" fmla="*/ 0 h 533"/>
                <a:gd name="T10" fmla="*/ 0 w 62"/>
                <a:gd name="T11" fmla="*/ 0 h 533"/>
                <a:gd name="T12" fmla="*/ 0 w 62"/>
                <a:gd name="T13" fmla="*/ 0 h 533"/>
                <a:gd name="T14" fmla="*/ 0 w 62"/>
                <a:gd name="T15" fmla="*/ 0 h 5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33"/>
                <a:gd name="T26" fmla="*/ 62 w 62"/>
                <a:gd name="T27" fmla="*/ 533 h 5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0 w 62"/>
                <a:gd name="T3" fmla="*/ 0 h 185"/>
                <a:gd name="T4" fmla="*/ 0 w 62"/>
                <a:gd name="T5" fmla="*/ 0 h 185"/>
                <a:gd name="T6" fmla="*/ 0 w 62"/>
                <a:gd name="T7" fmla="*/ 0 h 185"/>
                <a:gd name="T8" fmla="*/ 0 w 62"/>
                <a:gd name="T9" fmla="*/ 0 h 185"/>
                <a:gd name="T10" fmla="*/ 0 w 62"/>
                <a:gd name="T11" fmla="*/ 0 h 185"/>
                <a:gd name="T12" fmla="*/ 0 w 62"/>
                <a:gd name="T13" fmla="*/ 0 h 185"/>
                <a:gd name="T14" fmla="*/ 0 w 62"/>
                <a:gd name="T15" fmla="*/ 0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85"/>
                <a:gd name="T26" fmla="*/ 62 w 62"/>
                <a:gd name="T27" fmla="*/ 185 h 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0 w 62"/>
                <a:gd name="T3" fmla="*/ 0 h 246"/>
                <a:gd name="T4" fmla="*/ 0 w 62"/>
                <a:gd name="T5" fmla="*/ 0 h 246"/>
                <a:gd name="T6" fmla="*/ 0 w 62"/>
                <a:gd name="T7" fmla="*/ 0 h 246"/>
                <a:gd name="T8" fmla="*/ 0 w 62"/>
                <a:gd name="T9" fmla="*/ 0 h 246"/>
                <a:gd name="T10" fmla="*/ 0 w 62"/>
                <a:gd name="T11" fmla="*/ 0 h 246"/>
                <a:gd name="T12" fmla="*/ 0 w 62"/>
                <a:gd name="T13" fmla="*/ 0 h 246"/>
                <a:gd name="T14" fmla="*/ 0 w 62"/>
                <a:gd name="T15" fmla="*/ 0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246"/>
                <a:gd name="T26" fmla="*/ 62 w 62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0 w 4390"/>
                <a:gd name="T1" fmla="*/ 0 h 3324"/>
                <a:gd name="T2" fmla="*/ 0 w 4390"/>
                <a:gd name="T3" fmla="*/ 0 h 3324"/>
                <a:gd name="T4" fmla="*/ 0 w 4390"/>
                <a:gd name="T5" fmla="*/ 0 h 3324"/>
                <a:gd name="T6" fmla="*/ 0 w 4390"/>
                <a:gd name="T7" fmla="*/ 0 h 3324"/>
                <a:gd name="T8" fmla="*/ 0 w 4390"/>
                <a:gd name="T9" fmla="*/ 0 h 3324"/>
                <a:gd name="T10" fmla="*/ 0 w 4390"/>
                <a:gd name="T11" fmla="*/ 0 h 3324"/>
                <a:gd name="T12" fmla="*/ 0 w 4390"/>
                <a:gd name="T13" fmla="*/ 0 h 3324"/>
                <a:gd name="T14" fmla="*/ 0 w 4390"/>
                <a:gd name="T15" fmla="*/ 0 h 3324"/>
                <a:gd name="T16" fmla="*/ 0 w 4390"/>
                <a:gd name="T17" fmla="*/ 0 h 3324"/>
                <a:gd name="T18" fmla="*/ 0 w 4390"/>
                <a:gd name="T19" fmla="*/ 0 h 3324"/>
                <a:gd name="T20" fmla="*/ 0 w 4390"/>
                <a:gd name="T21" fmla="*/ 0 h 3324"/>
                <a:gd name="T22" fmla="*/ 0 w 4390"/>
                <a:gd name="T23" fmla="*/ 0 h 3324"/>
                <a:gd name="T24" fmla="*/ 0 w 4390"/>
                <a:gd name="T25" fmla="*/ 0 h 3324"/>
                <a:gd name="T26" fmla="*/ 0 w 4390"/>
                <a:gd name="T27" fmla="*/ 0 h 3324"/>
                <a:gd name="T28" fmla="*/ 0 w 4390"/>
                <a:gd name="T29" fmla="*/ 0 h 3324"/>
                <a:gd name="T30" fmla="*/ 0 w 4390"/>
                <a:gd name="T31" fmla="*/ 0 h 3324"/>
                <a:gd name="T32" fmla="*/ 0 w 4390"/>
                <a:gd name="T33" fmla="*/ 0 h 3324"/>
                <a:gd name="T34" fmla="*/ 0 w 4390"/>
                <a:gd name="T35" fmla="*/ 0 h 3324"/>
                <a:gd name="T36" fmla="*/ 0 w 4390"/>
                <a:gd name="T37" fmla="*/ 0 h 3324"/>
                <a:gd name="T38" fmla="*/ 0 w 4390"/>
                <a:gd name="T39" fmla="*/ 0 h 3324"/>
                <a:gd name="T40" fmla="*/ 0 w 4390"/>
                <a:gd name="T41" fmla="*/ 0 h 3324"/>
                <a:gd name="T42" fmla="*/ 0 w 4390"/>
                <a:gd name="T43" fmla="*/ 0 h 3324"/>
                <a:gd name="T44" fmla="*/ 0 w 4390"/>
                <a:gd name="T45" fmla="*/ 0 h 3324"/>
                <a:gd name="T46" fmla="*/ 0 w 4390"/>
                <a:gd name="T47" fmla="*/ 0 h 3324"/>
                <a:gd name="T48" fmla="*/ 0 w 4390"/>
                <a:gd name="T49" fmla="*/ 0 h 3324"/>
                <a:gd name="T50" fmla="*/ 0 w 4390"/>
                <a:gd name="T51" fmla="*/ 0 h 3324"/>
                <a:gd name="T52" fmla="*/ 0 w 4390"/>
                <a:gd name="T53" fmla="*/ 0 h 3324"/>
                <a:gd name="T54" fmla="*/ 0 w 4390"/>
                <a:gd name="T55" fmla="*/ 0 h 3324"/>
                <a:gd name="T56" fmla="*/ 0 w 4390"/>
                <a:gd name="T57" fmla="*/ 0 h 3324"/>
                <a:gd name="T58" fmla="*/ 0 w 4390"/>
                <a:gd name="T59" fmla="*/ 0 h 3324"/>
                <a:gd name="T60" fmla="*/ 0 w 4390"/>
                <a:gd name="T61" fmla="*/ 0 h 3324"/>
                <a:gd name="T62" fmla="*/ 0 w 4390"/>
                <a:gd name="T63" fmla="*/ 0 h 3324"/>
                <a:gd name="T64" fmla="*/ 0 w 4390"/>
                <a:gd name="T65" fmla="*/ 0 h 3324"/>
                <a:gd name="T66" fmla="*/ 0 w 4390"/>
                <a:gd name="T67" fmla="*/ 0 h 3324"/>
                <a:gd name="T68" fmla="*/ 0 w 4390"/>
                <a:gd name="T69" fmla="*/ 0 h 3324"/>
                <a:gd name="T70" fmla="*/ 0 w 4390"/>
                <a:gd name="T71" fmla="*/ 0 h 3324"/>
                <a:gd name="T72" fmla="*/ 0 w 4390"/>
                <a:gd name="T73" fmla="*/ 0 h 3324"/>
                <a:gd name="T74" fmla="*/ 0 w 4390"/>
                <a:gd name="T75" fmla="*/ 0 h 3324"/>
                <a:gd name="T76" fmla="*/ 0 w 4390"/>
                <a:gd name="T77" fmla="*/ 0 h 3324"/>
                <a:gd name="T78" fmla="*/ 0 w 4390"/>
                <a:gd name="T79" fmla="*/ 0 h 3324"/>
                <a:gd name="T80" fmla="*/ 0 w 4390"/>
                <a:gd name="T81" fmla="*/ 0 h 3324"/>
                <a:gd name="T82" fmla="*/ 0 w 4390"/>
                <a:gd name="T83" fmla="*/ 0 h 3324"/>
                <a:gd name="T84" fmla="*/ 0 w 4390"/>
                <a:gd name="T85" fmla="*/ 0 h 3324"/>
                <a:gd name="T86" fmla="*/ 0 w 4390"/>
                <a:gd name="T87" fmla="*/ 0 h 3324"/>
                <a:gd name="T88" fmla="*/ 0 w 4390"/>
                <a:gd name="T89" fmla="*/ 0 h 3324"/>
                <a:gd name="T90" fmla="*/ 0 w 4390"/>
                <a:gd name="T91" fmla="*/ 0 h 3324"/>
                <a:gd name="T92" fmla="*/ 0 w 4390"/>
                <a:gd name="T93" fmla="*/ 0 h 3324"/>
                <a:gd name="T94" fmla="*/ 0 w 4390"/>
                <a:gd name="T95" fmla="*/ 0 h 3324"/>
                <a:gd name="T96" fmla="*/ 0 w 4390"/>
                <a:gd name="T97" fmla="*/ 0 h 3324"/>
                <a:gd name="T98" fmla="*/ 0 w 4390"/>
                <a:gd name="T99" fmla="*/ 0 h 3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90"/>
                <a:gd name="T151" fmla="*/ 0 h 3324"/>
                <a:gd name="T152" fmla="*/ 4390 w 4390"/>
                <a:gd name="T153" fmla="*/ 3324 h 3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0 w 676"/>
                <a:gd name="T1" fmla="*/ 0 h 2402"/>
                <a:gd name="T2" fmla="*/ 0 w 676"/>
                <a:gd name="T3" fmla="*/ 0 h 2402"/>
                <a:gd name="T4" fmla="*/ 0 w 676"/>
                <a:gd name="T5" fmla="*/ 0 h 2402"/>
                <a:gd name="T6" fmla="*/ 0 w 676"/>
                <a:gd name="T7" fmla="*/ 0 h 2402"/>
                <a:gd name="T8" fmla="*/ 0 w 676"/>
                <a:gd name="T9" fmla="*/ 0 h 2402"/>
                <a:gd name="T10" fmla="*/ 0 w 676"/>
                <a:gd name="T11" fmla="*/ 0 h 2402"/>
                <a:gd name="T12" fmla="*/ 0 w 676"/>
                <a:gd name="T13" fmla="*/ 0 h 2402"/>
                <a:gd name="T14" fmla="*/ 0 w 676"/>
                <a:gd name="T15" fmla="*/ 0 h 2402"/>
                <a:gd name="T16" fmla="*/ 0 w 676"/>
                <a:gd name="T17" fmla="*/ 0 h 2402"/>
                <a:gd name="T18" fmla="*/ 0 w 676"/>
                <a:gd name="T19" fmla="*/ 0 h 2402"/>
                <a:gd name="T20" fmla="*/ 0 w 676"/>
                <a:gd name="T21" fmla="*/ 0 h 2402"/>
                <a:gd name="T22" fmla="*/ 0 w 676"/>
                <a:gd name="T23" fmla="*/ 0 h 2402"/>
                <a:gd name="T24" fmla="*/ 0 w 676"/>
                <a:gd name="T25" fmla="*/ 0 h 2402"/>
                <a:gd name="T26" fmla="*/ 0 w 676"/>
                <a:gd name="T27" fmla="*/ 0 h 2402"/>
                <a:gd name="T28" fmla="*/ 0 w 676"/>
                <a:gd name="T29" fmla="*/ 0 h 2402"/>
                <a:gd name="T30" fmla="*/ 0 w 676"/>
                <a:gd name="T31" fmla="*/ 0 h 2402"/>
                <a:gd name="T32" fmla="*/ 0 w 676"/>
                <a:gd name="T33" fmla="*/ 0 h 2402"/>
                <a:gd name="T34" fmla="*/ 0 w 676"/>
                <a:gd name="T35" fmla="*/ 0 h 2402"/>
                <a:gd name="T36" fmla="*/ 0 w 676"/>
                <a:gd name="T37" fmla="*/ 0 h 2402"/>
                <a:gd name="T38" fmla="*/ 0 w 676"/>
                <a:gd name="T39" fmla="*/ 0 h 2402"/>
                <a:gd name="T40" fmla="*/ 0 w 676"/>
                <a:gd name="T41" fmla="*/ 0 h 2402"/>
                <a:gd name="T42" fmla="*/ 0 w 676"/>
                <a:gd name="T43" fmla="*/ 0 h 2402"/>
                <a:gd name="T44" fmla="*/ 0 w 676"/>
                <a:gd name="T45" fmla="*/ 0 h 2402"/>
                <a:gd name="T46" fmla="*/ 0 w 676"/>
                <a:gd name="T47" fmla="*/ 0 h 2402"/>
                <a:gd name="T48" fmla="*/ 0 w 676"/>
                <a:gd name="T49" fmla="*/ 0 h 2402"/>
                <a:gd name="T50" fmla="*/ 0 w 676"/>
                <a:gd name="T51" fmla="*/ 0 h 2402"/>
                <a:gd name="T52" fmla="*/ 0 w 676"/>
                <a:gd name="T53" fmla="*/ 0 h 2402"/>
                <a:gd name="T54" fmla="*/ 0 w 676"/>
                <a:gd name="T55" fmla="*/ 0 h 2402"/>
                <a:gd name="T56" fmla="*/ 0 w 676"/>
                <a:gd name="T57" fmla="*/ 0 h 2402"/>
                <a:gd name="T58" fmla="*/ 0 w 676"/>
                <a:gd name="T59" fmla="*/ 0 h 2402"/>
                <a:gd name="T60" fmla="*/ 0 w 676"/>
                <a:gd name="T61" fmla="*/ 0 h 2402"/>
                <a:gd name="T62" fmla="*/ 0 w 676"/>
                <a:gd name="T63" fmla="*/ 0 h 2402"/>
                <a:gd name="T64" fmla="*/ 0 w 676"/>
                <a:gd name="T65" fmla="*/ 0 h 2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2402"/>
                <a:gd name="T101" fmla="*/ 676 w 676"/>
                <a:gd name="T102" fmla="*/ 2402 h 2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0 w 125"/>
                <a:gd name="T1" fmla="*/ 0 h 2908"/>
                <a:gd name="T2" fmla="*/ 0 w 125"/>
                <a:gd name="T3" fmla="*/ 0 h 2908"/>
                <a:gd name="T4" fmla="*/ 0 w 125"/>
                <a:gd name="T5" fmla="*/ 0 h 2908"/>
                <a:gd name="T6" fmla="*/ 0 w 125"/>
                <a:gd name="T7" fmla="*/ 0 h 2908"/>
                <a:gd name="T8" fmla="*/ 0 w 125"/>
                <a:gd name="T9" fmla="*/ 0 h 2908"/>
                <a:gd name="T10" fmla="*/ 0 w 125"/>
                <a:gd name="T11" fmla="*/ 0 h 2908"/>
                <a:gd name="T12" fmla="*/ 0 w 125"/>
                <a:gd name="T13" fmla="*/ 0 h 2908"/>
                <a:gd name="T14" fmla="*/ 0 w 125"/>
                <a:gd name="T15" fmla="*/ 0 h 2908"/>
                <a:gd name="T16" fmla="*/ 0 w 125"/>
                <a:gd name="T17" fmla="*/ 0 h 2908"/>
                <a:gd name="T18" fmla="*/ 0 w 125"/>
                <a:gd name="T19" fmla="*/ 0 h 2908"/>
                <a:gd name="T20" fmla="*/ 0 w 125"/>
                <a:gd name="T21" fmla="*/ 0 h 2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2908"/>
                <a:gd name="T35" fmla="*/ 125 w 125"/>
                <a:gd name="T36" fmla="*/ 2908 h 29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0 w 125"/>
                <a:gd name="T1" fmla="*/ 0 h 3196"/>
                <a:gd name="T2" fmla="*/ 0 w 125"/>
                <a:gd name="T3" fmla="*/ 0 h 3196"/>
                <a:gd name="T4" fmla="*/ 0 w 125"/>
                <a:gd name="T5" fmla="*/ 0 h 3196"/>
                <a:gd name="T6" fmla="*/ 0 w 125"/>
                <a:gd name="T7" fmla="*/ 0 h 3196"/>
                <a:gd name="T8" fmla="*/ 0 w 125"/>
                <a:gd name="T9" fmla="*/ 0 h 3196"/>
                <a:gd name="T10" fmla="*/ 0 w 125"/>
                <a:gd name="T11" fmla="*/ 0 h 3196"/>
                <a:gd name="T12" fmla="*/ 0 w 125"/>
                <a:gd name="T13" fmla="*/ 0 h 3196"/>
                <a:gd name="T14" fmla="*/ 0 w 125"/>
                <a:gd name="T15" fmla="*/ 0 h 3196"/>
                <a:gd name="T16" fmla="*/ 0 w 125"/>
                <a:gd name="T17" fmla="*/ 0 h 3196"/>
                <a:gd name="T18" fmla="*/ 0 w 125"/>
                <a:gd name="T19" fmla="*/ 0 h 3196"/>
                <a:gd name="T20" fmla="*/ 0 w 125"/>
                <a:gd name="T21" fmla="*/ 0 h 3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196"/>
                <a:gd name="T35" fmla="*/ 125 w 125"/>
                <a:gd name="T36" fmla="*/ 3196 h 3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0 w 126"/>
                <a:gd name="T1" fmla="*/ 0 h 3322"/>
                <a:gd name="T2" fmla="*/ 0 w 126"/>
                <a:gd name="T3" fmla="*/ 0 h 3322"/>
                <a:gd name="T4" fmla="*/ 0 w 126"/>
                <a:gd name="T5" fmla="*/ 0 h 3322"/>
                <a:gd name="T6" fmla="*/ 0 w 126"/>
                <a:gd name="T7" fmla="*/ 0 h 3322"/>
                <a:gd name="T8" fmla="*/ 0 w 126"/>
                <a:gd name="T9" fmla="*/ 0 h 3322"/>
                <a:gd name="T10" fmla="*/ 0 w 126"/>
                <a:gd name="T11" fmla="*/ 0 h 3322"/>
                <a:gd name="T12" fmla="*/ 0 w 126"/>
                <a:gd name="T13" fmla="*/ 0 h 3322"/>
                <a:gd name="T14" fmla="*/ 0 w 126"/>
                <a:gd name="T15" fmla="*/ 0 h 3322"/>
                <a:gd name="T16" fmla="*/ 0 w 126"/>
                <a:gd name="T17" fmla="*/ 0 h 3322"/>
                <a:gd name="T18" fmla="*/ 0 w 126"/>
                <a:gd name="T19" fmla="*/ 0 h 3322"/>
                <a:gd name="T20" fmla="*/ 0 w 126"/>
                <a:gd name="T21" fmla="*/ 0 h 3322"/>
                <a:gd name="T22" fmla="*/ 0 w 126"/>
                <a:gd name="T23" fmla="*/ 0 h 3322"/>
                <a:gd name="T24" fmla="*/ 0 w 126"/>
                <a:gd name="T25" fmla="*/ 0 h 3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2"/>
                <a:gd name="T41" fmla="*/ 126 w 126"/>
                <a:gd name="T42" fmla="*/ 3322 h 3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0 h 3324"/>
                <a:gd name="T2" fmla="*/ 0 w 126"/>
                <a:gd name="T3" fmla="*/ 0 h 3324"/>
                <a:gd name="T4" fmla="*/ 0 w 126"/>
                <a:gd name="T5" fmla="*/ 0 h 3324"/>
                <a:gd name="T6" fmla="*/ 0 w 126"/>
                <a:gd name="T7" fmla="*/ 0 h 3324"/>
                <a:gd name="T8" fmla="*/ 0 w 126"/>
                <a:gd name="T9" fmla="*/ 0 h 3324"/>
                <a:gd name="T10" fmla="*/ 0 w 126"/>
                <a:gd name="T11" fmla="*/ 0 h 3324"/>
                <a:gd name="T12" fmla="*/ 0 w 126"/>
                <a:gd name="T13" fmla="*/ 0 h 3324"/>
                <a:gd name="T14" fmla="*/ 0 w 126"/>
                <a:gd name="T15" fmla="*/ 0 h 3324"/>
                <a:gd name="T16" fmla="*/ 0 w 126"/>
                <a:gd name="T17" fmla="*/ 0 h 3324"/>
                <a:gd name="T18" fmla="*/ 0 w 126"/>
                <a:gd name="T19" fmla="*/ 0 h 3324"/>
                <a:gd name="T20" fmla="*/ 0 w 126"/>
                <a:gd name="T21" fmla="*/ 0 h 3324"/>
                <a:gd name="T22" fmla="*/ 0 w 126"/>
                <a:gd name="T23" fmla="*/ 0 h 3324"/>
                <a:gd name="T24" fmla="*/ 0 w 126"/>
                <a:gd name="T25" fmla="*/ 0 h 3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4"/>
                <a:gd name="T41" fmla="*/ 126 w 126"/>
                <a:gd name="T42" fmla="*/ 3324 h 3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0 h 3207"/>
                <a:gd name="T2" fmla="*/ 0 w 125"/>
                <a:gd name="T3" fmla="*/ 0 h 3207"/>
                <a:gd name="T4" fmla="*/ 0 w 125"/>
                <a:gd name="T5" fmla="*/ 0 h 3207"/>
                <a:gd name="T6" fmla="*/ 0 w 125"/>
                <a:gd name="T7" fmla="*/ 0 h 3207"/>
                <a:gd name="T8" fmla="*/ 0 w 125"/>
                <a:gd name="T9" fmla="*/ 0 h 3207"/>
                <a:gd name="T10" fmla="*/ 0 w 125"/>
                <a:gd name="T11" fmla="*/ 0 h 3207"/>
                <a:gd name="T12" fmla="*/ 0 w 125"/>
                <a:gd name="T13" fmla="*/ 0 h 3207"/>
                <a:gd name="T14" fmla="*/ 0 w 125"/>
                <a:gd name="T15" fmla="*/ 0 h 3207"/>
                <a:gd name="T16" fmla="*/ 0 w 125"/>
                <a:gd name="T17" fmla="*/ 0 h 3207"/>
                <a:gd name="T18" fmla="*/ 0 w 125"/>
                <a:gd name="T19" fmla="*/ 0 h 3207"/>
                <a:gd name="T20" fmla="*/ 0 w 125"/>
                <a:gd name="T21" fmla="*/ 0 h 3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207"/>
                <a:gd name="T35" fmla="*/ 125 w 125"/>
                <a:gd name="T36" fmla="*/ 3207 h 3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0 h 2928"/>
                <a:gd name="T2" fmla="*/ 0 w 126"/>
                <a:gd name="T3" fmla="*/ 0 h 2928"/>
                <a:gd name="T4" fmla="*/ 0 w 126"/>
                <a:gd name="T5" fmla="*/ 0 h 2928"/>
                <a:gd name="T6" fmla="*/ 0 w 126"/>
                <a:gd name="T7" fmla="*/ 0 h 2928"/>
                <a:gd name="T8" fmla="*/ 0 w 126"/>
                <a:gd name="T9" fmla="*/ 0 h 2928"/>
                <a:gd name="T10" fmla="*/ 0 w 126"/>
                <a:gd name="T11" fmla="*/ 0 h 2928"/>
                <a:gd name="T12" fmla="*/ 0 w 126"/>
                <a:gd name="T13" fmla="*/ 0 h 2928"/>
                <a:gd name="T14" fmla="*/ 0 w 126"/>
                <a:gd name="T15" fmla="*/ 0 h 2928"/>
                <a:gd name="T16" fmla="*/ 0 w 126"/>
                <a:gd name="T17" fmla="*/ 0 h 2928"/>
                <a:gd name="T18" fmla="*/ 0 w 126"/>
                <a:gd name="T19" fmla="*/ 0 h 2928"/>
                <a:gd name="T20" fmla="*/ 0 w 126"/>
                <a:gd name="T21" fmla="*/ 0 h 2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928"/>
                <a:gd name="T35" fmla="*/ 126 w 126"/>
                <a:gd name="T36" fmla="*/ 2928 h 2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0 w 701"/>
                <a:gd name="T1" fmla="*/ 0 h 2436"/>
                <a:gd name="T2" fmla="*/ 0 w 701"/>
                <a:gd name="T3" fmla="*/ 0 h 2436"/>
                <a:gd name="T4" fmla="*/ 0 w 701"/>
                <a:gd name="T5" fmla="*/ 0 h 2436"/>
                <a:gd name="T6" fmla="*/ 0 w 701"/>
                <a:gd name="T7" fmla="*/ 0 h 2436"/>
                <a:gd name="T8" fmla="*/ 0 w 701"/>
                <a:gd name="T9" fmla="*/ 0 h 2436"/>
                <a:gd name="T10" fmla="*/ 0 w 701"/>
                <a:gd name="T11" fmla="*/ 0 h 2436"/>
                <a:gd name="T12" fmla="*/ 0 w 701"/>
                <a:gd name="T13" fmla="*/ 0 h 2436"/>
                <a:gd name="T14" fmla="*/ 0 w 701"/>
                <a:gd name="T15" fmla="*/ 0 h 2436"/>
                <a:gd name="T16" fmla="*/ 0 w 701"/>
                <a:gd name="T17" fmla="*/ 0 h 2436"/>
                <a:gd name="T18" fmla="*/ 0 w 701"/>
                <a:gd name="T19" fmla="*/ 0 h 2436"/>
                <a:gd name="T20" fmla="*/ 0 w 701"/>
                <a:gd name="T21" fmla="*/ 0 h 2436"/>
                <a:gd name="T22" fmla="*/ 0 w 701"/>
                <a:gd name="T23" fmla="*/ 0 h 2436"/>
                <a:gd name="T24" fmla="*/ 0 w 701"/>
                <a:gd name="T25" fmla="*/ 0 h 2436"/>
                <a:gd name="T26" fmla="*/ 0 w 701"/>
                <a:gd name="T27" fmla="*/ 0 h 2436"/>
                <a:gd name="T28" fmla="*/ 0 w 701"/>
                <a:gd name="T29" fmla="*/ 0 h 2436"/>
                <a:gd name="T30" fmla="*/ 0 w 701"/>
                <a:gd name="T31" fmla="*/ 0 h 2436"/>
                <a:gd name="T32" fmla="*/ 0 w 701"/>
                <a:gd name="T33" fmla="*/ 0 h 2436"/>
                <a:gd name="T34" fmla="*/ 0 w 701"/>
                <a:gd name="T35" fmla="*/ 0 h 2436"/>
                <a:gd name="T36" fmla="*/ 0 w 701"/>
                <a:gd name="T37" fmla="*/ 0 h 2436"/>
                <a:gd name="T38" fmla="*/ 0 w 701"/>
                <a:gd name="T39" fmla="*/ 0 h 2436"/>
                <a:gd name="T40" fmla="*/ 0 w 701"/>
                <a:gd name="T41" fmla="*/ 0 h 2436"/>
                <a:gd name="T42" fmla="*/ 0 w 701"/>
                <a:gd name="T43" fmla="*/ 0 h 2436"/>
                <a:gd name="T44" fmla="*/ 0 w 701"/>
                <a:gd name="T45" fmla="*/ 0 h 2436"/>
                <a:gd name="T46" fmla="*/ 0 w 701"/>
                <a:gd name="T47" fmla="*/ 0 h 2436"/>
                <a:gd name="T48" fmla="*/ 0 w 701"/>
                <a:gd name="T49" fmla="*/ 0 h 2436"/>
                <a:gd name="T50" fmla="*/ 0 w 701"/>
                <a:gd name="T51" fmla="*/ 0 h 2436"/>
                <a:gd name="T52" fmla="*/ 0 w 701"/>
                <a:gd name="T53" fmla="*/ 0 h 2436"/>
                <a:gd name="T54" fmla="*/ 0 w 701"/>
                <a:gd name="T55" fmla="*/ 0 h 2436"/>
                <a:gd name="T56" fmla="*/ 0 w 701"/>
                <a:gd name="T57" fmla="*/ 0 h 2436"/>
                <a:gd name="T58" fmla="*/ 0 w 701"/>
                <a:gd name="T59" fmla="*/ 0 h 2436"/>
                <a:gd name="T60" fmla="*/ 0 w 701"/>
                <a:gd name="T61" fmla="*/ 0 h 2436"/>
                <a:gd name="T62" fmla="*/ 0 w 701"/>
                <a:gd name="T63" fmla="*/ 0 h 2436"/>
                <a:gd name="T64" fmla="*/ 0 w 701"/>
                <a:gd name="T65" fmla="*/ 0 h 24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1"/>
                <a:gd name="T100" fmla="*/ 0 h 2436"/>
                <a:gd name="T101" fmla="*/ 701 w 701"/>
                <a:gd name="T102" fmla="*/ 2436 h 24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43563517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7121181" y="128588"/>
            <a:ext cx="1829144" cy="306505"/>
            <a:chOff x="0" y="0"/>
            <a:chExt cx="3050" cy="560"/>
          </a:xfrm>
        </p:grpSpPr>
        <p:sp>
          <p:nvSpPr>
            <p:cNvPr id="7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itchFamily="34" charset="0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0 w 2832"/>
                <a:gd name="T1" fmla="*/ 0 h 1265"/>
                <a:gd name="T2" fmla="*/ 0 w 2832"/>
                <a:gd name="T3" fmla="*/ 0 h 1265"/>
                <a:gd name="T4" fmla="*/ 0 w 2832"/>
                <a:gd name="T5" fmla="*/ 0 h 1265"/>
                <a:gd name="T6" fmla="*/ 0 w 2832"/>
                <a:gd name="T7" fmla="*/ 0 h 1265"/>
                <a:gd name="T8" fmla="*/ 0 w 2832"/>
                <a:gd name="T9" fmla="*/ 0 h 1265"/>
                <a:gd name="T10" fmla="*/ 0 w 2832"/>
                <a:gd name="T11" fmla="*/ 0 h 1265"/>
                <a:gd name="T12" fmla="*/ 0 w 2832"/>
                <a:gd name="T13" fmla="*/ 0 h 1265"/>
                <a:gd name="T14" fmla="*/ 0 w 2832"/>
                <a:gd name="T15" fmla="*/ 0 h 1265"/>
                <a:gd name="T16" fmla="*/ 0 w 2832"/>
                <a:gd name="T17" fmla="*/ 0 h 1265"/>
                <a:gd name="T18" fmla="*/ 0 w 2832"/>
                <a:gd name="T19" fmla="*/ 0 h 1265"/>
                <a:gd name="T20" fmla="*/ 0 w 2832"/>
                <a:gd name="T21" fmla="*/ 0 h 1265"/>
                <a:gd name="T22" fmla="*/ 0 w 2832"/>
                <a:gd name="T23" fmla="*/ 0 h 1265"/>
                <a:gd name="T24" fmla="*/ 0 w 2832"/>
                <a:gd name="T25" fmla="*/ 0 h 1265"/>
                <a:gd name="T26" fmla="*/ 0 w 2832"/>
                <a:gd name="T27" fmla="*/ 0 h 1265"/>
                <a:gd name="T28" fmla="*/ 0 w 2832"/>
                <a:gd name="T29" fmla="*/ 0 h 1265"/>
                <a:gd name="T30" fmla="*/ 0 w 2832"/>
                <a:gd name="T31" fmla="*/ 0 h 1265"/>
                <a:gd name="T32" fmla="*/ 0 w 2832"/>
                <a:gd name="T33" fmla="*/ 0 h 1265"/>
                <a:gd name="T34" fmla="*/ 0 w 2832"/>
                <a:gd name="T35" fmla="*/ 0 h 1265"/>
                <a:gd name="T36" fmla="*/ 0 w 2832"/>
                <a:gd name="T37" fmla="*/ 0 h 1265"/>
                <a:gd name="T38" fmla="*/ 0 w 2832"/>
                <a:gd name="T39" fmla="*/ 0 h 1265"/>
                <a:gd name="T40" fmla="*/ 0 w 2832"/>
                <a:gd name="T41" fmla="*/ 0 h 1265"/>
                <a:gd name="T42" fmla="*/ 0 w 2832"/>
                <a:gd name="T43" fmla="*/ 0 h 1265"/>
                <a:gd name="T44" fmla="*/ 0 w 2832"/>
                <a:gd name="T45" fmla="*/ 0 h 1265"/>
                <a:gd name="T46" fmla="*/ 0 w 2832"/>
                <a:gd name="T47" fmla="*/ 0 h 1265"/>
                <a:gd name="T48" fmla="*/ 0 w 2832"/>
                <a:gd name="T49" fmla="*/ 0 h 1265"/>
                <a:gd name="T50" fmla="*/ 0 w 2832"/>
                <a:gd name="T51" fmla="*/ 0 h 1265"/>
                <a:gd name="T52" fmla="*/ 0 w 2832"/>
                <a:gd name="T53" fmla="*/ 0 h 1265"/>
                <a:gd name="T54" fmla="*/ 0 w 2832"/>
                <a:gd name="T55" fmla="*/ 0 h 1265"/>
                <a:gd name="T56" fmla="*/ 0 w 2832"/>
                <a:gd name="T57" fmla="*/ 0 h 1265"/>
                <a:gd name="T58" fmla="*/ 0 w 2832"/>
                <a:gd name="T59" fmla="*/ 0 h 1265"/>
                <a:gd name="T60" fmla="*/ 0 w 2832"/>
                <a:gd name="T61" fmla="*/ 0 h 1265"/>
                <a:gd name="T62" fmla="*/ 0 w 2832"/>
                <a:gd name="T63" fmla="*/ 0 h 1265"/>
                <a:gd name="T64" fmla="*/ 0 w 2832"/>
                <a:gd name="T65" fmla="*/ 0 h 1265"/>
                <a:gd name="T66" fmla="*/ 0 w 2832"/>
                <a:gd name="T67" fmla="*/ 0 h 1265"/>
                <a:gd name="T68" fmla="*/ 0 w 2832"/>
                <a:gd name="T69" fmla="*/ 0 h 1265"/>
                <a:gd name="T70" fmla="*/ 0 w 2832"/>
                <a:gd name="T71" fmla="*/ 0 h 1265"/>
                <a:gd name="T72" fmla="*/ 0 w 2832"/>
                <a:gd name="T73" fmla="*/ 0 h 1265"/>
                <a:gd name="T74" fmla="*/ 0 w 2832"/>
                <a:gd name="T75" fmla="*/ 0 h 1265"/>
                <a:gd name="T76" fmla="*/ 0 w 2832"/>
                <a:gd name="T77" fmla="*/ 0 h 1265"/>
                <a:gd name="T78" fmla="*/ 0 w 2832"/>
                <a:gd name="T79" fmla="*/ 0 h 1265"/>
                <a:gd name="T80" fmla="*/ 0 w 2832"/>
                <a:gd name="T81" fmla="*/ 0 h 1265"/>
                <a:gd name="T82" fmla="*/ 0 w 2832"/>
                <a:gd name="T83" fmla="*/ 0 h 1265"/>
                <a:gd name="T84" fmla="*/ 0 w 2832"/>
                <a:gd name="T85" fmla="*/ 0 h 1265"/>
                <a:gd name="T86" fmla="*/ 0 w 2832"/>
                <a:gd name="T87" fmla="*/ 0 h 1265"/>
                <a:gd name="T88" fmla="*/ 0 w 2832"/>
                <a:gd name="T89" fmla="*/ 0 h 1265"/>
                <a:gd name="T90" fmla="*/ 0 w 2832"/>
                <a:gd name="T91" fmla="*/ 0 h 1265"/>
                <a:gd name="T92" fmla="*/ 0 w 2832"/>
                <a:gd name="T93" fmla="*/ 0 h 1265"/>
                <a:gd name="T94" fmla="*/ 0 w 2832"/>
                <a:gd name="T95" fmla="*/ 0 h 1265"/>
                <a:gd name="T96" fmla="*/ 0 w 2832"/>
                <a:gd name="T97" fmla="*/ 0 h 1265"/>
                <a:gd name="T98" fmla="*/ 0 w 2832"/>
                <a:gd name="T99" fmla="*/ 0 h 1265"/>
                <a:gd name="T100" fmla="*/ 0 w 2832"/>
                <a:gd name="T101" fmla="*/ 0 h 1265"/>
                <a:gd name="T102" fmla="*/ 0 w 2832"/>
                <a:gd name="T103" fmla="*/ 0 h 1265"/>
                <a:gd name="T104" fmla="*/ 0 w 2832"/>
                <a:gd name="T105" fmla="*/ 0 h 1265"/>
                <a:gd name="T106" fmla="*/ 0 w 2832"/>
                <a:gd name="T107" fmla="*/ 0 h 1265"/>
                <a:gd name="T108" fmla="*/ 0 w 2832"/>
                <a:gd name="T109" fmla="*/ 0 h 1265"/>
                <a:gd name="T110" fmla="*/ 0 w 2832"/>
                <a:gd name="T111" fmla="*/ 0 h 1265"/>
                <a:gd name="T112" fmla="*/ 0 w 2832"/>
                <a:gd name="T113" fmla="*/ 0 h 1265"/>
                <a:gd name="T114" fmla="*/ 0 w 2832"/>
                <a:gd name="T115" fmla="*/ 0 h 1265"/>
                <a:gd name="T116" fmla="*/ 0 w 2832"/>
                <a:gd name="T117" fmla="*/ 0 h 1265"/>
                <a:gd name="T118" fmla="*/ 0 w 2832"/>
                <a:gd name="T119" fmla="*/ 0 h 12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32"/>
                <a:gd name="T181" fmla="*/ 0 h 1265"/>
                <a:gd name="T182" fmla="*/ 2832 w 2832"/>
                <a:gd name="T183" fmla="*/ 1265 h 12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0 w 3012"/>
                <a:gd name="T1" fmla="*/ 0 h 3342"/>
                <a:gd name="T2" fmla="*/ 0 w 3012"/>
                <a:gd name="T3" fmla="*/ 0 h 3342"/>
                <a:gd name="T4" fmla="*/ 0 w 3012"/>
                <a:gd name="T5" fmla="*/ 0 h 3342"/>
                <a:gd name="T6" fmla="*/ 0 w 3012"/>
                <a:gd name="T7" fmla="*/ 0 h 3342"/>
                <a:gd name="T8" fmla="*/ 0 w 3012"/>
                <a:gd name="T9" fmla="*/ 0 h 3342"/>
                <a:gd name="T10" fmla="*/ 0 w 3012"/>
                <a:gd name="T11" fmla="*/ 0 h 3342"/>
                <a:gd name="T12" fmla="*/ 0 w 3012"/>
                <a:gd name="T13" fmla="*/ 0 h 3342"/>
                <a:gd name="T14" fmla="*/ 0 w 3012"/>
                <a:gd name="T15" fmla="*/ 0 h 3342"/>
                <a:gd name="T16" fmla="*/ 0 w 3012"/>
                <a:gd name="T17" fmla="*/ 0 h 3342"/>
                <a:gd name="T18" fmla="*/ 0 w 3012"/>
                <a:gd name="T19" fmla="*/ 0 h 3342"/>
                <a:gd name="T20" fmla="*/ 0 w 3012"/>
                <a:gd name="T21" fmla="*/ 0 h 3342"/>
                <a:gd name="T22" fmla="*/ 0 w 3012"/>
                <a:gd name="T23" fmla="*/ 0 h 3342"/>
                <a:gd name="T24" fmla="*/ 0 w 3012"/>
                <a:gd name="T25" fmla="*/ 0 h 3342"/>
                <a:gd name="T26" fmla="*/ 0 w 3012"/>
                <a:gd name="T27" fmla="*/ 0 h 3342"/>
                <a:gd name="T28" fmla="*/ 0 w 3012"/>
                <a:gd name="T29" fmla="*/ 0 h 3342"/>
                <a:gd name="T30" fmla="*/ 0 w 3012"/>
                <a:gd name="T31" fmla="*/ 0 h 3342"/>
                <a:gd name="T32" fmla="*/ 0 w 3012"/>
                <a:gd name="T33" fmla="*/ 0 h 3342"/>
                <a:gd name="T34" fmla="*/ 0 w 3012"/>
                <a:gd name="T35" fmla="*/ 0 h 3342"/>
                <a:gd name="T36" fmla="*/ 0 w 3012"/>
                <a:gd name="T37" fmla="*/ 0 h 3342"/>
                <a:gd name="T38" fmla="*/ 0 w 3012"/>
                <a:gd name="T39" fmla="*/ 0 h 3342"/>
                <a:gd name="T40" fmla="*/ 0 w 3012"/>
                <a:gd name="T41" fmla="*/ 0 h 3342"/>
                <a:gd name="T42" fmla="*/ 0 w 3012"/>
                <a:gd name="T43" fmla="*/ 0 h 3342"/>
                <a:gd name="T44" fmla="*/ 0 w 3012"/>
                <a:gd name="T45" fmla="*/ 0 h 3342"/>
                <a:gd name="T46" fmla="*/ 0 w 3012"/>
                <a:gd name="T47" fmla="*/ 0 h 3342"/>
                <a:gd name="T48" fmla="*/ 0 w 3012"/>
                <a:gd name="T49" fmla="*/ 0 h 3342"/>
                <a:gd name="T50" fmla="*/ 0 w 3012"/>
                <a:gd name="T51" fmla="*/ 0 h 3342"/>
                <a:gd name="T52" fmla="*/ 0 w 3012"/>
                <a:gd name="T53" fmla="*/ 0 h 3342"/>
                <a:gd name="T54" fmla="*/ 0 w 3012"/>
                <a:gd name="T55" fmla="*/ 0 h 3342"/>
                <a:gd name="T56" fmla="*/ 0 w 3012"/>
                <a:gd name="T57" fmla="*/ 0 h 3342"/>
                <a:gd name="T58" fmla="*/ 0 w 3012"/>
                <a:gd name="T59" fmla="*/ 0 h 3342"/>
                <a:gd name="T60" fmla="*/ 0 w 3012"/>
                <a:gd name="T61" fmla="*/ 0 h 3342"/>
                <a:gd name="T62" fmla="*/ 0 w 3012"/>
                <a:gd name="T63" fmla="*/ 0 h 3342"/>
                <a:gd name="T64" fmla="*/ 0 w 3012"/>
                <a:gd name="T65" fmla="*/ 0 h 3342"/>
                <a:gd name="T66" fmla="*/ 0 w 3012"/>
                <a:gd name="T67" fmla="*/ 0 h 3342"/>
                <a:gd name="T68" fmla="*/ 0 w 3012"/>
                <a:gd name="T69" fmla="*/ 0 h 3342"/>
                <a:gd name="T70" fmla="*/ 0 w 3012"/>
                <a:gd name="T71" fmla="*/ 0 h 3342"/>
                <a:gd name="T72" fmla="*/ 0 w 3012"/>
                <a:gd name="T73" fmla="*/ 0 h 3342"/>
                <a:gd name="T74" fmla="*/ 0 w 3012"/>
                <a:gd name="T75" fmla="*/ 0 h 3342"/>
                <a:gd name="T76" fmla="*/ 0 w 3012"/>
                <a:gd name="T77" fmla="*/ 0 h 3342"/>
                <a:gd name="T78" fmla="*/ 0 w 3012"/>
                <a:gd name="T79" fmla="*/ 0 h 3342"/>
                <a:gd name="T80" fmla="*/ 0 w 3012"/>
                <a:gd name="T81" fmla="*/ 0 h 3342"/>
                <a:gd name="T82" fmla="*/ 0 w 3012"/>
                <a:gd name="T83" fmla="*/ 0 h 3342"/>
                <a:gd name="T84" fmla="*/ 0 w 3012"/>
                <a:gd name="T85" fmla="*/ 0 h 3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2"/>
                <a:gd name="T130" fmla="*/ 0 h 3342"/>
                <a:gd name="T131" fmla="*/ 3012 w 3012"/>
                <a:gd name="T132" fmla="*/ 3342 h 3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0 w 3382"/>
                <a:gd name="T1" fmla="*/ 0 h 3343"/>
                <a:gd name="T2" fmla="*/ 0 w 3382"/>
                <a:gd name="T3" fmla="*/ 0 h 3343"/>
                <a:gd name="T4" fmla="*/ 0 w 3382"/>
                <a:gd name="T5" fmla="*/ 0 h 3343"/>
                <a:gd name="T6" fmla="*/ 0 w 3382"/>
                <a:gd name="T7" fmla="*/ 0 h 3343"/>
                <a:gd name="T8" fmla="*/ 0 w 3382"/>
                <a:gd name="T9" fmla="*/ 0 h 3343"/>
                <a:gd name="T10" fmla="*/ 0 w 3382"/>
                <a:gd name="T11" fmla="*/ 0 h 3343"/>
                <a:gd name="T12" fmla="*/ 0 w 3382"/>
                <a:gd name="T13" fmla="*/ 0 h 3343"/>
                <a:gd name="T14" fmla="*/ 0 w 3382"/>
                <a:gd name="T15" fmla="*/ 0 h 3343"/>
                <a:gd name="T16" fmla="*/ 0 w 3382"/>
                <a:gd name="T17" fmla="*/ 0 h 3343"/>
                <a:gd name="T18" fmla="*/ 0 w 3382"/>
                <a:gd name="T19" fmla="*/ 0 h 3343"/>
                <a:gd name="T20" fmla="*/ 0 w 3382"/>
                <a:gd name="T21" fmla="*/ 0 h 3343"/>
                <a:gd name="T22" fmla="*/ 0 w 3382"/>
                <a:gd name="T23" fmla="*/ 0 h 3343"/>
                <a:gd name="T24" fmla="*/ 0 w 3382"/>
                <a:gd name="T25" fmla="*/ 0 h 3343"/>
                <a:gd name="T26" fmla="*/ 0 w 3382"/>
                <a:gd name="T27" fmla="*/ 0 h 3343"/>
                <a:gd name="T28" fmla="*/ 0 w 3382"/>
                <a:gd name="T29" fmla="*/ 0 h 3343"/>
                <a:gd name="T30" fmla="*/ 0 w 3382"/>
                <a:gd name="T31" fmla="*/ 0 h 3343"/>
                <a:gd name="T32" fmla="*/ 0 w 3382"/>
                <a:gd name="T33" fmla="*/ 0 h 3343"/>
                <a:gd name="T34" fmla="*/ 0 w 3382"/>
                <a:gd name="T35" fmla="*/ 0 h 3343"/>
                <a:gd name="T36" fmla="*/ 0 w 3382"/>
                <a:gd name="T37" fmla="*/ 0 h 3343"/>
                <a:gd name="T38" fmla="*/ 0 w 3382"/>
                <a:gd name="T39" fmla="*/ 0 h 3343"/>
                <a:gd name="T40" fmla="*/ 0 w 3382"/>
                <a:gd name="T41" fmla="*/ 0 h 3343"/>
                <a:gd name="T42" fmla="*/ 0 w 3382"/>
                <a:gd name="T43" fmla="*/ 0 h 3343"/>
                <a:gd name="T44" fmla="*/ 0 w 3382"/>
                <a:gd name="T45" fmla="*/ 0 h 3343"/>
                <a:gd name="T46" fmla="*/ 0 w 3382"/>
                <a:gd name="T47" fmla="*/ 0 h 3343"/>
                <a:gd name="T48" fmla="*/ 0 w 3382"/>
                <a:gd name="T49" fmla="*/ 0 h 3343"/>
                <a:gd name="T50" fmla="*/ 0 w 3382"/>
                <a:gd name="T51" fmla="*/ 0 h 3343"/>
                <a:gd name="T52" fmla="*/ 0 w 3382"/>
                <a:gd name="T53" fmla="*/ 0 h 3343"/>
                <a:gd name="T54" fmla="*/ 0 w 3382"/>
                <a:gd name="T55" fmla="*/ 0 h 3343"/>
                <a:gd name="T56" fmla="*/ 0 w 3382"/>
                <a:gd name="T57" fmla="*/ 0 h 3343"/>
                <a:gd name="T58" fmla="*/ 0 w 3382"/>
                <a:gd name="T59" fmla="*/ 0 h 3343"/>
                <a:gd name="T60" fmla="*/ 0 w 3382"/>
                <a:gd name="T61" fmla="*/ 0 h 3343"/>
                <a:gd name="T62" fmla="*/ 0 w 3382"/>
                <a:gd name="T63" fmla="*/ 0 h 3343"/>
                <a:gd name="T64" fmla="*/ 0 w 3382"/>
                <a:gd name="T65" fmla="*/ 0 h 3343"/>
                <a:gd name="T66" fmla="*/ 0 w 3382"/>
                <a:gd name="T67" fmla="*/ 0 h 3343"/>
                <a:gd name="T68" fmla="*/ 0 w 3382"/>
                <a:gd name="T69" fmla="*/ 0 h 3343"/>
                <a:gd name="T70" fmla="*/ 0 w 3382"/>
                <a:gd name="T71" fmla="*/ 0 h 3343"/>
                <a:gd name="T72" fmla="*/ 0 w 3382"/>
                <a:gd name="T73" fmla="*/ 0 h 3343"/>
                <a:gd name="T74" fmla="*/ 0 w 3382"/>
                <a:gd name="T75" fmla="*/ 0 h 33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82"/>
                <a:gd name="T115" fmla="*/ 0 h 3343"/>
                <a:gd name="T116" fmla="*/ 3382 w 3382"/>
                <a:gd name="T117" fmla="*/ 3343 h 33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0 h 854"/>
                <a:gd name="T2" fmla="*/ 0 w 384"/>
                <a:gd name="T3" fmla="*/ 0 h 854"/>
                <a:gd name="T4" fmla="*/ 0 w 384"/>
                <a:gd name="T5" fmla="*/ 0 h 854"/>
                <a:gd name="T6" fmla="*/ 0 w 384"/>
                <a:gd name="T7" fmla="*/ 0 h 854"/>
                <a:gd name="T8" fmla="*/ 0 w 384"/>
                <a:gd name="T9" fmla="*/ 0 h 854"/>
                <a:gd name="T10" fmla="*/ 0 w 384"/>
                <a:gd name="T11" fmla="*/ 0 h 854"/>
                <a:gd name="T12" fmla="*/ 0 w 384"/>
                <a:gd name="T13" fmla="*/ 0 h 854"/>
                <a:gd name="T14" fmla="*/ 0 w 384"/>
                <a:gd name="T15" fmla="*/ 0 h 854"/>
                <a:gd name="T16" fmla="*/ 0 w 384"/>
                <a:gd name="T17" fmla="*/ 0 h 854"/>
                <a:gd name="T18" fmla="*/ 0 w 384"/>
                <a:gd name="T19" fmla="*/ 0 h 854"/>
                <a:gd name="T20" fmla="*/ 0 w 384"/>
                <a:gd name="T21" fmla="*/ 0 h 854"/>
                <a:gd name="T22" fmla="*/ 0 w 384"/>
                <a:gd name="T23" fmla="*/ 0 h 854"/>
                <a:gd name="T24" fmla="*/ 0 w 384"/>
                <a:gd name="T25" fmla="*/ 0 h 854"/>
                <a:gd name="T26" fmla="*/ 0 w 384"/>
                <a:gd name="T27" fmla="*/ 0 h 854"/>
                <a:gd name="T28" fmla="*/ 0 w 384"/>
                <a:gd name="T29" fmla="*/ 0 h 854"/>
                <a:gd name="T30" fmla="*/ 0 w 384"/>
                <a:gd name="T31" fmla="*/ 0 h 854"/>
                <a:gd name="T32" fmla="*/ 0 w 384"/>
                <a:gd name="T33" fmla="*/ 0 h 854"/>
                <a:gd name="T34" fmla="*/ 0 w 384"/>
                <a:gd name="T35" fmla="*/ 0 h 854"/>
                <a:gd name="T36" fmla="*/ 0 w 384"/>
                <a:gd name="T37" fmla="*/ 0 h 854"/>
                <a:gd name="T38" fmla="*/ 0 w 384"/>
                <a:gd name="T39" fmla="*/ 0 h 854"/>
                <a:gd name="T40" fmla="*/ 0 w 384"/>
                <a:gd name="T41" fmla="*/ 0 h 854"/>
                <a:gd name="T42" fmla="*/ 0 w 384"/>
                <a:gd name="T43" fmla="*/ 0 h 854"/>
                <a:gd name="T44" fmla="*/ 0 w 384"/>
                <a:gd name="T45" fmla="*/ 0 h 854"/>
                <a:gd name="T46" fmla="*/ 0 w 384"/>
                <a:gd name="T47" fmla="*/ 0 h 854"/>
                <a:gd name="T48" fmla="*/ 0 w 384"/>
                <a:gd name="T49" fmla="*/ 0 h 854"/>
                <a:gd name="T50" fmla="*/ 0 w 384"/>
                <a:gd name="T51" fmla="*/ 0 h 854"/>
                <a:gd name="T52" fmla="*/ 0 w 384"/>
                <a:gd name="T53" fmla="*/ 0 h 854"/>
                <a:gd name="T54" fmla="*/ 0 w 384"/>
                <a:gd name="T55" fmla="*/ 0 h 854"/>
                <a:gd name="T56" fmla="*/ 0 w 384"/>
                <a:gd name="T57" fmla="*/ 0 h 854"/>
                <a:gd name="T58" fmla="*/ 0 w 384"/>
                <a:gd name="T59" fmla="*/ 0 h 854"/>
                <a:gd name="T60" fmla="*/ 0 w 384"/>
                <a:gd name="T61" fmla="*/ 0 h 854"/>
                <a:gd name="T62" fmla="*/ 0 w 384"/>
                <a:gd name="T63" fmla="*/ 0 h 854"/>
                <a:gd name="T64" fmla="*/ 0 w 384"/>
                <a:gd name="T65" fmla="*/ 0 h 854"/>
                <a:gd name="T66" fmla="*/ 0 w 384"/>
                <a:gd name="T67" fmla="*/ 0 h 854"/>
                <a:gd name="T68" fmla="*/ 0 w 384"/>
                <a:gd name="T69" fmla="*/ 0 h 854"/>
                <a:gd name="T70" fmla="*/ 0 w 384"/>
                <a:gd name="T71" fmla="*/ 0 h 854"/>
                <a:gd name="T72" fmla="*/ 0 w 384"/>
                <a:gd name="T73" fmla="*/ 0 h 854"/>
                <a:gd name="T74" fmla="*/ 0 w 384"/>
                <a:gd name="T75" fmla="*/ 0 h 854"/>
                <a:gd name="T76" fmla="*/ 0 w 384"/>
                <a:gd name="T77" fmla="*/ 0 h 8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854"/>
                <a:gd name="T119" fmla="*/ 384 w 384"/>
                <a:gd name="T120" fmla="*/ 854 h 8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0 w 4827"/>
                <a:gd name="T1" fmla="*/ 0 h 1264"/>
                <a:gd name="T2" fmla="*/ 0 w 4827"/>
                <a:gd name="T3" fmla="*/ 0 h 1264"/>
                <a:gd name="T4" fmla="*/ 0 w 4827"/>
                <a:gd name="T5" fmla="*/ 0 h 1264"/>
                <a:gd name="T6" fmla="*/ 0 w 4827"/>
                <a:gd name="T7" fmla="*/ 0 h 1264"/>
                <a:gd name="T8" fmla="*/ 0 w 4827"/>
                <a:gd name="T9" fmla="*/ 0 h 1264"/>
                <a:gd name="T10" fmla="*/ 0 w 4827"/>
                <a:gd name="T11" fmla="*/ 0 h 1264"/>
                <a:gd name="T12" fmla="*/ 0 w 4827"/>
                <a:gd name="T13" fmla="*/ 0 h 1264"/>
                <a:gd name="T14" fmla="*/ 0 w 4827"/>
                <a:gd name="T15" fmla="*/ 0 h 1264"/>
                <a:gd name="T16" fmla="*/ 0 w 4827"/>
                <a:gd name="T17" fmla="*/ 0 h 1264"/>
                <a:gd name="T18" fmla="*/ 0 w 4827"/>
                <a:gd name="T19" fmla="*/ 0 h 1264"/>
                <a:gd name="T20" fmla="*/ 0 w 4827"/>
                <a:gd name="T21" fmla="*/ 0 h 1264"/>
                <a:gd name="T22" fmla="*/ 0 w 4827"/>
                <a:gd name="T23" fmla="*/ 0 h 1264"/>
                <a:gd name="T24" fmla="*/ 0 w 4827"/>
                <a:gd name="T25" fmla="*/ 0 h 1264"/>
                <a:gd name="T26" fmla="*/ 0 w 4827"/>
                <a:gd name="T27" fmla="*/ 0 h 1264"/>
                <a:gd name="T28" fmla="*/ 0 w 4827"/>
                <a:gd name="T29" fmla="*/ 0 h 1264"/>
                <a:gd name="T30" fmla="*/ 0 w 4827"/>
                <a:gd name="T31" fmla="*/ 0 h 1264"/>
                <a:gd name="T32" fmla="*/ 0 w 4827"/>
                <a:gd name="T33" fmla="*/ 0 h 1264"/>
                <a:gd name="T34" fmla="*/ 0 w 4827"/>
                <a:gd name="T35" fmla="*/ 0 h 1264"/>
                <a:gd name="T36" fmla="*/ 0 w 4827"/>
                <a:gd name="T37" fmla="*/ 0 h 1264"/>
                <a:gd name="T38" fmla="*/ 0 w 4827"/>
                <a:gd name="T39" fmla="*/ 0 h 1264"/>
                <a:gd name="T40" fmla="*/ 0 w 4827"/>
                <a:gd name="T41" fmla="*/ 0 h 1264"/>
                <a:gd name="T42" fmla="*/ 0 w 4827"/>
                <a:gd name="T43" fmla="*/ 0 h 1264"/>
                <a:gd name="T44" fmla="*/ 0 w 4827"/>
                <a:gd name="T45" fmla="*/ 0 h 1264"/>
                <a:gd name="T46" fmla="*/ 0 w 4827"/>
                <a:gd name="T47" fmla="*/ 0 h 1264"/>
                <a:gd name="T48" fmla="*/ 0 w 4827"/>
                <a:gd name="T49" fmla="*/ 0 h 1264"/>
                <a:gd name="T50" fmla="*/ 0 w 4827"/>
                <a:gd name="T51" fmla="*/ 0 h 1264"/>
                <a:gd name="T52" fmla="*/ 0 w 4827"/>
                <a:gd name="T53" fmla="*/ 0 h 1264"/>
                <a:gd name="T54" fmla="*/ 0 w 4827"/>
                <a:gd name="T55" fmla="*/ 0 h 1264"/>
                <a:gd name="T56" fmla="*/ 0 w 4827"/>
                <a:gd name="T57" fmla="*/ 0 h 1264"/>
                <a:gd name="T58" fmla="*/ 0 w 4827"/>
                <a:gd name="T59" fmla="*/ 0 h 1264"/>
                <a:gd name="T60" fmla="*/ 0 w 4827"/>
                <a:gd name="T61" fmla="*/ 0 h 1264"/>
                <a:gd name="T62" fmla="*/ 0 w 4827"/>
                <a:gd name="T63" fmla="*/ 0 h 1264"/>
                <a:gd name="T64" fmla="*/ 0 w 4827"/>
                <a:gd name="T65" fmla="*/ 0 h 1264"/>
                <a:gd name="T66" fmla="*/ 0 w 4827"/>
                <a:gd name="T67" fmla="*/ 0 h 1264"/>
                <a:gd name="T68" fmla="*/ 0 w 4827"/>
                <a:gd name="T69" fmla="*/ 0 h 1264"/>
                <a:gd name="T70" fmla="*/ 0 w 4827"/>
                <a:gd name="T71" fmla="*/ 0 h 1264"/>
                <a:gd name="T72" fmla="*/ 0 w 4827"/>
                <a:gd name="T73" fmla="*/ 0 h 1264"/>
                <a:gd name="T74" fmla="*/ 0 w 4827"/>
                <a:gd name="T75" fmla="*/ 0 h 1264"/>
                <a:gd name="T76" fmla="*/ 0 w 4827"/>
                <a:gd name="T77" fmla="*/ 0 h 1264"/>
                <a:gd name="T78" fmla="*/ 0 w 4827"/>
                <a:gd name="T79" fmla="*/ 0 h 1264"/>
                <a:gd name="T80" fmla="*/ 0 w 4827"/>
                <a:gd name="T81" fmla="*/ 0 h 1264"/>
                <a:gd name="T82" fmla="*/ 0 w 4827"/>
                <a:gd name="T83" fmla="*/ 0 h 1264"/>
                <a:gd name="T84" fmla="*/ 0 w 4827"/>
                <a:gd name="T85" fmla="*/ 0 h 1264"/>
                <a:gd name="T86" fmla="*/ 0 w 4827"/>
                <a:gd name="T87" fmla="*/ 0 h 1264"/>
                <a:gd name="T88" fmla="*/ 0 w 4827"/>
                <a:gd name="T89" fmla="*/ 0 h 1264"/>
                <a:gd name="T90" fmla="*/ 0 w 4827"/>
                <a:gd name="T91" fmla="*/ 0 h 1264"/>
                <a:gd name="T92" fmla="*/ 0 w 4827"/>
                <a:gd name="T93" fmla="*/ 0 h 1264"/>
                <a:gd name="T94" fmla="*/ 0 w 4827"/>
                <a:gd name="T95" fmla="*/ 0 h 1264"/>
                <a:gd name="T96" fmla="*/ 0 w 4827"/>
                <a:gd name="T97" fmla="*/ 0 h 1264"/>
                <a:gd name="T98" fmla="*/ 0 w 4827"/>
                <a:gd name="T99" fmla="*/ 0 h 1264"/>
                <a:gd name="T100" fmla="*/ 0 w 4827"/>
                <a:gd name="T101" fmla="*/ 0 h 1264"/>
                <a:gd name="T102" fmla="*/ 0 w 4827"/>
                <a:gd name="T103" fmla="*/ 0 h 1264"/>
                <a:gd name="T104" fmla="*/ 0 w 4827"/>
                <a:gd name="T105" fmla="*/ 0 h 1264"/>
                <a:gd name="T106" fmla="*/ 0 w 4827"/>
                <a:gd name="T107" fmla="*/ 0 h 1264"/>
                <a:gd name="T108" fmla="*/ 0 w 4827"/>
                <a:gd name="T109" fmla="*/ 0 h 1264"/>
                <a:gd name="T110" fmla="*/ 0 w 4827"/>
                <a:gd name="T111" fmla="*/ 0 h 1264"/>
                <a:gd name="T112" fmla="*/ 0 w 4827"/>
                <a:gd name="T113" fmla="*/ 0 h 1264"/>
                <a:gd name="T114" fmla="*/ 0 w 4827"/>
                <a:gd name="T115" fmla="*/ 0 h 1264"/>
                <a:gd name="T116" fmla="*/ 0 w 4827"/>
                <a:gd name="T117" fmla="*/ 0 h 1264"/>
                <a:gd name="T118" fmla="*/ 0 w 4827"/>
                <a:gd name="T119" fmla="*/ 0 h 1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27"/>
                <a:gd name="T181" fmla="*/ 0 h 1264"/>
                <a:gd name="T182" fmla="*/ 4827 w 4827"/>
                <a:gd name="T183" fmla="*/ 1264 h 1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0 w 2768"/>
                <a:gd name="T1" fmla="*/ 0 h 3192"/>
                <a:gd name="T2" fmla="*/ 0 w 2768"/>
                <a:gd name="T3" fmla="*/ 0 h 3192"/>
                <a:gd name="T4" fmla="*/ 0 w 2768"/>
                <a:gd name="T5" fmla="*/ 0 h 3192"/>
                <a:gd name="T6" fmla="*/ 0 w 2768"/>
                <a:gd name="T7" fmla="*/ 0 h 3192"/>
                <a:gd name="T8" fmla="*/ 0 w 2768"/>
                <a:gd name="T9" fmla="*/ 0 h 3192"/>
                <a:gd name="T10" fmla="*/ 0 w 2768"/>
                <a:gd name="T11" fmla="*/ 0 h 3192"/>
                <a:gd name="T12" fmla="*/ 0 w 2768"/>
                <a:gd name="T13" fmla="*/ 0 h 3192"/>
                <a:gd name="T14" fmla="*/ 0 w 2768"/>
                <a:gd name="T15" fmla="*/ 0 h 3192"/>
                <a:gd name="T16" fmla="*/ 0 w 2768"/>
                <a:gd name="T17" fmla="*/ 0 h 3192"/>
                <a:gd name="T18" fmla="*/ 0 w 2768"/>
                <a:gd name="T19" fmla="*/ 0 h 3192"/>
                <a:gd name="T20" fmla="*/ 0 w 2768"/>
                <a:gd name="T21" fmla="*/ 0 h 3192"/>
                <a:gd name="T22" fmla="*/ 0 w 2768"/>
                <a:gd name="T23" fmla="*/ 0 h 3192"/>
                <a:gd name="T24" fmla="*/ 0 w 2768"/>
                <a:gd name="T25" fmla="*/ 0 h 3192"/>
                <a:gd name="T26" fmla="*/ 0 w 2768"/>
                <a:gd name="T27" fmla="*/ 0 h 3192"/>
                <a:gd name="T28" fmla="*/ 0 w 2768"/>
                <a:gd name="T29" fmla="*/ 0 h 3192"/>
                <a:gd name="T30" fmla="*/ 0 w 2768"/>
                <a:gd name="T31" fmla="*/ 0 h 3192"/>
                <a:gd name="T32" fmla="*/ 0 w 2768"/>
                <a:gd name="T33" fmla="*/ 0 h 3192"/>
                <a:gd name="T34" fmla="*/ 0 w 2768"/>
                <a:gd name="T35" fmla="*/ 0 h 3192"/>
                <a:gd name="T36" fmla="*/ 0 w 2768"/>
                <a:gd name="T37" fmla="*/ 0 h 3192"/>
                <a:gd name="T38" fmla="*/ 0 w 2768"/>
                <a:gd name="T39" fmla="*/ 0 h 3192"/>
                <a:gd name="T40" fmla="*/ 0 w 2768"/>
                <a:gd name="T41" fmla="*/ 0 h 3192"/>
                <a:gd name="T42" fmla="*/ 0 w 2768"/>
                <a:gd name="T43" fmla="*/ 0 h 3192"/>
                <a:gd name="T44" fmla="*/ 0 w 2768"/>
                <a:gd name="T45" fmla="*/ 0 h 3192"/>
                <a:gd name="T46" fmla="*/ 0 w 2768"/>
                <a:gd name="T47" fmla="*/ 0 h 3192"/>
                <a:gd name="T48" fmla="*/ 0 w 2768"/>
                <a:gd name="T49" fmla="*/ 0 h 3192"/>
                <a:gd name="T50" fmla="*/ 0 w 2768"/>
                <a:gd name="T51" fmla="*/ 0 h 3192"/>
                <a:gd name="T52" fmla="*/ 0 w 2768"/>
                <a:gd name="T53" fmla="*/ 0 h 3192"/>
                <a:gd name="T54" fmla="*/ 0 w 2768"/>
                <a:gd name="T55" fmla="*/ 0 h 3192"/>
                <a:gd name="T56" fmla="*/ 0 w 2768"/>
                <a:gd name="T57" fmla="*/ 0 h 3192"/>
                <a:gd name="T58" fmla="*/ 0 w 2768"/>
                <a:gd name="T59" fmla="*/ 0 h 3192"/>
                <a:gd name="T60" fmla="*/ 0 w 2768"/>
                <a:gd name="T61" fmla="*/ 0 h 3192"/>
                <a:gd name="T62" fmla="*/ 0 w 2768"/>
                <a:gd name="T63" fmla="*/ 0 h 3192"/>
                <a:gd name="T64" fmla="*/ 0 w 2768"/>
                <a:gd name="T65" fmla="*/ 0 h 3192"/>
                <a:gd name="T66" fmla="*/ 0 w 2768"/>
                <a:gd name="T67" fmla="*/ 0 h 3192"/>
                <a:gd name="T68" fmla="*/ 0 w 2768"/>
                <a:gd name="T69" fmla="*/ 0 h 3192"/>
                <a:gd name="T70" fmla="*/ 0 w 2768"/>
                <a:gd name="T71" fmla="*/ 0 h 3192"/>
                <a:gd name="T72" fmla="*/ 0 w 2768"/>
                <a:gd name="T73" fmla="*/ 0 h 3192"/>
                <a:gd name="T74" fmla="*/ 0 w 2768"/>
                <a:gd name="T75" fmla="*/ 0 h 3192"/>
                <a:gd name="T76" fmla="*/ 0 w 2768"/>
                <a:gd name="T77" fmla="*/ 0 h 3192"/>
                <a:gd name="T78" fmla="*/ 0 w 2768"/>
                <a:gd name="T79" fmla="*/ 0 h 3192"/>
                <a:gd name="T80" fmla="*/ 0 w 2768"/>
                <a:gd name="T81" fmla="*/ 0 h 3192"/>
                <a:gd name="T82" fmla="*/ 0 w 2768"/>
                <a:gd name="T83" fmla="*/ 0 h 3192"/>
                <a:gd name="T84" fmla="*/ 0 w 2768"/>
                <a:gd name="T85" fmla="*/ 0 h 3192"/>
                <a:gd name="T86" fmla="*/ 0 w 2768"/>
                <a:gd name="T87" fmla="*/ 0 h 3192"/>
                <a:gd name="T88" fmla="*/ 0 w 2768"/>
                <a:gd name="T89" fmla="*/ 0 h 3192"/>
                <a:gd name="T90" fmla="*/ 0 w 2768"/>
                <a:gd name="T91" fmla="*/ 0 h 3192"/>
                <a:gd name="T92" fmla="*/ 0 w 2768"/>
                <a:gd name="T93" fmla="*/ 0 h 3192"/>
                <a:gd name="T94" fmla="*/ 0 w 2768"/>
                <a:gd name="T95" fmla="*/ 0 h 3192"/>
                <a:gd name="T96" fmla="*/ 0 w 2768"/>
                <a:gd name="T97" fmla="*/ 0 h 3192"/>
                <a:gd name="T98" fmla="*/ 0 w 2768"/>
                <a:gd name="T99" fmla="*/ 0 h 3192"/>
                <a:gd name="T100" fmla="*/ 0 w 2768"/>
                <a:gd name="T101" fmla="*/ 0 h 3192"/>
                <a:gd name="T102" fmla="*/ 0 w 2768"/>
                <a:gd name="T103" fmla="*/ 0 h 3192"/>
                <a:gd name="T104" fmla="*/ 0 w 2768"/>
                <a:gd name="T105" fmla="*/ 0 h 3192"/>
                <a:gd name="T106" fmla="*/ 0 w 2768"/>
                <a:gd name="T107" fmla="*/ 0 h 3192"/>
                <a:gd name="T108" fmla="*/ 0 w 2768"/>
                <a:gd name="T109" fmla="*/ 0 h 3192"/>
                <a:gd name="T110" fmla="*/ 0 w 2768"/>
                <a:gd name="T111" fmla="*/ 0 h 3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68"/>
                <a:gd name="T169" fmla="*/ 0 h 3192"/>
                <a:gd name="T170" fmla="*/ 2768 w 2768"/>
                <a:gd name="T171" fmla="*/ 3192 h 3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0 w 2864"/>
                <a:gd name="T1" fmla="*/ 0 h 3029"/>
                <a:gd name="T2" fmla="*/ 0 w 2864"/>
                <a:gd name="T3" fmla="*/ 0 h 3029"/>
                <a:gd name="T4" fmla="*/ 0 w 2864"/>
                <a:gd name="T5" fmla="*/ 0 h 3029"/>
                <a:gd name="T6" fmla="*/ 0 w 2864"/>
                <a:gd name="T7" fmla="*/ 0 h 3029"/>
                <a:gd name="T8" fmla="*/ 0 w 2864"/>
                <a:gd name="T9" fmla="*/ 0 h 3029"/>
                <a:gd name="T10" fmla="*/ 0 w 2864"/>
                <a:gd name="T11" fmla="*/ 0 h 3029"/>
                <a:gd name="T12" fmla="*/ 0 w 2864"/>
                <a:gd name="T13" fmla="*/ 0 h 3029"/>
                <a:gd name="T14" fmla="*/ 0 w 2864"/>
                <a:gd name="T15" fmla="*/ 0 h 3029"/>
                <a:gd name="T16" fmla="*/ 0 w 2864"/>
                <a:gd name="T17" fmla="*/ 0 h 3029"/>
                <a:gd name="T18" fmla="*/ 0 w 2864"/>
                <a:gd name="T19" fmla="*/ 0 h 3029"/>
                <a:gd name="T20" fmla="*/ 0 w 2864"/>
                <a:gd name="T21" fmla="*/ 0 h 3029"/>
                <a:gd name="T22" fmla="*/ 0 w 2864"/>
                <a:gd name="T23" fmla="*/ 0 h 3029"/>
                <a:gd name="T24" fmla="*/ 0 w 2864"/>
                <a:gd name="T25" fmla="*/ 0 h 3029"/>
                <a:gd name="T26" fmla="*/ 0 w 2864"/>
                <a:gd name="T27" fmla="*/ 0 h 3029"/>
                <a:gd name="T28" fmla="*/ 0 w 2864"/>
                <a:gd name="T29" fmla="*/ 0 h 3029"/>
                <a:gd name="T30" fmla="*/ 0 w 2864"/>
                <a:gd name="T31" fmla="*/ 0 h 3029"/>
                <a:gd name="T32" fmla="*/ 0 w 2864"/>
                <a:gd name="T33" fmla="*/ 0 h 3029"/>
                <a:gd name="T34" fmla="*/ 0 w 2864"/>
                <a:gd name="T35" fmla="*/ 0 h 3029"/>
                <a:gd name="T36" fmla="*/ 0 w 2864"/>
                <a:gd name="T37" fmla="*/ 0 h 3029"/>
                <a:gd name="T38" fmla="*/ 0 w 2864"/>
                <a:gd name="T39" fmla="*/ 0 h 3029"/>
                <a:gd name="T40" fmla="*/ 0 w 2864"/>
                <a:gd name="T41" fmla="*/ 0 h 3029"/>
                <a:gd name="T42" fmla="*/ 0 w 2864"/>
                <a:gd name="T43" fmla="*/ 0 h 3029"/>
                <a:gd name="T44" fmla="*/ 0 w 2864"/>
                <a:gd name="T45" fmla="*/ 0 h 3029"/>
                <a:gd name="T46" fmla="*/ 0 w 2864"/>
                <a:gd name="T47" fmla="*/ 0 h 3029"/>
                <a:gd name="T48" fmla="*/ 0 w 2864"/>
                <a:gd name="T49" fmla="*/ 0 h 3029"/>
                <a:gd name="T50" fmla="*/ 0 w 2864"/>
                <a:gd name="T51" fmla="*/ 0 h 3029"/>
                <a:gd name="T52" fmla="*/ 0 w 2864"/>
                <a:gd name="T53" fmla="*/ 0 h 3029"/>
                <a:gd name="T54" fmla="*/ 0 w 2864"/>
                <a:gd name="T55" fmla="*/ 0 h 3029"/>
                <a:gd name="T56" fmla="*/ 0 w 2864"/>
                <a:gd name="T57" fmla="*/ 0 h 3029"/>
                <a:gd name="T58" fmla="*/ 0 w 2864"/>
                <a:gd name="T59" fmla="*/ 0 h 3029"/>
                <a:gd name="T60" fmla="*/ 0 w 2864"/>
                <a:gd name="T61" fmla="*/ 0 h 3029"/>
                <a:gd name="T62" fmla="*/ 0 w 2864"/>
                <a:gd name="T63" fmla="*/ 0 h 3029"/>
                <a:gd name="T64" fmla="*/ 0 w 2864"/>
                <a:gd name="T65" fmla="*/ 0 h 3029"/>
                <a:gd name="T66" fmla="*/ 0 w 2864"/>
                <a:gd name="T67" fmla="*/ 0 h 3029"/>
                <a:gd name="T68" fmla="*/ 0 w 2864"/>
                <a:gd name="T69" fmla="*/ 0 h 3029"/>
                <a:gd name="T70" fmla="*/ 0 w 2864"/>
                <a:gd name="T71" fmla="*/ 0 h 3029"/>
                <a:gd name="T72" fmla="*/ 0 w 2864"/>
                <a:gd name="T73" fmla="*/ 0 h 3029"/>
                <a:gd name="T74" fmla="*/ 0 w 2864"/>
                <a:gd name="T75" fmla="*/ 0 h 3029"/>
                <a:gd name="T76" fmla="*/ 0 w 2864"/>
                <a:gd name="T77" fmla="*/ 0 h 3029"/>
                <a:gd name="T78" fmla="*/ 0 w 2864"/>
                <a:gd name="T79" fmla="*/ 0 h 3029"/>
                <a:gd name="T80" fmla="*/ 0 w 2864"/>
                <a:gd name="T81" fmla="*/ 0 h 3029"/>
                <a:gd name="T82" fmla="*/ 0 w 2864"/>
                <a:gd name="T83" fmla="*/ 0 h 3029"/>
                <a:gd name="T84" fmla="*/ 0 w 2864"/>
                <a:gd name="T85" fmla="*/ 0 h 3029"/>
                <a:gd name="T86" fmla="*/ 0 w 2864"/>
                <a:gd name="T87" fmla="*/ 0 h 3029"/>
                <a:gd name="T88" fmla="*/ 0 w 2864"/>
                <a:gd name="T89" fmla="*/ 0 h 3029"/>
                <a:gd name="T90" fmla="*/ 0 w 2864"/>
                <a:gd name="T91" fmla="*/ 0 h 3029"/>
                <a:gd name="T92" fmla="*/ 0 w 2864"/>
                <a:gd name="T93" fmla="*/ 0 h 3029"/>
                <a:gd name="T94" fmla="*/ 0 w 2864"/>
                <a:gd name="T95" fmla="*/ 0 h 3029"/>
                <a:gd name="T96" fmla="*/ 0 w 2864"/>
                <a:gd name="T97" fmla="*/ 0 h 3029"/>
                <a:gd name="T98" fmla="*/ 0 w 2864"/>
                <a:gd name="T99" fmla="*/ 0 h 3029"/>
                <a:gd name="T100" fmla="*/ 0 w 2864"/>
                <a:gd name="T101" fmla="*/ 0 h 3029"/>
                <a:gd name="T102" fmla="*/ 0 w 2864"/>
                <a:gd name="T103" fmla="*/ 0 h 3029"/>
                <a:gd name="T104" fmla="*/ 0 w 2864"/>
                <a:gd name="T105" fmla="*/ 0 h 3029"/>
                <a:gd name="T106" fmla="*/ 0 w 2864"/>
                <a:gd name="T107" fmla="*/ 0 h 3029"/>
                <a:gd name="T108" fmla="*/ 0 w 2864"/>
                <a:gd name="T109" fmla="*/ 0 h 3029"/>
                <a:gd name="T110" fmla="*/ 0 w 2864"/>
                <a:gd name="T111" fmla="*/ 0 h 3029"/>
                <a:gd name="T112" fmla="*/ 0 w 2864"/>
                <a:gd name="T113" fmla="*/ 0 h 3029"/>
                <a:gd name="T114" fmla="*/ 0 w 2864"/>
                <a:gd name="T115" fmla="*/ 0 h 3029"/>
                <a:gd name="T116" fmla="*/ 0 w 2864"/>
                <a:gd name="T117" fmla="*/ 0 h 3029"/>
                <a:gd name="T118" fmla="*/ 0 w 2864"/>
                <a:gd name="T119" fmla="*/ 0 h 3029"/>
                <a:gd name="T120" fmla="*/ 0 w 2864"/>
                <a:gd name="T121" fmla="*/ 0 h 30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64"/>
                <a:gd name="T184" fmla="*/ 0 h 3029"/>
                <a:gd name="T185" fmla="*/ 2864 w 2864"/>
                <a:gd name="T186" fmla="*/ 3029 h 30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0 w 62"/>
                <a:gd name="T1" fmla="*/ 0 h 2732"/>
                <a:gd name="T2" fmla="*/ 0 w 62"/>
                <a:gd name="T3" fmla="*/ 0 h 2732"/>
                <a:gd name="T4" fmla="*/ 0 w 62"/>
                <a:gd name="T5" fmla="*/ 0 h 2732"/>
                <a:gd name="T6" fmla="*/ 0 w 62"/>
                <a:gd name="T7" fmla="*/ 0 h 2732"/>
                <a:gd name="T8" fmla="*/ 0 w 62"/>
                <a:gd name="T9" fmla="*/ 0 h 2732"/>
                <a:gd name="T10" fmla="*/ 0 w 62"/>
                <a:gd name="T11" fmla="*/ 0 h 2732"/>
                <a:gd name="T12" fmla="*/ 0 w 62"/>
                <a:gd name="T13" fmla="*/ 0 h 2732"/>
                <a:gd name="T14" fmla="*/ 0 w 62"/>
                <a:gd name="T15" fmla="*/ 0 h 2732"/>
                <a:gd name="T16" fmla="*/ 0 w 62"/>
                <a:gd name="T17" fmla="*/ 0 h 2732"/>
                <a:gd name="T18" fmla="*/ 0 w 62"/>
                <a:gd name="T19" fmla="*/ 0 h 2732"/>
                <a:gd name="T20" fmla="*/ 0 w 62"/>
                <a:gd name="T21" fmla="*/ 0 h 2732"/>
                <a:gd name="T22" fmla="*/ 0 w 62"/>
                <a:gd name="T23" fmla="*/ 0 h 2732"/>
                <a:gd name="T24" fmla="*/ 0 w 62"/>
                <a:gd name="T25" fmla="*/ 0 h 27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732"/>
                <a:gd name="T41" fmla="*/ 62 w 62"/>
                <a:gd name="T42" fmla="*/ 2732 h 27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0 w 62"/>
                <a:gd name="T1" fmla="*/ 0 h 2595"/>
                <a:gd name="T2" fmla="*/ 0 w 62"/>
                <a:gd name="T3" fmla="*/ 0 h 2595"/>
                <a:gd name="T4" fmla="*/ 0 w 62"/>
                <a:gd name="T5" fmla="*/ 0 h 2595"/>
                <a:gd name="T6" fmla="*/ 0 w 62"/>
                <a:gd name="T7" fmla="*/ 0 h 2595"/>
                <a:gd name="T8" fmla="*/ 0 w 62"/>
                <a:gd name="T9" fmla="*/ 0 h 2595"/>
                <a:gd name="T10" fmla="*/ 0 w 62"/>
                <a:gd name="T11" fmla="*/ 0 h 2595"/>
                <a:gd name="T12" fmla="*/ 0 w 62"/>
                <a:gd name="T13" fmla="*/ 0 h 2595"/>
                <a:gd name="T14" fmla="*/ 0 w 62"/>
                <a:gd name="T15" fmla="*/ 0 h 2595"/>
                <a:gd name="T16" fmla="*/ 0 w 62"/>
                <a:gd name="T17" fmla="*/ 0 h 2595"/>
                <a:gd name="T18" fmla="*/ 0 w 62"/>
                <a:gd name="T19" fmla="*/ 0 h 2595"/>
                <a:gd name="T20" fmla="*/ 0 w 62"/>
                <a:gd name="T21" fmla="*/ 0 h 2595"/>
                <a:gd name="T22" fmla="*/ 0 w 62"/>
                <a:gd name="T23" fmla="*/ 0 h 2595"/>
                <a:gd name="T24" fmla="*/ 0 w 62"/>
                <a:gd name="T25" fmla="*/ 0 h 2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595"/>
                <a:gd name="T41" fmla="*/ 62 w 62"/>
                <a:gd name="T42" fmla="*/ 2595 h 2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0 w 62"/>
                <a:gd name="T3" fmla="*/ 0 h 1963"/>
                <a:gd name="T4" fmla="*/ 0 w 62"/>
                <a:gd name="T5" fmla="*/ 0 h 1963"/>
                <a:gd name="T6" fmla="*/ 0 w 62"/>
                <a:gd name="T7" fmla="*/ 0 h 1963"/>
                <a:gd name="T8" fmla="*/ 0 w 62"/>
                <a:gd name="T9" fmla="*/ 0 h 1963"/>
                <a:gd name="T10" fmla="*/ 0 w 62"/>
                <a:gd name="T11" fmla="*/ 0 h 1963"/>
                <a:gd name="T12" fmla="*/ 0 w 62"/>
                <a:gd name="T13" fmla="*/ 0 h 1963"/>
                <a:gd name="T14" fmla="*/ 0 w 62"/>
                <a:gd name="T15" fmla="*/ 0 h 19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63"/>
                <a:gd name="T26" fmla="*/ 62 w 62"/>
                <a:gd name="T27" fmla="*/ 1963 h 19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0 w 62"/>
                <a:gd name="T3" fmla="*/ 0 h 1920"/>
                <a:gd name="T4" fmla="*/ 0 w 62"/>
                <a:gd name="T5" fmla="*/ 0 h 1920"/>
                <a:gd name="T6" fmla="*/ 0 w 62"/>
                <a:gd name="T7" fmla="*/ 0 h 1920"/>
                <a:gd name="T8" fmla="*/ 0 w 62"/>
                <a:gd name="T9" fmla="*/ 0 h 1920"/>
                <a:gd name="T10" fmla="*/ 0 w 62"/>
                <a:gd name="T11" fmla="*/ 0 h 1920"/>
                <a:gd name="T12" fmla="*/ 0 w 62"/>
                <a:gd name="T13" fmla="*/ 0 h 1920"/>
                <a:gd name="T14" fmla="*/ 0 w 62"/>
                <a:gd name="T15" fmla="*/ 0 h 19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20"/>
                <a:gd name="T26" fmla="*/ 62 w 62"/>
                <a:gd name="T27" fmla="*/ 1920 h 19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0 w 62"/>
                <a:gd name="T3" fmla="*/ 0 h 1514"/>
                <a:gd name="T4" fmla="*/ 0 w 62"/>
                <a:gd name="T5" fmla="*/ 0 h 1514"/>
                <a:gd name="T6" fmla="*/ 0 w 62"/>
                <a:gd name="T7" fmla="*/ 0 h 1514"/>
                <a:gd name="T8" fmla="*/ 0 w 62"/>
                <a:gd name="T9" fmla="*/ 0 h 1514"/>
                <a:gd name="T10" fmla="*/ 0 w 62"/>
                <a:gd name="T11" fmla="*/ 0 h 1514"/>
                <a:gd name="T12" fmla="*/ 0 w 62"/>
                <a:gd name="T13" fmla="*/ 0 h 1514"/>
                <a:gd name="T14" fmla="*/ 0 w 62"/>
                <a:gd name="T15" fmla="*/ 0 h 1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514"/>
                <a:gd name="T26" fmla="*/ 62 w 62"/>
                <a:gd name="T27" fmla="*/ 1514 h 15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0 w 61"/>
                <a:gd name="T3" fmla="*/ 0 h 1496"/>
                <a:gd name="T4" fmla="*/ 0 w 61"/>
                <a:gd name="T5" fmla="*/ 0 h 1496"/>
                <a:gd name="T6" fmla="*/ 0 w 61"/>
                <a:gd name="T7" fmla="*/ 0 h 1496"/>
                <a:gd name="T8" fmla="*/ 0 w 61"/>
                <a:gd name="T9" fmla="*/ 0 h 1496"/>
                <a:gd name="T10" fmla="*/ 0 w 61"/>
                <a:gd name="T11" fmla="*/ 0 h 1496"/>
                <a:gd name="T12" fmla="*/ 0 w 61"/>
                <a:gd name="T13" fmla="*/ 0 h 1496"/>
                <a:gd name="T14" fmla="*/ 0 w 61"/>
                <a:gd name="T15" fmla="*/ 0 h 1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496"/>
                <a:gd name="T26" fmla="*/ 61 w 61"/>
                <a:gd name="T27" fmla="*/ 1496 h 1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0 w 62"/>
                <a:gd name="T3" fmla="*/ 0 h 1161"/>
                <a:gd name="T4" fmla="*/ 0 w 62"/>
                <a:gd name="T5" fmla="*/ 0 h 1161"/>
                <a:gd name="T6" fmla="*/ 0 w 62"/>
                <a:gd name="T7" fmla="*/ 0 h 1161"/>
                <a:gd name="T8" fmla="*/ 0 w 62"/>
                <a:gd name="T9" fmla="*/ 0 h 1161"/>
                <a:gd name="T10" fmla="*/ 0 w 62"/>
                <a:gd name="T11" fmla="*/ 0 h 1161"/>
                <a:gd name="T12" fmla="*/ 0 w 62"/>
                <a:gd name="T13" fmla="*/ 0 h 1161"/>
                <a:gd name="T14" fmla="*/ 0 w 62"/>
                <a:gd name="T15" fmla="*/ 0 h 1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1"/>
                <a:gd name="T26" fmla="*/ 62 w 62"/>
                <a:gd name="T27" fmla="*/ 1161 h 11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0 w 62"/>
                <a:gd name="T3" fmla="*/ 0 h 1162"/>
                <a:gd name="T4" fmla="*/ 0 w 62"/>
                <a:gd name="T5" fmla="*/ 0 h 1162"/>
                <a:gd name="T6" fmla="*/ 0 w 62"/>
                <a:gd name="T7" fmla="*/ 0 h 1162"/>
                <a:gd name="T8" fmla="*/ 0 w 62"/>
                <a:gd name="T9" fmla="*/ 0 h 1162"/>
                <a:gd name="T10" fmla="*/ 0 w 62"/>
                <a:gd name="T11" fmla="*/ 0 h 1162"/>
                <a:gd name="T12" fmla="*/ 0 w 62"/>
                <a:gd name="T13" fmla="*/ 0 h 1162"/>
                <a:gd name="T14" fmla="*/ 0 w 62"/>
                <a:gd name="T15" fmla="*/ 0 h 1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2"/>
                <a:gd name="T26" fmla="*/ 62 w 62"/>
                <a:gd name="T27" fmla="*/ 1162 h 1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0 w 61"/>
                <a:gd name="T3" fmla="*/ 0 h 845"/>
                <a:gd name="T4" fmla="*/ 0 w 61"/>
                <a:gd name="T5" fmla="*/ 0 h 845"/>
                <a:gd name="T6" fmla="*/ 0 w 61"/>
                <a:gd name="T7" fmla="*/ 0 h 845"/>
                <a:gd name="T8" fmla="*/ 0 w 61"/>
                <a:gd name="T9" fmla="*/ 0 h 845"/>
                <a:gd name="T10" fmla="*/ 0 w 61"/>
                <a:gd name="T11" fmla="*/ 0 h 845"/>
                <a:gd name="T12" fmla="*/ 0 w 61"/>
                <a:gd name="T13" fmla="*/ 0 h 845"/>
                <a:gd name="T14" fmla="*/ 0 w 61"/>
                <a:gd name="T15" fmla="*/ 0 h 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845"/>
                <a:gd name="T26" fmla="*/ 61 w 61"/>
                <a:gd name="T27" fmla="*/ 845 h 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0 w 62"/>
                <a:gd name="T3" fmla="*/ 0 h 864"/>
                <a:gd name="T4" fmla="*/ 0 w 62"/>
                <a:gd name="T5" fmla="*/ 0 h 864"/>
                <a:gd name="T6" fmla="*/ 0 w 62"/>
                <a:gd name="T7" fmla="*/ 0 h 864"/>
                <a:gd name="T8" fmla="*/ 0 w 62"/>
                <a:gd name="T9" fmla="*/ 0 h 864"/>
                <a:gd name="T10" fmla="*/ 0 w 62"/>
                <a:gd name="T11" fmla="*/ 0 h 864"/>
                <a:gd name="T12" fmla="*/ 0 w 62"/>
                <a:gd name="T13" fmla="*/ 0 h 864"/>
                <a:gd name="T14" fmla="*/ 0 w 62"/>
                <a:gd name="T15" fmla="*/ 0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864"/>
                <a:gd name="T26" fmla="*/ 62 w 62"/>
                <a:gd name="T27" fmla="*/ 864 h 8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0 w 62"/>
                <a:gd name="T3" fmla="*/ 0 h 572"/>
                <a:gd name="T4" fmla="*/ 0 w 62"/>
                <a:gd name="T5" fmla="*/ 0 h 572"/>
                <a:gd name="T6" fmla="*/ 0 w 62"/>
                <a:gd name="T7" fmla="*/ 0 h 572"/>
                <a:gd name="T8" fmla="*/ 0 w 62"/>
                <a:gd name="T9" fmla="*/ 0 h 572"/>
                <a:gd name="T10" fmla="*/ 0 w 62"/>
                <a:gd name="T11" fmla="*/ 0 h 572"/>
                <a:gd name="T12" fmla="*/ 0 w 62"/>
                <a:gd name="T13" fmla="*/ 0 h 572"/>
                <a:gd name="T14" fmla="*/ 0 w 62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72"/>
                <a:gd name="T26" fmla="*/ 62 w 62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0 w 62"/>
                <a:gd name="T3" fmla="*/ 0 h 533"/>
                <a:gd name="T4" fmla="*/ 0 w 62"/>
                <a:gd name="T5" fmla="*/ 0 h 533"/>
                <a:gd name="T6" fmla="*/ 0 w 62"/>
                <a:gd name="T7" fmla="*/ 0 h 533"/>
                <a:gd name="T8" fmla="*/ 0 w 62"/>
                <a:gd name="T9" fmla="*/ 0 h 533"/>
                <a:gd name="T10" fmla="*/ 0 w 62"/>
                <a:gd name="T11" fmla="*/ 0 h 533"/>
                <a:gd name="T12" fmla="*/ 0 w 62"/>
                <a:gd name="T13" fmla="*/ 0 h 533"/>
                <a:gd name="T14" fmla="*/ 0 w 62"/>
                <a:gd name="T15" fmla="*/ 0 h 5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33"/>
                <a:gd name="T26" fmla="*/ 62 w 62"/>
                <a:gd name="T27" fmla="*/ 533 h 5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0 w 62"/>
                <a:gd name="T3" fmla="*/ 0 h 185"/>
                <a:gd name="T4" fmla="*/ 0 w 62"/>
                <a:gd name="T5" fmla="*/ 0 h 185"/>
                <a:gd name="T6" fmla="*/ 0 w 62"/>
                <a:gd name="T7" fmla="*/ 0 h 185"/>
                <a:gd name="T8" fmla="*/ 0 w 62"/>
                <a:gd name="T9" fmla="*/ 0 h 185"/>
                <a:gd name="T10" fmla="*/ 0 w 62"/>
                <a:gd name="T11" fmla="*/ 0 h 185"/>
                <a:gd name="T12" fmla="*/ 0 w 62"/>
                <a:gd name="T13" fmla="*/ 0 h 185"/>
                <a:gd name="T14" fmla="*/ 0 w 62"/>
                <a:gd name="T15" fmla="*/ 0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85"/>
                <a:gd name="T26" fmla="*/ 62 w 62"/>
                <a:gd name="T27" fmla="*/ 185 h 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0 w 62"/>
                <a:gd name="T3" fmla="*/ 0 h 246"/>
                <a:gd name="T4" fmla="*/ 0 w 62"/>
                <a:gd name="T5" fmla="*/ 0 h 246"/>
                <a:gd name="T6" fmla="*/ 0 w 62"/>
                <a:gd name="T7" fmla="*/ 0 h 246"/>
                <a:gd name="T8" fmla="*/ 0 w 62"/>
                <a:gd name="T9" fmla="*/ 0 h 246"/>
                <a:gd name="T10" fmla="*/ 0 w 62"/>
                <a:gd name="T11" fmla="*/ 0 h 246"/>
                <a:gd name="T12" fmla="*/ 0 w 62"/>
                <a:gd name="T13" fmla="*/ 0 h 246"/>
                <a:gd name="T14" fmla="*/ 0 w 62"/>
                <a:gd name="T15" fmla="*/ 0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246"/>
                <a:gd name="T26" fmla="*/ 62 w 62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0 w 4390"/>
                <a:gd name="T1" fmla="*/ 0 h 3324"/>
                <a:gd name="T2" fmla="*/ 0 w 4390"/>
                <a:gd name="T3" fmla="*/ 0 h 3324"/>
                <a:gd name="T4" fmla="*/ 0 w 4390"/>
                <a:gd name="T5" fmla="*/ 0 h 3324"/>
                <a:gd name="T6" fmla="*/ 0 w 4390"/>
                <a:gd name="T7" fmla="*/ 0 h 3324"/>
                <a:gd name="T8" fmla="*/ 0 w 4390"/>
                <a:gd name="T9" fmla="*/ 0 h 3324"/>
                <a:gd name="T10" fmla="*/ 0 w 4390"/>
                <a:gd name="T11" fmla="*/ 0 h 3324"/>
                <a:gd name="T12" fmla="*/ 0 w 4390"/>
                <a:gd name="T13" fmla="*/ 0 h 3324"/>
                <a:gd name="T14" fmla="*/ 0 w 4390"/>
                <a:gd name="T15" fmla="*/ 0 h 3324"/>
                <a:gd name="T16" fmla="*/ 0 w 4390"/>
                <a:gd name="T17" fmla="*/ 0 h 3324"/>
                <a:gd name="T18" fmla="*/ 0 w 4390"/>
                <a:gd name="T19" fmla="*/ 0 h 3324"/>
                <a:gd name="T20" fmla="*/ 0 w 4390"/>
                <a:gd name="T21" fmla="*/ 0 h 3324"/>
                <a:gd name="T22" fmla="*/ 0 w 4390"/>
                <a:gd name="T23" fmla="*/ 0 h 3324"/>
                <a:gd name="T24" fmla="*/ 0 w 4390"/>
                <a:gd name="T25" fmla="*/ 0 h 3324"/>
                <a:gd name="T26" fmla="*/ 0 w 4390"/>
                <a:gd name="T27" fmla="*/ 0 h 3324"/>
                <a:gd name="T28" fmla="*/ 0 w 4390"/>
                <a:gd name="T29" fmla="*/ 0 h 3324"/>
                <a:gd name="T30" fmla="*/ 0 w 4390"/>
                <a:gd name="T31" fmla="*/ 0 h 3324"/>
                <a:gd name="T32" fmla="*/ 0 w 4390"/>
                <a:gd name="T33" fmla="*/ 0 h 3324"/>
                <a:gd name="T34" fmla="*/ 0 w 4390"/>
                <a:gd name="T35" fmla="*/ 0 h 3324"/>
                <a:gd name="T36" fmla="*/ 0 w 4390"/>
                <a:gd name="T37" fmla="*/ 0 h 3324"/>
                <a:gd name="T38" fmla="*/ 0 w 4390"/>
                <a:gd name="T39" fmla="*/ 0 h 3324"/>
                <a:gd name="T40" fmla="*/ 0 w 4390"/>
                <a:gd name="T41" fmla="*/ 0 h 3324"/>
                <a:gd name="T42" fmla="*/ 0 w 4390"/>
                <a:gd name="T43" fmla="*/ 0 h 3324"/>
                <a:gd name="T44" fmla="*/ 0 w 4390"/>
                <a:gd name="T45" fmla="*/ 0 h 3324"/>
                <a:gd name="T46" fmla="*/ 0 w 4390"/>
                <a:gd name="T47" fmla="*/ 0 h 3324"/>
                <a:gd name="T48" fmla="*/ 0 w 4390"/>
                <a:gd name="T49" fmla="*/ 0 h 3324"/>
                <a:gd name="T50" fmla="*/ 0 w 4390"/>
                <a:gd name="T51" fmla="*/ 0 h 3324"/>
                <a:gd name="T52" fmla="*/ 0 w 4390"/>
                <a:gd name="T53" fmla="*/ 0 h 3324"/>
                <a:gd name="T54" fmla="*/ 0 w 4390"/>
                <a:gd name="T55" fmla="*/ 0 h 3324"/>
                <a:gd name="T56" fmla="*/ 0 w 4390"/>
                <a:gd name="T57" fmla="*/ 0 h 3324"/>
                <a:gd name="T58" fmla="*/ 0 w 4390"/>
                <a:gd name="T59" fmla="*/ 0 h 3324"/>
                <a:gd name="T60" fmla="*/ 0 w 4390"/>
                <a:gd name="T61" fmla="*/ 0 h 3324"/>
                <a:gd name="T62" fmla="*/ 0 w 4390"/>
                <a:gd name="T63" fmla="*/ 0 h 3324"/>
                <a:gd name="T64" fmla="*/ 0 w 4390"/>
                <a:gd name="T65" fmla="*/ 0 h 3324"/>
                <a:gd name="T66" fmla="*/ 0 w 4390"/>
                <a:gd name="T67" fmla="*/ 0 h 3324"/>
                <a:gd name="T68" fmla="*/ 0 w 4390"/>
                <a:gd name="T69" fmla="*/ 0 h 3324"/>
                <a:gd name="T70" fmla="*/ 0 w 4390"/>
                <a:gd name="T71" fmla="*/ 0 h 3324"/>
                <a:gd name="T72" fmla="*/ 0 w 4390"/>
                <a:gd name="T73" fmla="*/ 0 h 3324"/>
                <a:gd name="T74" fmla="*/ 0 w 4390"/>
                <a:gd name="T75" fmla="*/ 0 h 3324"/>
                <a:gd name="T76" fmla="*/ 0 w 4390"/>
                <a:gd name="T77" fmla="*/ 0 h 3324"/>
                <a:gd name="T78" fmla="*/ 0 w 4390"/>
                <a:gd name="T79" fmla="*/ 0 h 3324"/>
                <a:gd name="T80" fmla="*/ 0 w 4390"/>
                <a:gd name="T81" fmla="*/ 0 h 3324"/>
                <a:gd name="T82" fmla="*/ 0 w 4390"/>
                <a:gd name="T83" fmla="*/ 0 h 3324"/>
                <a:gd name="T84" fmla="*/ 0 w 4390"/>
                <a:gd name="T85" fmla="*/ 0 h 3324"/>
                <a:gd name="T86" fmla="*/ 0 w 4390"/>
                <a:gd name="T87" fmla="*/ 0 h 3324"/>
                <a:gd name="T88" fmla="*/ 0 w 4390"/>
                <a:gd name="T89" fmla="*/ 0 h 3324"/>
                <a:gd name="T90" fmla="*/ 0 w 4390"/>
                <a:gd name="T91" fmla="*/ 0 h 3324"/>
                <a:gd name="T92" fmla="*/ 0 w 4390"/>
                <a:gd name="T93" fmla="*/ 0 h 3324"/>
                <a:gd name="T94" fmla="*/ 0 w 4390"/>
                <a:gd name="T95" fmla="*/ 0 h 3324"/>
                <a:gd name="T96" fmla="*/ 0 w 4390"/>
                <a:gd name="T97" fmla="*/ 0 h 3324"/>
                <a:gd name="T98" fmla="*/ 0 w 4390"/>
                <a:gd name="T99" fmla="*/ 0 h 3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90"/>
                <a:gd name="T151" fmla="*/ 0 h 3324"/>
                <a:gd name="T152" fmla="*/ 4390 w 4390"/>
                <a:gd name="T153" fmla="*/ 3324 h 3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0 w 676"/>
                <a:gd name="T1" fmla="*/ 0 h 2402"/>
                <a:gd name="T2" fmla="*/ 0 w 676"/>
                <a:gd name="T3" fmla="*/ 0 h 2402"/>
                <a:gd name="T4" fmla="*/ 0 w 676"/>
                <a:gd name="T5" fmla="*/ 0 h 2402"/>
                <a:gd name="T6" fmla="*/ 0 w 676"/>
                <a:gd name="T7" fmla="*/ 0 h 2402"/>
                <a:gd name="T8" fmla="*/ 0 w 676"/>
                <a:gd name="T9" fmla="*/ 0 h 2402"/>
                <a:gd name="T10" fmla="*/ 0 w 676"/>
                <a:gd name="T11" fmla="*/ 0 h 2402"/>
                <a:gd name="T12" fmla="*/ 0 w 676"/>
                <a:gd name="T13" fmla="*/ 0 h 2402"/>
                <a:gd name="T14" fmla="*/ 0 w 676"/>
                <a:gd name="T15" fmla="*/ 0 h 2402"/>
                <a:gd name="T16" fmla="*/ 0 w 676"/>
                <a:gd name="T17" fmla="*/ 0 h 2402"/>
                <a:gd name="T18" fmla="*/ 0 w 676"/>
                <a:gd name="T19" fmla="*/ 0 h 2402"/>
                <a:gd name="T20" fmla="*/ 0 w 676"/>
                <a:gd name="T21" fmla="*/ 0 h 2402"/>
                <a:gd name="T22" fmla="*/ 0 w 676"/>
                <a:gd name="T23" fmla="*/ 0 h 2402"/>
                <a:gd name="T24" fmla="*/ 0 w 676"/>
                <a:gd name="T25" fmla="*/ 0 h 2402"/>
                <a:gd name="T26" fmla="*/ 0 w 676"/>
                <a:gd name="T27" fmla="*/ 0 h 2402"/>
                <a:gd name="T28" fmla="*/ 0 w 676"/>
                <a:gd name="T29" fmla="*/ 0 h 2402"/>
                <a:gd name="T30" fmla="*/ 0 w 676"/>
                <a:gd name="T31" fmla="*/ 0 h 2402"/>
                <a:gd name="T32" fmla="*/ 0 w 676"/>
                <a:gd name="T33" fmla="*/ 0 h 2402"/>
                <a:gd name="T34" fmla="*/ 0 w 676"/>
                <a:gd name="T35" fmla="*/ 0 h 2402"/>
                <a:gd name="T36" fmla="*/ 0 w 676"/>
                <a:gd name="T37" fmla="*/ 0 h 2402"/>
                <a:gd name="T38" fmla="*/ 0 w 676"/>
                <a:gd name="T39" fmla="*/ 0 h 2402"/>
                <a:gd name="T40" fmla="*/ 0 w 676"/>
                <a:gd name="T41" fmla="*/ 0 h 2402"/>
                <a:gd name="T42" fmla="*/ 0 w 676"/>
                <a:gd name="T43" fmla="*/ 0 h 2402"/>
                <a:gd name="T44" fmla="*/ 0 w 676"/>
                <a:gd name="T45" fmla="*/ 0 h 2402"/>
                <a:gd name="T46" fmla="*/ 0 w 676"/>
                <a:gd name="T47" fmla="*/ 0 h 2402"/>
                <a:gd name="T48" fmla="*/ 0 w 676"/>
                <a:gd name="T49" fmla="*/ 0 h 2402"/>
                <a:gd name="T50" fmla="*/ 0 w 676"/>
                <a:gd name="T51" fmla="*/ 0 h 2402"/>
                <a:gd name="T52" fmla="*/ 0 w 676"/>
                <a:gd name="T53" fmla="*/ 0 h 2402"/>
                <a:gd name="T54" fmla="*/ 0 w 676"/>
                <a:gd name="T55" fmla="*/ 0 h 2402"/>
                <a:gd name="T56" fmla="*/ 0 w 676"/>
                <a:gd name="T57" fmla="*/ 0 h 2402"/>
                <a:gd name="T58" fmla="*/ 0 w 676"/>
                <a:gd name="T59" fmla="*/ 0 h 2402"/>
                <a:gd name="T60" fmla="*/ 0 w 676"/>
                <a:gd name="T61" fmla="*/ 0 h 2402"/>
                <a:gd name="T62" fmla="*/ 0 w 676"/>
                <a:gd name="T63" fmla="*/ 0 h 2402"/>
                <a:gd name="T64" fmla="*/ 0 w 676"/>
                <a:gd name="T65" fmla="*/ 0 h 2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2402"/>
                <a:gd name="T101" fmla="*/ 676 w 676"/>
                <a:gd name="T102" fmla="*/ 2402 h 2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0 w 125"/>
                <a:gd name="T1" fmla="*/ 0 h 2908"/>
                <a:gd name="T2" fmla="*/ 0 w 125"/>
                <a:gd name="T3" fmla="*/ 0 h 2908"/>
                <a:gd name="T4" fmla="*/ 0 w 125"/>
                <a:gd name="T5" fmla="*/ 0 h 2908"/>
                <a:gd name="T6" fmla="*/ 0 w 125"/>
                <a:gd name="T7" fmla="*/ 0 h 2908"/>
                <a:gd name="T8" fmla="*/ 0 w 125"/>
                <a:gd name="T9" fmla="*/ 0 h 2908"/>
                <a:gd name="T10" fmla="*/ 0 w 125"/>
                <a:gd name="T11" fmla="*/ 0 h 2908"/>
                <a:gd name="T12" fmla="*/ 0 w 125"/>
                <a:gd name="T13" fmla="*/ 0 h 2908"/>
                <a:gd name="T14" fmla="*/ 0 w 125"/>
                <a:gd name="T15" fmla="*/ 0 h 2908"/>
                <a:gd name="T16" fmla="*/ 0 w 125"/>
                <a:gd name="T17" fmla="*/ 0 h 2908"/>
                <a:gd name="T18" fmla="*/ 0 w 125"/>
                <a:gd name="T19" fmla="*/ 0 h 2908"/>
                <a:gd name="T20" fmla="*/ 0 w 125"/>
                <a:gd name="T21" fmla="*/ 0 h 2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2908"/>
                <a:gd name="T35" fmla="*/ 125 w 125"/>
                <a:gd name="T36" fmla="*/ 2908 h 29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0 w 125"/>
                <a:gd name="T1" fmla="*/ 0 h 3196"/>
                <a:gd name="T2" fmla="*/ 0 w 125"/>
                <a:gd name="T3" fmla="*/ 0 h 3196"/>
                <a:gd name="T4" fmla="*/ 0 w 125"/>
                <a:gd name="T5" fmla="*/ 0 h 3196"/>
                <a:gd name="T6" fmla="*/ 0 w 125"/>
                <a:gd name="T7" fmla="*/ 0 h 3196"/>
                <a:gd name="T8" fmla="*/ 0 w 125"/>
                <a:gd name="T9" fmla="*/ 0 h 3196"/>
                <a:gd name="T10" fmla="*/ 0 w 125"/>
                <a:gd name="T11" fmla="*/ 0 h 3196"/>
                <a:gd name="T12" fmla="*/ 0 w 125"/>
                <a:gd name="T13" fmla="*/ 0 h 3196"/>
                <a:gd name="T14" fmla="*/ 0 w 125"/>
                <a:gd name="T15" fmla="*/ 0 h 3196"/>
                <a:gd name="T16" fmla="*/ 0 w 125"/>
                <a:gd name="T17" fmla="*/ 0 h 3196"/>
                <a:gd name="T18" fmla="*/ 0 w 125"/>
                <a:gd name="T19" fmla="*/ 0 h 3196"/>
                <a:gd name="T20" fmla="*/ 0 w 125"/>
                <a:gd name="T21" fmla="*/ 0 h 3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196"/>
                <a:gd name="T35" fmla="*/ 125 w 125"/>
                <a:gd name="T36" fmla="*/ 3196 h 3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0 w 126"/>
                <a:gd name="T1" fmla="*/ 0 h 3322"/>
                <a:gd name="T2" fmla="*/ 0 w 126"/>
                <a:gd name="T3" fmla="*/ 0 h 3322"/>
                <a:gd name="T4" fmla="*/ 0 w 126"/>
                <a:gd name="T5" fmla="*/ 0 h 3322"/>
                <a:gd name="T6" fmla="*/ 0 w 126"/>
                <a:gd name="T7" fmla="*/ 0 h 3322"/>
                <a:gd name="T8" fmla="*/ 0 w 126"/>
                <a:gd name="T9" fmla="*/ 0 h 3322"/>
                <a:gd name="T10" fmla="*/ 0 w 126"/>
                <a:gd name="T11" fmla="*/ 0 h 3322"/>
                <a:gd name="T12" fmla="*/ 0 w 126"/>
                <a:gd name="T13" fmla="*/ 0 h 3322"/>
                <a:gd name="T14" fmla="*/ 0 w 126"/>
                <a:gd name="T15" fmla="*/ 0 h 3322"/>
                <a:gd name="T16" fmla="*/ 0 w 126"/>
                <a:gd name="T17" fmla="*/ 0 h 3322"/>
                <a:gd name="T18" fmla="*/ 0 w 126"/>
                <a:gd name="T19" fmla="*/ 0 h 3322"/>
                <a:gd name="T20" fmla="*/ 0 w 126"/>
                <a:gd name="T21" fmla="*/ 0 h 3322"/>
                <a:gd name="T22" fmla="*/ 0 w 126"/>
                <a:gd name="T23" fmla="*/ 0 h 3322"/>
                <a:gd name="T24" fmla="*/ 0 w 126"/>
                <a:gd name="T25" fmla="*/ 0 h 3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2"/>
                <a:gd name="T41" fmla="*/ 126 w 126"/>
                <a:gd name="T42" fmla="*/ 3322 h 3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0 h 3324"/>
                <a:gd name="T2" fmla="*/ 0 w 126"/>
                <a:gd name="T3" fmla="*/ 0 h 3324"/>
                <a:gd name="T4" fmla="*/ 0 w 126"/>
                <a:gd name="T5" fmla="*/ 0 h 3324"/>
                <a:gd name="T6" fmla="*/ 0 w 126"/>
                <a:gd name="T7" fmla="*/ 0 h 3324"/>
                <a:gd name="T8" fmla="*/ 0 w 126"/>
                <a:gd name="T9" fmla="*/ 0 h 3324"/>
                <a:gd name="T10" fmla="*/ 0 w 126"/>
                <a:gd name="T11" fmla="*/ 0 h 3324"/>
                <a:gd name="T12" fmla="*/ 0 w 126"/>
                <a:gd name="T13" fmla="*/ 0 h 3324"/>
                <a:gd name="T14" fmla="*/ 0 w 126"/>
                <a:gd name="T15" fmla="*/ 0 h 3324"/>
                <a:gd name="T16" fmla="*/ 0 w 126"/>
                <a:gd name="T17" fmla="*/ 0 h 3324"/>
                <a:gd name="T18" fmla="*/ 0 w 126"/>
                <a:gd name="T19" fmla="*/ 0 h 3324"/>
                <a:gd name="T20" fmla="*/ 0 w 126"/>
                <a:gd name="T21" fmla="*/ 0 h 3324"/>
                <a:gd name="T22" fmla="*/ 0 w 126"/>
                <a:gd name="T23" fmla="*/ 0 h 3324"/>
                <a:gd name="T24" fmla="*/ 0 w 126"/>
                <a:gd name="T25" fmla="*/ 0 h 3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4"/>
                <a:gd name="T41" fmla="*/ 126 w 126"/>
                <a:gd name="T42" fmla="*/ 3324 h 3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0 h 3207"/>
                <a:gd name="T2" fmla="*/ 0 w 125"/>
                <a:gd name="T3" fmla="*/ 0 h 3207"/>
                <a:gd name="T4" fmla="*/ 0 w 125"/>
                <a:gd name="T5" fmla="*/ 0 h 3207"/>
                <a:gd name="T6" fmla="*/ 0 w 125"/>
                <a:gd name="T7" fmla="*/ 0 h 3207"/>
                <a:gd name="T8" fmla="*/ 0 w 125"/>
                <a:gd name="T9" fmla="*/ 0 h 3207"/>
                <a:gd name="T10" fmla="*/ 0 w 125"/>
                <a:gd name="T11" fmla="*/ 0 h 3207"/>
                <a:gd name="T12" fmla="*/ 0 w 125"/>
                <a:gd name="T13" fmla="*/ 0 h 3207"/>
                <a:gd name="T14" fmla="*/ 0 w 125"/>
                <a:gd name="T15" fmla="*/ 0 h 3207"/>
                <a:gd name="T16" fmla="*/ 0 w 125"/>
                <a:gd name="T17" fmla="*/ 0 h 3207"/>
                <a:gd name="T18" fmla="*/ 0 w 125"/>
                <a:gd name="T19" fmla="*/ 0 h 3207"/>
                <a:gd name="T20" fmla="*/ 0 w 125"/>
                <a:gd name="T21" fmla="*/ 0 h 3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207"/>
                <a:gd name="T35" fmla="*/ 125 w 125"/>
                <a:gd name="T36" fmla="*/ 3207 h 3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0 h 2928"/>
                <a:gd name="T2" fmla="*/ 0 w 126"/>
                <a:gd name="T3" fmla="*/ 0 h 2928"/>
                <a:gd name="T4" fmla="*/ 0 w 126"/>
                <a:gd name="T5" fmla="*/ 0 h 2928"/>
                <a:gd name="T6" fmla="*/ 0 w 126"/>
                <a:gd name="T7" fmla="*/ 0 h 2928"/>
                <a:gd name="T8" fmla="*/ 0 w 126"/>
                <a:gd name="T9" fmla="*/ 0 h 2928"/>
                <a:gd name="T10" fmla="*/ 0 w 126"/>
                <a:gd name="T11" fmla="*/ 0 h 2928"/>
                <a:gd name="T12" fmla="*/ 0 w 126"/>
                <a:gd name="T13" fmla="*/ 0 h 2928"/>
                <a:gd name="T14" fmla="*/ 0 w 126"/>
                <a:gd name="T15" fmla="*/ 0 h 2928"/>
                <a:gd name="T16" fmla="*/ 0 w 126"/>
                <a:gd name="T17" fmla="*/ 0 h 2928"/>
                <a:gd name="T18" fmla="*/ 0 w 126"/>
                <a:gd name="T19" fmla="*/ 0 h 2928"/>
                <a:gd name="T20" fmla="*/ 0 w 126"/>
                <a:gd name="T21" fmla="*/ 0 h 2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928"/>
                <a:gd name="T35" fmla="*/ 126 w 126"/>
                <a:gd name="T36" fmla="*/ 2928 h 2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0 w 701"/>
                <a:gd name="T1" fmla="*/ 0 h 2436"/>
                <a:gd name="T2" fmla="*/ 0 w 701"/>
                <a:gd name="T3" fmla="*/ 0 h 2436"/>
                <a:gd name="T4" fmla="*/ 0 w 701"/>
                <a:gd name="T5" fmla="*/ 0 h 2436"/>
                <a:gd name="T6" fmla="*/ 0 w 701"/>
                <a:gd name="T7" fmla="*/ 0 h 2436"/>
                <a:gd name="T8" fmla="*/ 0 w 701"/>
                <a:gd name="T9" fmla="*/ 0 h 2436"/>
                <a:gd name="T10" fmla="*/ 0 w 701"/>
                <a:gd name="T11" fmla="*/ 0 h 2436"/>
                <a:gd name="T12" fmla="*/ 0 w 701"/>
                <a:gd name="T13" fmla="*/ 0 h 2436"/>
                <a:gd name="T14" fmla="*/ 0 w 701"/>
                <a:gd name="T15" fmla="*/ 0 h 2436"/>
                <a:gd name="T16" fmla="*/ 0 w 701"/>
                <a:gd name="T17" fmla="*/ 0 h 2436"/>
                <a:gd name="T18" fmla="*/ 0 w 701"/>
                <a:gd name="T19" fmla="*/ 0 h 2436"/>
                <a:gd name="T20" fmla="*/ 0 w 701"/>
                <a:gd name="T21" fmla="*/ 0 h 2436"/>
                <a:gd name="T22" fmla="*/ 0 w 701"/>
                <a:gd name="T23" fmla="*/ 0 h 2436"/>
                <a:gd name="T24" fmla="*/ 0 w 701"/>
                <a:gd name="T25" fmla="*/ 0 h 2436"/>
                <a:gd name="T26" fmla="*/ 0 w 701"/>
                <a:gd name="T27" fmla="*/ 0 h 2436"/>
                <a:gd name="T28" fmla="*/ 0 w 701"/>
                <a:gd name="T29" fmla="*/ 0 h 2436"/>
                <a:gd name="T30" fmla="*/ 0 w 701"/>
                <a:gd name="T31" fmla="*/ 0 h 2436"/>
                <a:gd name="T32" fmla="*/ 0 w 701"/>
                <a:gd name="T33" fmla="*/ 0 h 2436"/>
                <a:gd name="T34" fmla="*/ 0 w 701"/>
                <a:gd name="T35" fmla="*/ 0 h 2436"/>
                <a:gd name="T36" fmla="*/ 0 w 701"/>
                <a:gd name="T37" fmla="*/ 0 h 2436"/>
                <a:gd name="T38" fmla="*/ 0 w 701"/>
                <a:gd name="T39" fmla="*/ 0 h 2436"/>
                <a:gd name="T40" fmla="*/ 0 w 701"/>
                <a:gd name="T41" fmla="*/ 0 h 2436"/>
                <a:gd name="T42" fmla="*/ 0 w 701"/>
                <a:gd name="T43" fmla="*/ 0 h 2436"/>
                <a:gd name="T44" fmla="*/ 0 w 701"/>
                <a:gd name="T45" fmla="*/ 0 h 2436"/>
                <a:gd name="T46" fmla="*/ 0 w 701"/>
                <a:gd name="T47" fmla="*/ 0 h 2436"/>
                <a:gd name="T48" fmla="*/ 0 w 701"/>
                <a:gd name="T49" fmla="*/ 0 h 2436"/>
                <a:gd name="T50" fmla="*/ 0 w 701"/>
                <a:gd name="T51" fmla="*/ 0 h 2436"/>
                <a:gd name="T52" fmla="*/ 0 w 701"/>
                <a:gd name="T53" fmla="*/ 0 h 2436"/>
                <a:gd name="T54" fmla="*/ 0 w 701"/>
                <a:gd name="T55" fmla="*/ 0 h 2436"/>
                <a:gd name="T56" fmla="*/ 0 w 701"/>
                <a:gd name="T57" fmla="*/ 0 h 2436"/>
                <a:gd name="T58" fmla="*/ 0 w 701"/>
                <a:gd name="T59" fmla="*/ 0 h 2436"/>
                <a:gd name="T60" fmla="*/ 0 w 701"/>
                <a:gd name="T61" fmla="*/ 0 h 2436"/>
                <a:gd name="T62" fmla="*/ 0 w 701"/>
                <a:gd name="T63" fmla="*/ 0 h 2436"/>
                <a:gd name="T64" fmla="*/ 0 w 701"/>
                <a:gd name="T65" fmla="*/ 0 h 24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1"/>
                <a:gd name="T100" fmla="*/ 0 h 2436"/>
                <a:gd name="T101" fmla="*/ 701 w 701"/>
                <a:gd name="T102" fmla="*/ 2436 h 24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2829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5" name="Group 6"/>
          <p:cNvGrpSpPr>
            <a:grpSpLocks noChangeAspect="1"/>
          </p:cNvGrpSpPr>
          <p:nvPr userDrawn="1"/>
        </p:nvGrpSpPr>
        <p:grpSpPr bwMode="auto">
          <a:xfrm>
            <a:off x="7121181" y="128588"/>
            <a:ext cx="1829144" cy="306505"/>
            <a:chOff x="0" y="0"/>
            <a:chExt cx="3050" cy="560"/>
          </a:xfrm>
        </p:grpSpPr>
        <p:sp>
          <p:nvSpPr>
            <p:cNvPr id="6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itchFamily="34" charset="0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0 w 2832"/>
                <a:gd name="T1" fmla="*/ 0 h 1265"/>
                <a:gd name="T2" fmla="*/ 0 w 2832"/>
                <a:gd name="T3" fmla="*/ 0 h 1265"/>
                <a:gd name="T4" fmla="*/ 0 w 2832"/>
                <a:gd name="T5" fmla="*/ 0 h 1265"/>
                <a:gd name="T6" fmla="*/ 0 w 2832"/>
                <a:gd name="T7" fmla="*/ 0 h 1265"/>
                <a:gd name="T8" fmla="*/ 0 w 2832"/>
                <a:gd name="T9" fmla="*/ 0 h 1265"/>
                <a:gd name="T10" fmla="*/ 0 w 2832"/>
                <a:gd name="T11" fmla="*/ 0 h 1265"/>
                <a:gd name="T12" fmla="*/ 0 w 2832"/>
                <a:gd name="T13" fmla="*/ 0 h 1265"/>
                <a:gd name="T14" fmla="*/ 0 w 2832"/>
                <a:gd name="T15" fmla="*/ 0 h 1265"/>
                <a:gd name="T16" fmla="*/ 0 w 2832"/>
                <a:gd name="T17" fmla="*/ 0 h 1265"/>
                <a:gd name="T18" fmla="*/ 0 w 2832"/>
                <a:gd name="T19" fmla="*/ 0 h 1265"/>
                <a:gd name="T20" fmla="*/ 0 w 2832"/>
                <a:gd name="T21" fmla="*/ 0 h 1265"/>
                <a:gd name="T22" fmla="*/ 0 w 2832"/>
                <a:gd name="T23" fmla="*/ 0 h 1265"/>
                <a:gd name="T24" fmla="*/ 0 w 2832"/>
                <a:gd name="T25" fmla="*/ 0 h 1265"/>
                <a:gd name="T26" fmla="*/ 0 w 2832"/>
                <a:gd name="T27" fmla="*/ 0 h 1265"/>
                <a:gd name="T28" fmla="*/ 0 w 2832"/>
                <a:gd name="T29" fmla="*/ 0 h 1265"/>
                <a:gd name="T30" fmla="*/ 0 w 2832"/>
                <a:gd name="T31" fmla="*/ 0 h 1265"/>
                <a:gd name="T32" fmla="*/ 0 w 2832"/>
                <a:gd name="T33" fmla="*/ 0 h 1265"/>
                <a:gd name="T34" fmla="*/ 0 w 2832"/>
                <a:gd name="T35" fmla="*/ 0 h 1265"/>
                <a:gd name="T36" fmla="*/ 0 w 2832"/>
                <a:gd name="T37" fmla="*/ 0 h 1265"/>
                <a:gd name="T38" fmla="*/ 0 w 2832"/>
                <a:gd name="T39" fmla="*/ 0 h 1265"/>
                <a:gd name="T40" fmla="*/ 0 w 2832"/>
                <a:gd name="T41" fmla="*/ 0 h 1265"/>
                <a:gd name="T42" fmla="*/ 0 w 2832"/>
                <a:gd name="T43" fmla="*/ 0 h 1265"/>
                <a:gd name="T44" fmla="*/ 0 w 2832"/>
                <a:gd name="T45" fmla="*/ 0 h 1265"/>
                <a:gd name="T46" fmla="*/ 0 w 2832"/>
                <a:gd name="T47" fmla="*/ 0 h 1265"/>
                <a:gd name="T48" fmla="*/ 0 w 2832"/>
                <a:gd name="T49" fmla="*/ 0 h 1265"/>
                <a:gd name="T50" fmla="*/ 0 w 2832"/>
                <a:gd name="T51" fmla="*/ 0 h 1265"/>
                <a:gd name="T52" fmla="*/ 0 w 2832"/>
                <a:gd name="T53" fmla="*/ 0 h 1265"/>
                <a:gd name="T54" fmla="*/ 0 w 2832"/>
                <a:gd name="T55" fmla="*/ 0 h 1265"/>
                <a:gd name="T56" fmla="*/ 0 w 2832"/>
                <a:gd name="T57" fmla="*/ 0 h 1265"/>
                <a:gd name="T58" fmla="*/ 0 w 2832"/>
                <a:gd name="T59" fmla="*/ 0 h 1265"/>
                <a:gd name="T60" fmla="*/ 0 w 2832"/>
                <a:gd name="T61" fmla="*/ 0 h 1265"/>
                <a:gd name="T62" fmla="*/ 0 w 2832"/>
                <a:gd name="T63" fmla="*/ 0 h 1265"/>
                <a:gd name="T64" fmla="*/ 0 w 2832"/>
                <a:gd name="T65" fmla="*/ 0 h 1265"/>
                <a:gd name="T66" fmla="*/ 0 w 2832"/>
                <a:gd name="T67" fmla="*/ 0 h 1265"/>
                <a:gd name="T68" fmla="*/ 0 w 2832"/>
                <a:gd name="T69" fmla="*/ 0 h 1265"/>
                <a:gd name="T70" fmla="*/ 0 w 2832"/>
                <a:gd name="T71" fmla="*/ 0 h 1265"/>
                <a:gd name="T72" fmla="*/ 0 w 2832"/>
                <a:gd name="T73" fmla="*/ 0 h 1265"/>
                <a:gd name="T74" fmla="*/ 0 w 2832"/>
                <a:gd name="T75" fmla="*/ 0 h 1265"/>
                <a:gd name="T76" fmla="*/ 0 w 2832"/>
                <a:gd name="T77" fmla="*/ 0 h 1265"/>
                <a:gd name="T78" fmla="*/ 0 w 2832"/>
                <a:gd name="T79" fmla="*/ 0 h 1265"/>
                <a:gd name="T80" fmla="*/ 0 w 2832"/>
                <a:gd name="T81" fmla="*/ 0 h 1265"/>
                <a:gd name="T82" fmla="*/ 0 w 2832"/>
                <a:gd name="T83" fmla="*/ 0 h 1265"/>
                <a:gd name="T84" fmla="*/ 0 w 2832"/>
                <a:gd name="T85" fmla="*/ 0 h 1265"/>
                <a:gd name="T86" fmla="*/ 0 w 2832"/>
                <a:gd name="T87" fmla="*/ 0 h 1265"/>
                <a:gd name="T88" fmla="*/ 0 w 2832"/>
                <a:gd name="T89" fmla="*/ 0 h 1265"/>
                <a:gd name="T90" fmla="*/ 0 w 2832"/>
                <a:gd name="T91" fmla="*/ 0 h 1265"/>
                <a:gd name="T92" fmla="*/ 0 w 2832"/>
                <a:gd name="T93" fmla="*/ 0 h 1265"/>
                <a:gd name="T94" fmla="*/ 0 w 2832"/>
                <a:gd name="T95" fmla="*/ 0 h 1265"/>
                <a:gd name="T96" fmla="*/ 0 w 2832"/>
                <a:gd name="T97" fmla="*/ 0 h 1265"/>
                <a:gd name="T98" fmla="*/ 0 w 2832"/>
                <a:gd name="T99" fmla="*/ 0 h 1265"/>
                <a:gd name="T100" fmla="*/ 0 w 2832"/>
                <a:gd name="T101" fmla="*/ 0 h 1265"/>
                <a:gd name="T102" fmla="*/ 0 w 2832"/>
                <a:gd name="T103" fmla="*/ 0 h 1265"/>
                <a:gd name="T104" fmla="*/ 0 w 2832"/>
                <a:gd name="T105" fmla="*/ 0 h 1265"/>
                <a:gd name="T106" fmla="*/ 0 w 2832"/>
                <a:gd name="T107" fmla="*/ 0 h 1265"/>
                <a:gd name="T108" fmla="*/ 0 w 2832"/>
                <a:gd name="T109" fmla="*/ 0 h 1265"/>
                <a:gd name="T110" fmla="*/ 0 w 2832"/>
                <a:gd name="T111" fmla="*/ 0 h 1265"/>
                <a:gd name="T112" fmla="*/ 0 w 2832"/>
                <a:gd name="T113" fmla="*/ 0 h 1265"/>
                <a:gd name="T114" fmla="*/ 0 w 2832"/>
                <a:gd name="T115" fmla="*/ 0 h 1265"/>
                <a:gd name="T116" fmla="*/ 0 w 2832"/>
                <a:gd name="T117" fmla="*/ 0 h 1265"/>
                <a:gd name="T118" fmla="*/ 0 w 2832"/>
                <a:gd name="T119" fmla="*/ 0 h 12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32"/>
                <a:gd name="T181" fmla="*/ 0 h 1265"/>
                <a:gd name="T182" fmla="*/ 2832 w 2832"/>
                <a:gd name="T183" fmla="*/ 1265 h 12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0 w 3012"/>
                <a:gd name="T1" fmla="*/ 0 h 3342"/>
                <a:gd name="T2" fmla="*/ 0 w 3012"/>
                <a:gd name="T3" fmla="*/ 0 h 3342"/>
                <a:gd name="T4" fmla="*/ 0 w 3012"/>
                <a:gd name="T5" fmla="*/ 0 h 3342"/>
                <a:gd name="T6" fmla="*/ 0 w 3012"/>
                <a:gd name="T7" fmla="*/ 0 h 3342"/>
                <a:gd name="T8" fmla="*/ 0 w 3012"/>
                <a:gd name="T9" fmla="*/ 0 h 3342"/>
                <a:gd name="T10" fmla="*/ 0 w 3012"/>
                <a:gd name="T11" fmla="*/ 0 h 3342"/>
                <a:gd name="T12" fmla="*/ 0 w 3012"/>
                <a:gd name="T13" fmla="*/ 0 h 3342"/>
                <a:gd name="T14" fmla="*/ 0 w 3012"/>
                <a:gd name="T15" fmla="*/ 0 h 3342"/>
                <a:gd name="T16" fmla="*/ 0 w 3012"/>
                <a:gd name="T17" fmla="*/ 0 h 3342"/>
                <a:gd name="T18" fmla="*/ 0 w 3012"/>
                <a:gd name="T19" fmla="*/ 0 h 3342"/>
                <a:gd name="T20" fmla="*/ 0 w 3012"/>
                <a:gd name="T21" fmla="*/ 0 h 3342"/>
                <a:gd name="T22" fmla="*/ 0 w 3012"/>
                <a:gd name="T23" fmla="*/ 0 h 3342"/>
                <a:gd name="T24" fmla="*/ 0 w 3012"/>
                <a:gd name="T25" fmla="*/ 0 h 3342"/>
                <a:gd name="T26" fmla="*/ 0 w 3012"/>
                <a:gd name="T27" fmla="*/ 0 h 3342"/>
                <a:gd name="T28" fmla="*/ 0 w 3012"/>
                <a:gd name="T29" fmla="*/ 0 h 3342"/>
                <a:gd name="T30" fmla="*/ 0 w 3012"/>
                <a:gd name="T31" fmla="*/ 0 h 3342"/>
                <a:gd name="T32" fmla="*/ 0 w 3012"/>
                <a:gd name="T33" fmla="*/ 0 h 3342"/>
                <a:gd name="T34" fmla="*/ 0 w 3012"/>
                <a:gd name="T35" fmla="*/ 0 h 3342"/>
                <a:gd name="T36" fmla="*/ 0 w 3012"/>
                <a:gd name="T37" fmla="*/ 0 h 3342"/>
                <a:gd name="T38" fmla="*/ 0 w 3012"/>
                <a:gd name="T39" fmla="*/ 0 h 3342"/>
                <a:gd name="T40" fmla="*/ 0 w 3012"/>
                <a:gd name="T41" fmla="*/ 0 h 3342"/>
                <a:gd name="T42" fmla="*/ 0 w 3012"/>
                <a:gd name="T43" fmla="*/ 0 h 3342"/>
                <a:gd name="T44" fmla="*/ 0 w 3012"/>
                <a:gd name="T45" fmla="*/ 0 h 3342"/>
                <a:gd name="T46" fmla="*/ 0 w 3012"/>
                <a:gd name="T47" fmla="*/ 0 h 3342"/>
                <a:gd name="T48" fmla="*/ 0 w 3012"/>
                <a:gd name="T49" fmla="*/ 0 h 3342"/>
                <a:gd name="T50" fmla="*/ 0 w 3012"/>
                <a:gd name="T51" fmla="*/ 0 h 3342"/>
                <a:gd name="T52" fmla="*/ 0 w 3012"/>
                <a:gd name="T53" fmla="*/ 0 h 3342"/>
                <a:gd name="T54" fmla="*/ 0 w 3012"/>
                <a:gd name="T55" fmla="*/ 0 h 3342"/>
                <a:gd name="T56" fmla="*/ 0 w 3012"/>
                <a:gd name="T57" fmla="*/ 0 h 3342"/>
                <a:gd name="T58" fmla="*/ 0 w 3012"/>
                <a:gd name="T59" fmla="*/ 0 h 3342"/>
                <a:gd name="T60" fmla="*/ 0 w 3012"/>
                <a:gd name="T61" fmla="*/ 0 h 3342"/>
                <a:gd name="T62" fmla="*/ 0 w 3012"/>
                <a:gd name="T63" fmla="*/ 0 h 3342"/>
                <a:gd name="T64" fmla="*/ 0 w 3012"/>
                <a:gd name="T65" fmla="*/ 0 h 3342"/>
                <a:gd name="T66" fmla="*/ 0 w 3012"/>
                <a:gd name="T67" fmla="*/ 0 h 3342"/>
                <a:gd name="T68" fmla="*/ 0 w 3012"/>
                <a:gd name="T69" fmla="*/ 0 h 3342"/>
                <a:gd name="T70" fmla="*/ 0 w 3012"/>
                <a:gd name="T71" fmla="*/ 0 h 3342"/>
                <a:gd name="T72" fmla="*/ 0 w 3012"/>
                <a:gd name="T73" fmla="*/ 0 h 3342"/>
                <a:gd name="T74" fmla="*/ 0 w 3012"/>
                <a:gd name="T75" fmla="*/ 0 h 3342"/>
                <a:gd name="T76" fmla="*/ 0 w 3012"/>
                <a:gd name="T77" fmla="*/ 0 h 3342"/>
                <a:gd name="T78" fmla="*/ 0 w 3012"/>
                <a:gd name="T79" fmla="*/ 0 h 3342"/>
                <a:gd name="T80" fmla="*/ 0 w 3012"/>
                <a:gd name="T81" fmla="*/ 0 h 3342"/>
                <a:gd name="T82" fmla="*/ 0 w 3012"/>
                <a:gd name="T83" fmla="*/ 0 h 3342"/>
                <a:gd name="T84" fmla="*/ 0 w 3012"/>
                <a:gd name="T85" fmla="*/ 0 h 3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2"/>
                <a:gd name="T130" fmla="*/ 0 h 3342"/>
                <a:gd name="T131" fmla="*/ 3012 w 3012"/>
                <a:gd name="T132" fmla="*/ 3342 h 3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0 w 3382"/>
                <a:gd name="T1" fmla="*/ 0 h 3343"/>
                <a:gd name="T2" fmla="*/ 0 w 3382"/>
                <a:gd name="T3" fmla="*/ 0 h 3343"/>
                <a:gd name="T4" fmla="*/ 0 w 3382"/>
                <a:gd name="T5" fmla="*/ 0 h 3343"/>
                <a:gd name="T6" fmla="*/ 0 w 3382"/>
                <a:gd name="T7" fmla="*/ 0 h 3343"/>
                <a:gd name="T8" fmla="*/ 0 w 3382"/>
                <a:gd name="T9" fmla="*/ 0 h 3343"/>
                <a:gd name="T10" fmla="*/ 0 w 3382"/>
                <a:gd name="T11" fmla="*/ 0 h 3343"/>
                <a:gd name="T12" fmla="*/ 0 w 3382"/>
                <a:gd name="T13" fmla="*/ 0 h 3343"/>
                <a:gd name="T14" fmla="*/ 0 w 3382"/>
                <a:gd name="T15" fmla="*/ 0 h 3343"/>
                <a:gd name="T16" fmla="*/ 0 w 3382"/>
                <a:gd name="T17" fmla="*/ 0 h 3343"/>
                <a:gd name="T18" fmla="*/ 0 w 3382"/>
                <a:gd name="T19" fmla="*/ 0 h 3343"/>
                <a:gd name="T20" fmla="*/ 0 w 3382"/>
                <a:gd name="T21" fmla="*/ 0 h 3343"/>
                <a:gd name="T22" fmla="*/ 0 w 3382"/>
                <a:gd name="T23" fmla="*/ 0 h 3343"/>
                <a:gd name="T24" fmla="*/ 0 w 3382"/>
                <a:gd name="T25" fmla="*/ 0 h 3343"/>
                <a:gd name="T26" fmla="*/ 0 w 3382"/>
                <a:gd name="T27" fmla="*/ 0 h 3343"/>
                <a:gd name="T28" fmla="*/ 0 w 3382"/>
                <a:gd name="T29" fmla="*/ 0 h 3343"/>
                <a:gd name="T30" fmla="*/ 0 w 3382"/>
                <a:gd name="T31" fmla="*/ 0 h 3343"/>
                <a:gd name="T32" fmla="*/ 0 w 3382"/>
                <a:gd name="T33" fmla="*/ 0 h 3343"/>
                <a:gd name="T34" fmla="*/ 0 w 3382"/>
                <a:gd name="T35" fmla="*/ 0 h 3343"/>
                <a:gd name="T36" fmla="*/ 0 w 3382"/>
                <a:gd name="T37" fmla="*/ 0 h 3343"/>
                <a:gd name="T38" fmla="*/ 0 w 3382"/>
                <a:gd name="T39" fmla="*/ 0 h 3343"/>
                <a:gd name="T40" fmla="*/ 0 w 3382"/>
                <a:gd name="T41" fmla="*/ 0 h 3343"/>
                <a:gd name="T42" fmla="*/ 0 w 3382"/>
                <a:gd name="T43" fmla="*/ 0 h 3343"/>
                <a:gd name="T44" fmla="*/ 0 w 3382"/>
                <a:gd name="T45" fmla="*/ 0 h 3343"/>
                <a:gd name="T46" fmla="*/ 0 w 3382"/>
                <a:gd name="T47" fmla="*/ 0 h 3343"/>
                <a:gd name="T48" fmla="*/ 0 w 3382"/>
                <a:gd name="T49" fmla="*/ 0 h 3343"/>
                <a:gd name="T50" fmla="*/ 0 w 3382"/>
                <a:gd name="T51" fmla="*/ 0 h 3343"/>
                <a:gd name="T52" fmla="*/ 0 w 3382"/>
                <a:gd name="T53" fmla="*/ 0 h 3343"/>
                <a:gd name="T54" fmla="*/ 0 w 3382"/>
                <a:gd name="T55" fmla="*/ 0 h 3343"/>
                <a:gd name="T56" fmla="*/ 0 w 3382"/>
                <a:gd name="T57" fmla="*/ 0 h 3343"/>
                <a:gd name="T58" fmla="*/ 0 w 3382"/>
                <a:gd name="T59" fmla="*/ 0 h 3343"/>
                <a:gd name="T60" fmla="*/ 0 w 3382"/>
                <a:gd name="T61" fmla="*/ 0 h 3343"/>
                <a:gd name="T62" fmla="*/ 0 w 3382"/>
                <a:gd name="T63" fmla="*/ 0 h 3343"/>
                <a:gd name="T64" fmla="*/ 0 w 3382"/>
                <a:gd name="T65" fmla="*/ 0 h 3343"/>
                <a:gd name="T66" fmla="*/ 0 w 3382"/>
                <a:gd name="T67" fmla="*/ 0 h 3343"/>
                <a:gd name="T68" fmla="*/ 0 w 3382"/>
                <a:gd name="T69" fmla="*/ 0 h 3343"/>
                <a:gd name="T70" fmla="*/ 0 w 3382"/>
                <a:gd name="T71" fmla="*/ 0 h 3343"/>
                <a:gd name="T72" fmla="*/ 0 w 3382"/>
                <a:gd name="T73" fmla="*/ 0 h 3343"/>
                <a:gd name="T74" fmla="*/ 0 w 3382"/>
                <a:gd name="T75" fmla="*/ 0 h 33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82"/>
                <a:gd name="T115" fmla="*/ 0 h 3343"/>
                <a:gd name="T116" fmla="*/ 3382 w 3382"/>
                <a:gd name="T117" fmla="*/ 3343 h 33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0 h 854"/>
                <a:gd name="T2" fmla="*/ 0 w 384"/>
                <a:gd name="T3" fmla="*/ 0 h 854"/>
                <a:gd name="T4" fmla="*/ 0 w 384"/>
                <a:gd name="T5" fmla="*/ 0 h 854"/>
                <a:gd name="T6" fmla="*/ 0 w 384"/>
                <a:gd name="T7" fmla="*/ 0 h 854"/>
                <a:gd name="T8" fmla="*/ 0 w 384"/>
                <a:gd name="T9" fmla="*/ 0 h 854"/>
                <a:gd name="T10" fmla="*/ 0 w 384"/>
                <a:gd name="T11" fmla="*/ 0 h 854"/>
                <a:gd name="T12" fmla="*/ 0 w 384"/>
                <a:gd name="T13" fmla="*/ 0 h 854"/>
                <a:gd name="T14" fmla="*/ 0 w 384"/>
                <a:gd name="T15" fmla="*/ 0 h 854"/>
                <a:gd name="T16" fmla="*/ 0 w 384"/>
                <a:gd name="T17" fmla="*/ 0 h 854"/>
                <a:gd name="T18" fmla="*/ 0 w 384"/>
                <a:gd name="T19" fmla="*/ 0 h 854"/>
                <a:gd name="T20" fmla="*/ 0 w 384"/>
                <a:gd name="T21" fmla="*/ 0 h 854"/>
                <a:gd name="T22" fmla="*/ 0 w 384"/>
                <a:gd name="T23" fmla="*/ 0 h 854"/>
                <a:gd name="T24" fmla="*/ 0 w 384"/>
                <a:gd name="T25" fmla="*/ 0 h 854"/>
                <a:gd name="T26" fmla="*/ 0 w 384"/>
                <a:gd name="T27" fmla="*/ 0 h 854"/>
                <a:gd name="T28" fmla="*/ 0 w 384"/>
                <a:gd name="T29" fmla="*/ 0 h 854"/>
                <a:gd name="T30" fmla="*/ 0 w 384"/>
                <a:gd name="T31" fmla="*/ 0 h 854"/>
                <a:gd name="T32" fmla="*/ 0 w 384"/>
                <a:gd name="T33" fmla="*/ 0 h 854"/>
                <a:gd name="T34" fmla="*/ 0 w 384"/>
                <a:gd name="T35" fmla="*/ 0 h 854"/>
                <a:gd name="T36" fmla="*/ 0 w 384"/>
                <a:gd name="T37" fmla="*/ 0 h 854"/>
                <a:gd name="T38" fmla="*/ 0 w 384"/>
                <a:gd name="T39" fmla="*/ 0 h 854"/>
                <a:gd name="T40" fmla="*/ 0 w 384"/>
                <a:gd name="T41" fmla="*/ 0 h 854"/>
                <a:gd name="T42" fmla="*/ 0 w 384"/>
                <a:gd name="T43" fmla="*/ 0 h 854"/>
                <a:gd name="T44" fmla="*/ 0 w 384"/>
                <a:gd name="T45" fmla="*/ 0 h 854"/>
                <a:gd name="T46" fmla="*/ 0 w 384"/>
                <a:gd name="T47" fmla="*/ 0 h 854"/>
                <a:gd name="T48" fmla="*/ 0 w 384"/>
                <a:gd name="T49" fmla="*/ 0 h 854"/>
                <a:gd name="T50" fmla="*/ 0 w 384"/>
                <a:gd name="T51" fmla="*/ 0 h 854"/>
                <a:gd name="T52" fmla="*/ 0 w 384"/>
                <a:gd name="T53" fmla="*/ 0 h 854"/>
                <a:gd name="T54" fmla="*/ 0 w 384"/>
                <a:gd name="T55" fmla="*/ 0 h 854"/>
                <a:gd name="T56" fmla="*/ 0 w 384"/>
                <a:gd name="T57" fmla="*/ 0 h 854"/>
                <a:gd name="T58" fmla="*/ 0 w 384"/>
                <a:gd name="T59" fmla="*/ 0 h 854"/>
                <a:gd name="T60" fmla="*/ 0 w 384"/>
                <a:gd name="T61" fmla="*/ 0 h 854"/>
                <a:gd name="T62" fmla="*/ 0 w 384"/>
                <a:gd name="T63" fmla="*/ 0 h 854"/>
                <a:gd name="T64" fmla="*/ 0 w 384"/>
                <a:gd name="T65" fmla="*/ 0 h 854"/>
                <a:gd name="T66" fmla="*/ 0 w 384"/>
                <a:gd name="T67" fmla="*/ 0 h 854"/>
                <a:gd name="T68" fmla="*/ 0 w 384"/>
                <a:gd name="T69" fmla="*/ 0 h 854"/>
                <a:gd name="T70" fmla="*/ 0 w 384"/>
                <a:gd name="T71" fmla="*/ 0 h 854"/>
                <a:gd name="T72" fmla="*/ 0 w 384"/>
                <a:gd name="T73" fmla="*/ 0 h 854"/>
                <a:gd name="T74" fmla="*/ 0 w 384"/>
                <a:gd name="T75" fmla="*/ 0 h 854"/>
                <a:gd name="T76" fmla="*/ 0 w 384"/>
                <a:gd name="T77" fmla="*/ 0 h 8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854"/>
                <a:gd name="T119" fmla="*/ 384 w 384"/>
                <a:gd name="T120" fmla="*/ 854 h 8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0 w 4827"/>
                <a:gd name="T1" fmla="*/ 0 h 1264"/>
                <a:gd name="T2" fmla="*/ 0 w 4827"/>
                <a:gd name="T3" fmla="*/ 0 h 1264"/>
                <a:gd name="T4" fmla="*/ 0 w 4827"/>
                <a:gd name="T5" fmla="*/ 0 h 1264"/>
                <a:gd name="T6" fmla="*/ 0 w 4827"/>
                <a:gd name="T7" fmla="*/ 0 h 1264"/>
                <a:gd name="T8" fmla="*/ 0 w 4827"/>
                <a:gd name="T9" fmla="*/ 0 h 1264"/>
                <a:gd name="T10" fmla="*/ 0 w 4827"/>
                <a:gd name="T11" fmla="*/ 0 h 1264"/>
                <a:gd name="T12" fmla="*/ 0 w 4827"/>
                <a:gd name="T13" fmla="*/ 0 h 1264"/>
                <a:gd name="T14" fmla="*/ 0 w 4827"/>
                <a:gd name="T15" fmla="*/ 0 h 1264"/>
                <a:gd name="T16" fmla="*/ 0 w 4827"/>
                <a:gd name="T17" fmla="*/ 0 h 1264"/>
                <a:gd name="T18" fmla="*/ 0 w 4827"/>
                <a:gd name="T19" fmla="*/ 0 h 1264"/>
                <a:gd name="T20" fmla="*/ 0 w 4827"/>
                <a:gd name="T21" fmla="*/ 0 h 1264"/>
                <a:gd name="T22" fmla="*/ 0 w 4827"/>
                <a:gd name="T23" fmla="*/ 0 h 1264"/>
                <a:gd name="T24" fmla="*/ 0 w 4827"/>
                <a:gd name="T25" fmla="*/ 0 h 1264"/>
                <a:gd name="T26" fmla="*/ 0 w 4827"/>
                <a:gd name="T27" fmla="*/ 0 h 1264"/>
                <a:gd name="T28" fmla="*/ 0 w 4827"/>
                <a:gd name="T29" fmla="*/ 0 h 1264"/>
                <a:gd name="T30" fmla="*/ 0 w 4827"/>
                <a:gd name="T31" fmla="*/ 0 h 1264"/>
                <a:gd name="T32" fmla="*/ 0 w 4827"/>
                <a:gd name="T33" fmla="*/ 0 h 1264"/>
                <a:gd name="T34" fmla="*/ 0 w 4827"/>
                <a:gd name="T35" fmla="*/ 0 h 1264"/>
                <a:gd name="T36" fmla="*/ 0 w 4827"/>
                <a:gd name="T37" fmla="*/ 0 h 1264"/>
                <a:gd name="T38" fmla="*/ 0 w 4827"/>
                <a:gd name="T39" fmla="*/ 0 h 1264"/>
                <a:gd name="T40" fmla="*/ 0 w 4827"/>
                <a:gd name="T41" fmla="*/ 0 h 1264"/>
                <a:gd name="T42" fmla="*/ 0 w 4827"/>
                <a:gd name="T43" fmla="*/ 0 h 1264"/>
                <a:gd name="T44" fmla="*/ 0 w 4827"/>
                <a:gd name="T45" fmla="*/ 0 h 1264"/>
                <a:gd name="T46" fmla="*/ 0 w 4827"/>
                <a:gd name="T47" fmla="*/ 0 h 1264"/>
                <a:gd name="T48" fmla="*/ 0 w 4827"/>
                <a:gd name="T49" fmla="*/ 0 h 1264"/>
                <a:gd name="T50" fmla="*/ 0 w 4827"/>
                <a:gd name="T51" fmla="*/ 0 h 1264"/>
                <a:gd name="T52" fmla="*/ 0 w 4827"/>
                <a:gd name="T53" fmla="*/ 0 h 1264"/>
                <a:gd name="T54" fmla="*/ 0 w 4827"/>
                <a:gd name="T55" fmla="*/ 0 h 1264"/>
                <a:gd name="T56" fmla="*/ 0 w 4827"/>
                <a:gd name="T57" fmla="*/ 0 h 1264"/>
                <a:gd name="T58" fmla="*/ 0 w 4827"/>
                <a:gd name="T59" fmla="*/ 0 h 1264"/>
                <a:gd name="T60" fmla="*/ 0 w 4827"/>
                <a:gd name="T61" fmla="*/ 0 h 1264"/>
                <a:gd name="T62" fmla="*/ 0 w 4827"/>
                <a:gd name="T63" fmla="*/ 0 h 1264"/>
                <a:gd name="T64" fmla="*/ 0 w 4827"/>
                <a:gd name="T65" fmla="*/ 0 h 1264"/>
                <a:gd name="T66" fmla="*/ 0 w 4827"/>
                <a:gd name="T67" fmla="*/ 0 h 1264"/>
                <a:gd name="T68" fmla="*/ 0 w 4827"/>
                <a:gd name="T69" fmla="*/ 0 h 1264"/>
                <a:gd name="T70" fmla="*/ 0 w 4827"/>
                <a:gd name="T71" fmla="*/ 0 h 1264"/>
                <a:gd name="T72" fmla="*/ 0 w 4827"/>
                <a:gd name="T73" fmla="*/ 0 h 1264"/>
                <a:gd name="T74" fmla="*/ 0 w 4827"/>
                <a:gd name="T75" fmla="*/ 0 h 1264"/>
                <a:gd name="T76" fmla="*/ 0 w 4827"/>
                <a:gd name="T77" fmla="*/ 0 h 1264"/>
                <a:gd name="T78" fmla="*/ 0 w 4827"/>
                <a:gd name="T79" fmla="*/ 0 h 1264"/>
                <a:gd name="T80" fmla="*/ 0 w 4827"/>
                <a:gd name="T81" fmla="*/ 0 h 1264"/>
                <a:gd name="T82" fmla="*/ 0 w 4827"/>
                <a:gd name="T83" fmla="*/ 0 h 1264"/>
                <a:gd name="T84" fmla="*/ 0 w 4827"/>
                <a:gd name="T85" fmla="*/ 0 h 1264"/>
                <a:gd name="T86" fmla="*/ 0 w 4827"/>
                <a:gd name="T87" fmla="*/ 0 h 1264"/>
                <a:gd name="T88" fmla="*/ 0 w 4827"/>
                <a:gd name="T89" fmla="*/ 0 h 1264"/>
                <a:gd name="T90" fmla="*/ 0 w 4827"/>
                <a:gd name="T91" fmla="*/ 0 h 1264"/>
                <a:gd name="T92" fmla="*/ 0 w 4827"/>
                <a:gd name="T93" fmla="*/ 0 h 1264"/>
                <a:gd name="T94" fmla="*/ 0 w 4827"/>
                <a:gd name="T95" fmla="*/ 0 h 1264"/>
                <a:gd name="T96" fmla="*/ 0 w 4827"/>
                <a:gd name="T97" fmla="*/ 0 h 1264"/>
                <a:gd name="T98" fmla="*/ 0 w 4827"/>
                <a:gd name="T99" fmla="*/ 0 h 1264"/>
                <a:gd name="T100" fmla="*/ 0 w 4827"/>
                <a:gd name="T101" fmla="*/ 0 h 1264"/>
                <a:gd name="T102" fmla="*/ 0 w 4827"/>
                <a:gd name="T103" fmla="*/ 0 h 1264"/>
                <a:gd name="T104" fmla="*/ 0 w 4827"/>
                <a:gd name="T105" fmla="*/ 0 h 1264"/>
                <a:gd name="T106" fmla="*/ 0 w 4827"/>
                <a:gd name="T107" fmla="*/ 0 h 1264"/>
                <a:gd name="T108" fmla="*/ 0 w 4827"/>
                <a:gd name="T109" fmla="*/ 0 h 1264"/>
                <a:gd name="T110" fmla="*/ 0 w 4827"/>
                <a:gd name="T111" fmla="*/ 0 h 1264"/>
                <a:gd name="T112" fmla="*/ 0 w 4827"/>
                <a:gd name="T113" fmla="*/ 0 h 1264"/>
                <a:gd name="T114" fmla="*/ 0 w 4827"/>
                <a:gd name="T115" fmla="*/ 0 h 1264"/>
                <a:gd name="T116" fmla="*/ 0 w 4827"/>
                <a:gd name="T117" fmla="*/ 0 h 1264"/>
                <a:gd name="T118" fmla="*/ 0 w 4827"/>
                <a:gd name="T119" fmla="*/ 0 h 1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27"/>
                <a:gd name="T181" fmla="*/ 0 h 1264"/>
                <a:gd name="T182" fmla="*/ 4827 w 4827"/>
                <a:gd name="T183" fmla="*/ 1264 h 1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0 w 2768"/>
                <a:gd name="T1" fmla="*/ 0 h 3192"/>
                <a:gd name="T2" fmla="*/ 0 w 2768"/>
                <a:gd name="T3" fmla="*/ 0 h 3192"/>
                <a:gd name="T4" fmla="*/ 0 w 2768"/>
                <a:gd name="T5" fmla="*/ 0 h 3192"/>
                <a:gd name="T6" fmla="*/ 0 w 2768"/>
                <a:gd name="T7" fmla="*/ 0 h 3192"/>
                <a:gd name="T8" fmla="*/ 0 w 2768"/>
                <a:gd name="T9" fmla="*/ 0 h 3192"/>
                <a:gd name="T10" fmla="*/ 0 w 2768"/>
                <a:gd name="T11" fmla="*/ 0 h 3192"/>
                <a:gd name="T12" fmla="*/ 0 w 2768"/>
                <a:gd name="T13" fmla="*/ 0 h 3192"/>
                <a:gd name="T14" fmla="*/ 0 w 2768"/>
                <a:gd name="T15" fmla="*/ 0 h 3192"/>
                <a:gd name="T16" fmla="*/ 0 w 2768"/>
                <a:gd name="T17" fmla="*/ 0 h 3192"/>
                <a:gd name="T18" fmla="*/ 0 w 2768"/>
                <a:gd name="T19" fmla="*/ 0 h 3192"/>
                <a:gd name="T20" fmla="*/ 0 w 2768"/>
                <a:gd name="T21" fmla="*/ 0 h 3192"/>
                <a:gd name="T22" fmla="*/ 0 w 2768"/>
                <a:gd name="T23" fmla="*/ 0 h 3192"/>
                <a:gd name="T24" fmla="*/ 0 w 2768"/>
                <a:gd name="T25" fmla="*/ 0 h 3192"/>
                <a:gd name="T26" fmla="*/ 0 w 2768"/>
                <a:gd name="T27" fmla="*/ 0 h 3192"/>
                <a:gd name="T28" fmla="*/ 0 w 2768"/>
                <a:gd name="T29" fmla="*/ 0 h 3192"/>
                <a:gd name="T30" fmla="*/ 0 w 2768"/>
                <a:gd name="T31" fmla="*/ 0 h 3192"/>
                <a:gd name="T32" fmla="*/ 0 w 2768"/>
                <a:gd name="T33" fmla="*/ 0 h 3192"/>
                <a:gd name="T34" fmla="*/ 0 w 2768"/>
                <a:gd name="T35" fmla="*/ 0 h 3192"/>
                <a:gd name="T36" fmla="*/ 0 w 2768"/>
                <a:gd name="T37" fmla="*/ 0 h 3192"/>
                <a:gd name="T38" fmla="*/ 0 w 2768"/>
                <a:gd name="T39" fmla="*/ 0 h 3192"/>
                <a:gd name="T40" fmla="*/ 0 w 2768"/>
                <a:gd name="T41" fmla="*/ 0 h 3192"/>
                <a:gd name="T42" fmla="*/ 0 w 2768"/>
                <a:gd name="T43" fmla="*/ 0 h 3192"/>
                <a:gd name="T44" fmla="*/ 0 w 2768"/>
                <a:gd name="T45" fmla="*/ 0 h 3192"/>
                <a:gd name="T46" fmla="*/ 0 w 2768"/>
                <a:gd name="T47" fmla="*/ 0 h 3192"/>
                <a:gd name="T48" fmla="*/ 0 w 2768"/>
                <a:gd name="T49" fmla="*/ 0 h 3192"/>
                <a:gd name="T50" fmla="*/ 0 w 2768"/>
                <a:gd name="T51" fmla="*/ 0 h 3192"/>
                <a:gd name="T52" fmla="*/ 0 w 2768"/>
                <a:gd name="T53" fmla="*/ 0 h 3192"/>
                <a:gd name="T54" fmla="*/ 0 w 2768"/>
                <a:gd name="T55" fmla="*/ 0 h 3192"/>
                <a:gd name="T56" fmla="*/ 0 w 2768"/>
                <a:gd name="T57" fmla="*/ 0 h 3192"/>
                <a:gd name="T58" fmla="*/ 0 w 2768"/>
                <a:gd name="T59" fmla="*/ 0 h 3192"/>
                <a:gd name="T60" fmla="*/ 0 w 2768"/>
                <a:gd name="T61" fmla="*/ 0 h 3192"/>
                <a:gd name="T62" fmla="*/ 0 w 2768"/>
                <a:gd name="T63" fmla="*/ 0 h 3192"/>
                <a:gd name="T64" fmla="*/ 0 w 2768"/>
                <a:gd name="T65" fmla="*/ 0 h 3192"/>
                <a:gd name="T66" fmla="*/ 0 w 2768"/>
                <a:gd name="T67" fmla="*/ 0 h 3192"/>
                <a:gd name="T68" fmla="*/ 0 w 2768"/>
                <a:gd name="T69" fmla="*/ 0 h 3192"/>
                <a:gd name="T70" fmla="*/ 0 w 2768"/>
                <a:gd name="T71" fmla="*/ 0 h 3192"/>
                <a:gd name="T72" fmla="*/ 0 w 2768"/>
                <a:gd name="T73" fmla="*/ 0 h 3192"/>
                <a:gd name="T74" fmla="*/ 0 w 2768"/>
                <a:gd name="T75" fmla="*/ 0 h 3192"/>
                <a:gd name="T76" fmla="*/ 0 w 2768"/>
                <a:gd name="T77" fmla="*/ 0 h 3192"/>
                <a:gd name="T78" fmla="*/ 0 w 2768"/>
                <a:gd name="T79" fmla="*/ 0 h 3192"/>
                <a:gd name="T80" fmla="*/ 0 w 2768"/>
                <a:gd name="T81" fmla="*/ 0 h 3192"/>
                <a:gd name="T82" fmla="*/ 0 w 2768"/>
                <a:gd name="T83" fmla="*/ 0 h 3192"/>
                <a:gd name="T84" fmla="*/ 0 w 2768"/>
                <a:gd name="T85" fmla="*/ 0 h 3192"/>
                <a:gd name="T86" fmla="*/ 0 w 2768"/>
                <a:gd name="T87" fmla="*/ 0 h 3192"/>
                <a:gd name="T88" fmla="*/ 0 w 2768"/>
                <a:gd name="T89" fmla="*/ 0 h 3192"/>
                <a:gd name="T90" fmla="*/ 0 w 2768"/>
                <a:gd name="T91" fmla="*/ 0 h 3192"/>
                <a:gd name="T92" fmla="*/ 0 w 2768"/>
                <a:gd name="T93" fmla="*/ 0 h 3192"/>
                <a:gd name="T94" fmla="*/ 0 w 2768"/>
                <a:gd name="T95" fmla="*/ 0 h 3192"/>
                <a:gd name="T96" fmla="*/ 0 w 2768"/>
                <a:gd name="T97" fmla="*/ 0 h 3192"/>
                <a:gd name="T98" fmla="*/ 0 w 2768"/>
                <a:gd name="T99" fmla="*/ 0 h 3192"/>
                <a:gd name="T100" fmla="*/ 0 w 2768"/>
                <a:gd name="T101" fmla="*/ 0 h 3192"/>
                <a:gd name="T102" fmla="*/ 0 w 2768"/>
                <a:gd name="T103" fmla="*/ 0 h 3192"/>
                <a:gd name="T104" fmla="*/ 0 w 2768"/>
                <a:gd name="T105" fmla="*/ 0 h 3192"/>
                <a:gd name="T106" fmla="*/ 0 w 2768"/>
                <a:gd name="T107" fmla="*/ 0 h 3192"/>
                <a:gd name="T108" fmla="*/ 0 w 2768"/>
                <a:gd name="T109" fmla="*/ 0 h 3192"/>
                <a:gd name="T110" fmla="*/ 0 w 2768"/>
                <a:gd name="T111" fmla="*/ 0 h 3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68"/>
                <a:gd name="T169" fmla="*/ 0 h 3192"/>
                <a:gd name="T170" fmla="*/ 2768 w 2768"/>
                <a:gd name="T171" fmla="*/ 3192 h 3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0 w 2864"/>
                <a:gd name="T1" fmla="*/ 0 h 3029"/>
                <a:gd name="T2" fmla="*/ 0 w 2864"/>
                <a:gd name="T3" fmla="*/ 0 h 3029"/>
                <a:gd name="T4" fmla="*/ 0 w 2864"/>
                <a:gd name="T5" fmla="*/ 0 h 3029"/>
                <a:gd name="T6" fmla="*/ 0 w 2864"/>
                <a:gd name="T7" fmla="*/ 0 h 3029"/>
                <a:gd name="T8" fmla="*/ 0 w 2864"/>
                <a:gd name="T9" fmla="*/ 0 h 3029"/>
                <a:gd name="T10" fmla="*/ 0 w 2864"/>
                <a:gd name="T11" fmla="*/ 0 h 3029"/>
                <a:gd name="T12" fmla="*/ 0 w 2864"/>
                <a:gd name="T13" fmla="*/ 0 h 3029"/>
                <a:gd name="T14" fmla="*/ 0 w 2864"/>
                <a:gd name="T15" fmla="*/ 0 h 3029"/>
                <a:gd name="T16" fmla="*/ 0 w 2864"/>
                <a:gd name="T17" fmla="*/ 0 h 3029"/>
                <a:gd name="T18" fmla="*/ 0 w 2864"/>
                <a:gd name="T19" fmla="*/ 0 h 3029"/>
                <a:gd name="T20" fmla="*/ 0 w 2864"/>
                <a:gd name="T21" fmla="*/ 0 h 3029"/>
                <a:gd name="T22" fmla="*/ 0 w 2864"/>
                <a:gd name="T23" fmla="*/ 0 h 3029"/>
                <a:gd name="T24" fmla="*/ 0 w 2864"/>
                <a:gd name="T25" fmla="*/ 0 h 3029"/>
                <a:gd name="T26" fmla="*/ 0 w 2864"/>
                <a:gd name="T27" fmla="*/ 0 h 3029"/>
                <a:gd name="T28" fmla="*/ 0 w 2864"/>
                <a:gd name="T29" fmla="*/ 0 h 3029"/>
                <a:gd name="T30" fmla="*/ 0 w 2864"/>
                <a:gd name="T31" fmla="*/ 0 h 3029"/>
                <a:gd name="T32" fmla="*/ 0 w 2864"/>
                <a:gd name="T33" fmla="*/ 0 h 3029"/>
                <a:gd name="T34" fmla="*/ 0 w 2864"/>
                <a:gd name="T35" fmla="*/ 0 h 3029"/>
                <a:gd name="T36" fmla="*/ 0 w 2864"/>
                <a:gd name="T37" fmla="*/ 0 h 3029"/>
                <a:gd name="T38" fmla="*/ 0 w 2864"/>
                <a:gd name="T39" fmla="*/ 0 h 3029"/>
                <a:gd name="T40" fmla="*/ 0 w 2864"/>
                <a:gd name="T41" fmla="*/ 0 h 3029"/>
                <a:gd name="T42" fmla="*/ 0 w 2864"/>
                <a:gd name="T43" fmla="*/ 0 h 3029"/>
                <a:gd name="T44" fmla="*/ 0 w 2864"/>
                <a:gd name="T45" fmla="*/ 0 h 3029"/>
                <a:gd name="T46" fmla="*/ 0 w 2864"/>
                <a:gd name="T47" fmla="*/ 0 h 3029"/>
                <a:gd name="T48" fmla="*/ 0 w 2864"/>
                <a:gd name="T49" fmla="*/ 0 h 3029"/>
                <a:gd name="T50" fmla="*/ 0 w 2864"/>
                <a:gd name="T51" fmla="*/ 0 h 3029"/>
                <a:gd name="T52" fmla="*/ 0 w 2864"/>
                <a:gd name="T53" fmla="*/ 0 h 3029"/>
                <a:gd name="T54" fmla="*/ 0 w 2864"/>
                <a:gd name="T55" fmla="*/ 0 h 3029"/>
                <a:gd name="T56" fmla="*/ 0 w 2864"/>
                <a:gd name="T57" fmla="*/ 0 h 3029"/>
                <a:gd name="T58" fmla="*/ 0 w 2864"/>
                <a:gd name="T59" fmla="*/ 0 h 3029"/>
                <a:gd name="T60" fmla="*/ 0 w 2864"/>
                <a:gd name="T61" fmla="*/ 0 h 3029"/>
                <a:gd name="T62" fmla="*/ 0 w 2864"/>
                <a:gd name="T63" fmla="*/ 0 h 3029"/>
                <a:gd name="T64" fmla="*/ 0 w 2864"/>
                <a:gd name="T65" fmla="*/ 0 h 3029"/>
                <a:gd name="T66" fmla="*/ 0 w 2864"/>
                <a:gd name="T67" fmla="*/ 0 h 3029"/>
                <a:gd name="T68" fmla="*/ 0 w 2864"/>
                <a:gd name="T69" fmla="*/ 0 h 3029"/>
                <a:gd name="T70" fmla="*/ 0 w 2864"/>
                <a:gd name="T71" fmla="*/ 0 h 3029"/>
                <a:gd name="T72" fmla="*/ 0 w 2864"/>
                <a:gd name="T73" fmla="*/ 0 h 3029"/>
                <a:gd name="T74" fmla="*/ 0 w 2864"/>
                <a:gd name="T75" fmla="*/ 0 h 3029"/>
                <a:gd name="T76" fmla="*/ 0 w 2864"/>
                <a:gd name="T77" fmla="*/ 0 h 3029"/>
                <a:gd name="T78" fmla="*/ 0 w 2864"/>
                <a:gd name="T79" fmla="*/ 0 h 3029"/>
                <a:gd name="T80" fmla="*/ 0 w 2864"/>
                <a:gd name="T81" fmla="*/ 0 h 3029"/>
                <a:gd name="T82" fmla="*/ 0 w 2864"/>
                <a:gd name="T83" fmla="*/ 0 h 3029"/>
                <a:gd name="T84" fmla="*/ 0 w 2864"/>
                <a:gd name="T85" fmla="*/ 0 h 3029"/>
                <a:gd name="T86" fmla="*/ 0 w 2864"/>
                <a:gd name="T87" fmla="*/ 0 h 3029"/>
                <a:gd name="T88" fmla="*/ 0 w 2864"/>
                <a:gd name="T89" fmla="*/ 0 h 3029"/>
                <a:gd name="T90" fmla="*/ 0 w 2864"/>
                <a:gd name="T91" fmla="*/ 0 h 3029"/>
                <a:gd name="T92" fmla="*/ 0 w 2864"/>
                <a:gd name="T93" fmla="*/ 0 h 3029"/>
                <a:gd name="T94" fmla="*/ 0 w 2864"/>
                <a:gd name="T95" fmla="*/ 0 h 3029"/>
                <a:gd name="T96" fmla="*/ 0 w 2864"/>
                <a:gd name="T97" fmla="*/ 0 h 3029"/>
                <a:gd name="T98" fmla="*/ 0 w 2864"/>
                <a:gd name="T99" fmla="*/ 0 h 3029"/>
                <a:gd name="T100" fmla="*/ 0 w 2864"/>
                <a:gd name="T101" fmla="*/ 0 h 3029"/>
                <a:gd name="T102" fmla="*/ 0 w 2864"/>
                <a:gd name="T103" fmla="*/ 0 h 3029"/>
                <a:gd name="T104" fmla="*/ 0 w 2864"/>
                <a:gd name="T105" fmla="*/ 0 h 3029"/>
                <a:gd name="T106" fmla="*/ 0 w 2864"/>
                <a:gd name="T107" fmla="*/ 0 h 3029"/>
                <a:gd name="T108" fmla="*/ 0 w 2864"/>
                <a:gd name="T109" fmla="*/ 0 h 3029"/>
                <a:gd name="T110" fmla="*/ 0 w 2864"/>
                <a:gd name="T111" fmla="*/ 0 h 3029"/>
                <a:gd name="T112" fmla="*/ 0 w 2864"/>
                <a:gd name="T113" fmla="*/ 0 h 3029"/>
                <a:gd name="T114" fmla="*/ 0 w 2864"/>
                <a:gd name="T115" fmla="*/ 0 h 3029"/>
                <a:gd name="T116" fmla="*/ 0 w 2864"/>
                <a:gd name="T117" fmla="*/ 0 h 3029"/>
                <a:gd name="T118" fmla="*/ 0 w 2864"/>
                <a:gd name="T119" fmla="*/ 0 h 3029"/>
                <a:gd name="T120" fmla="*/ 0 w 2864"/>
                <a:gd name="T121" fmla="*/ 0 h 30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64"/>
                <a:gd name="T184" fmla="*/ 0 h 3029"/>
                <a:gd name="T185" fmla="*/ 2864 w 2864"/>
                <a:gd name="T186" fmla="*/ 3029 h 30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0 w 62"/>
                <a:gd name="T1" fmla="*/ 0 h 2732"/>
                <a:gd name="T2" fmla="*/ 0 w 62"/>
                <a:gd name="T3" fmla="*/ 0 h 2732"/>
                <a:gd name="T4" fmla="*/ 0 w 62"/>
                <a:gd name="T5" fmla="*/ 0 h 2732"/>
                <a:gd name="T6" fmla="*/ 0 w 62"/>
                <a:gd name="T7" fmla="*/ 0 h 2732"/>
                <a:gd name="T8" fmla="*/ 0 w 62"/>
                <a:gd name="T9" fmla="*/ 0 h 2732"/>
                <a:gd name="T10" fmla="*/ 0 w 62"/>
                <a:gd name="T11" fmla="*/ 0 h 2732"/>
                <a:gd name="T12" fmla="*/ 0 w 62"/>
                <a:gd name="T13" fmla="*/ 0 h 2732"/>
                <a:gd name="T14" fmla="*/ 0 w 62"/>
                <a:gd name="T15" fmla="*/ 0 h 2732"/>
                <a:gd name="T16" fmla="*/ 0 w 62"/>
                <a:gd name="T17" fmla="*/ 0 h 2732"/>
                <a:gd name="T18" fmla="*/ 0 w 62"/>
                <a:gd name="T19" fmla="*/ 0 h 2732"/>
                <a:gd name="T20" fmla="*/ 0 w 62"/>
                <a:gd name="T21" fmla="*/ 0 h 2732"/>
                <a:gd name="T22" fmla="*/ 0 w 62"/>
                <a:gd name="T23" fmla="*/ 0 h 2732"/>
                <a:gd name="T24" fmla="*/ 0 w 62"/>
                <a:gd name="T25" fmla="*/ 0 h 27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732"/>
                <a:gd name="T41" fmla="*/ 62 w 62"/>
                <a:gd name="T42" fmla="*/ 2732 h 27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0 w 62"/>
                <a:gd name="T1" fmla="*/ 0 h 2595"/>
                <a:gd name="T2" fmla="*/ 0 w 62"/>
                <a:gd name="T3" fmla="*/ 0 h 2595"/>
                <a:gd name="T4" fmla="*/ 0 w 62"/>
                <a:gd name="T5" fmla="*/ 0 h 2595"/>
                <a:gd name="T6" fmla="*/ 0 w 62"/>
                <a:gd name="T7" fmla="*/ 0 h 2595"/>
                <a:gd name="T8" fmla="*/ 0 w 62"/>
                <a:gd name="T9" fmla="*/ 0 h 2595"/>
                <a:gd name="T10" fmla="*/ 0 w 62"/>
                <a:gd name="T11" fmla="*/ 0 h 2595"/>
                <a:gd name="T12" fmla="*/ 0 w 62"/>
                <a:gd name="T13" fmla="*/ 0 h 2595"/>
                <a:gd name="T14" fmla="*/ 0 w 62"/>
                <a:gd name="T15" fmla="*/ 0 h 2595"/>
                <a:gd name="T16" fmla="*/ 0 w 62"/>
                <a:gd name="T17" fmla="*/ 0 h 2595"/>
                <a:gd name="T18" fmla="*/ 0 w 62"/>
                <a:gd name="T19" fmla="*/ 0 h 2595"/>
                <a:gd name="T20" fmla="*/ 0 w 62"/>
                <a:gd name="T21" fmla="*/ 0 h 2595"/>
                <a:gd name="T22" fmla="*/ 0 w 62"/>
                <a:gd name="T23" fmla="*/ 0 h 2595"/>
                <a:gd name="T24" fmla="*/ 0 w 62"/>
                <a:gd name="T25" fmla="*/ 0 h 2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595"/>
                <a:gd name="T41" fmla="*/ 62 w 62"/>
                <a:gd name="T42" fmla="*/ 2595 h 2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0 w 62"/>
                <a:gd name="T3" fmla="*/ 0 h 1963"/>
                <a:gd name="T4" fmla="*/ 0 w 62"/>
                <a:gd name="T5" fmla="*/ 0 h 1963"/>
                <a:gd name="T6" fmla="*/ 0 w 62"/>
                <a:gd name="T7" fmla="*/ 0 h 1963"/>
                <a:gd name="T8" fmla="*/ 0 w 62"/>
                <a:gd name="T9" fmla="*/ 0 h 1963"/>
                <a:gd name="T10" fmla="*/ 0 w 62"/>
                <a:gd name="T11" fmla="*/ 0 h 1963"/>
                <a:gd name="T12" fmla="*/ 0 w 62"/>
                <a:gd name="T13" fmla="*/ 0 h 1963"/>
                <a:gd name="T14" fmla="*/ 0 w 62"/>
                <a:gd name="T15" fmla="*/ 0 h 19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63"/>
                <a:gd name="T26" fmla="*/ 62 w 62"/>
                <a:gd name="T27" fmla="*/ 1963 h 19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0 w 62"/>
                <a:gd name="T3" fmla="*/ 0 h 1920"/>
                <a:gd name="T4" fmla="*/ 0 w 62"/>
                <a:gd name="T5" fmla="*/ 0 h 1920"/>
                <a:gd name="T6" fmla="*/ 0 w 62"/>
                <a:gd name="T7" fmla="*/ 0 h 1920"/>
                <a:gd name="T8" fmla="*/ 0 w 62"/>
                <a:gd name="T9" fmla="*/ 0 h 1920"/>
                <a:gd name="T10" fmla="*/ 0 w 62"/>
                <a:gd name="T11" fmla="*/ 0 h 1920"/>
                <a:gd name="T12" fmla="*/ 0 w 62"/>
                <a:gd name="T13" fmla="*/ 0 h 1920"/>
                <a:gd name="T14" fmla="*/ 0 w 62"/>
                <a:gd name="T15" fmla="*/ 0 h 19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20"/>
                <a:gd name="T26" fmla="*/ 62 w 62"/>
                <a:gd name="T27" fmla="*/ 1920 h 19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0 w 62"/>
                <a:gd name="T3" fmla="*/ 0 h 1514"/>
                <a:gd name="T4" fmla="*/ 0 w 62"/>
                <a:gd name="T5" fmla="*/ 0 h 1514"/>
                <a:gd name="T6" fmla="*/ 0 w 62"/>
                <a:gd name="T7" fmla="*/ 0 h 1514"/>
                <a:gd name="T8" fmla="*/ 0 w 62"/>
                <a:gd name="T9" fmla="*/ 0 h 1514"/>
                <a:gd name="T10" fmla="*/ 0 w 62"/>
                <a:gd name="T11" fmla="*/ 0 h 1514"/>
                <a:gd name="T12" fmla="*/ 0 w 62"/>
                <a:gd name="T13" fmla="*/ 0 h 1514"/>
                <a:gd name="T14" fmla="*/ 0 w 62"/>
                <a:gd name="T15" fmla="*/ 0 h 1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514"/>
                <a:gd name="T26" fmla="*/ 62 w 62"/>
                <a:gd name="T27" fmla="*/ 1514 h 15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0 w 61"/>
                <a:gd name="T3" fmla="*/ 0 h 1496"/>
                <a:gd name="T4" fmla="*/ 0 w 61"/>
                <a:gd name="T5" fmla="*/ 0 h 1496"/>
                <a:gd name="T6" fmla="*/ 0 w 61"/>
                <a:gd name="T7" fmla="*/ 0 h 1496"/>
                <a:gd name="T8" fmla="*/ 0 w 61"/>
                <a:gd name="T9" fmla="*/ 0 h 1496"/>
                <a:gd name="T10" fmla="*/ 0 w 61"/>
                <a:gd name="T11" fmla="*/ 0 h 1496"/>
                <a:gd name="T12" fmla="*/ 0 w 61"/>
                <a:gd name="T13" fmla="*/ 0 h 1496"/>
                <a:gd name="T14" fmla="*/ 0 w 61"/>
                <a:gd name="T15" fmla="*/ 0 h 1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496"/>
                <a:gd name="T26" fmla="*/ 61 w 61"/>
                <a:gd name="T27" fmla="*/ 1496 h 1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0 w 62"/>
                <a:gd name="T3" fmla="*/ 0 h 1161"/>
                <a:gd name="T4" fmla="*/ 0 w 62"/>
                <a:gd name="T5" fmla="*/ 0 h 1161"/>
                <a:gd name="T6" fmla="*/ 0 w 62"/>
                <a:gd name="T7" fmla="*/ 0 h 1161"/>
                <a:gd name="T8" fmla="*/ 0 w 62"/>
                <a:gd name="T9" fmla="*/ 0 h 1161"/>
                <a:gd name="T10" fmla="*/ 0 w 62"/>
                <a:gd name="T11" fmla="*/ 0 h 1161"/>
                <a:gd name="T12" fmla="*/ 0 w 62"/>
                <a:gd name="T13" fmla="*/ 0 h 1161"/>
                <a:gd name="T14" fmla="*/ 0 w 62"/>
                <a:gd name="T15" fmla="*/ 0 h 1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1"/>
                <a:gd name="T26" fmla="*/ 62 w 62"/>
                <a:gd name="T27" fmla="*/ 1161 h 11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0 w 62"/>
                <a:gd name="T3" fmla="*/ 0 h 1162"/>
                <a:gd name="T4" fmla="*/ 0 w 62"/>
                <a:gd name="T5" fmla="*/ 0 h 1162"/>
                <a:gd name="T6" fmla="*/ 0 w 62"/>
                <a:gd name="T7" fmla="*/ 0 h 1162"/>
                <a:gd name="T8" fmla="*/ 0 w 62"/>
                <a:gd name="T9" fmla="*/ 0 h 1162"/>
                <a:gd name="T10" fmla="*/ 0 w 62"/>
                <a:gd name="T11" fmla="*/ 0 h 1162"/>
                <a:gd name="T12" fmla="*/ 0 w 62"/>
                <a:gd name="T13" fmla="*/ 0 h 1162"/>
                <a:gd name="T14" fmla="*/ 0 w 62"/>
                <a:gd name="T15" fmla="*/ 0 h 1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2"/>
                <a:gd name="T26" fmla="*/ 62 w 62"/>
                <a:gd name="T27" fmla="*/ 1162 h 1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0 w 61"/>
                <a:gd name="T3" fmla="*/ 0 h 845"/>
                <a:gd name="T4" fmla="*/ 0 w 61"/>
                <a:gd name="T5" fmla="*/ 0 h 845"/>
                <a:gd name="T6" fmla="*/ 0 w 61"/>
                <a:gd name="T7" fmla="*/ 0 h 845"/>
                <a:gd name="T8" fmla="*/ 0 w 61"/>
                <a:gd name="T9" fmla="*/ 0 h 845"/>
                <a:gd name="T10" fmla="*/ 0 w 61"/>
                <a:gd name="T11" fmla="*/ 0 h 845"/>
                <a:gd name="T12" fmla="*/ 0 w 61"/>
                <a:gd name="T13" fmla="*/ 0 h 845"/>
                <a:gd name="T14" fmla="*/ 0 w 61"/>
                <a:gd name="T15" fmla="*/ 0 h 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845"/>
                <a:gd name="T26" fmla="*/ 61 w 61"/>
                <a:gd name="T27" fmla="*/ 845 h 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0 w 62"/>
                <a:gd name="T3" fmla="*/ 0 h 864"/>
                <a:gd name="T4" fmla="*/ 0 w 62"/>
                <a:gd name="T5" fmla="*/ 0 h 864"/>
                <a:gd name="T6" fmla="*/ 0 w 62"/>
                <a:gd name="T7" fmla="*/ 0 h 864"/>
                <a:gd name="T8" fmla="*/ 0 w 62"/>
                <a:gd name="T9" fmla="*/ 0 h 864"/>
                <a:gd name="T10" fmla="*/ 0 w 62"/>
                <a:gd name="T11" fmla="*/ 0 h 864"/>
                <a:gd name="T12" fmla="*/ 0 w 62"/>
                <a:gd name="T13" fmla="*/ 0 h 864"/>
                <a:gd name="T14" fmla="*/ 0 w 62"/>
                <a:gd name="T15" fmla="*/ 0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864"/>
                <a:gd name="T26" fmla="*/ 62 w 62"/>
                <a:gd name="T27" fmla="*/ 864 h 8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0 w 62"/>
                <a:gd name="T3" fmla="*/ 0 h 572"/>
                <a:gd name="T4" fmla="*/ 0 w 62"/>
                <a:gd name="T5" fmla="*/ 0 h 572"/>
                <a:gd name="T6" fmla="*/ 0 w 62"/>
                <a:gd name="T7" fmla="*/ 0 h 572"/>
                <a:gd name="T8" fmla="*/ 0 w 62"/>
                <a:gd name="T9" fmla="*/ 0 h 572"/>
                <a:gd name="T10" fmla="*/ 0 w 62"/>
                <a:gd name="T11" fmla="*/ 0 h 572"/>
                <a:gd name="T12" fmla="*/ 0 w 62"/>
                <a:gd name="T13" fmla="*/ 0 h 572"/>
                <a:gd name="T14" fmla="*/ 0 w 62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72"/>
                <a:gd name="T26" fmla="*/ 62 w 62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0 w 62"/>
                <a:gd name="T3" fmla="*/ 0 h 533"/>
                <a:gd name="T4" fmla="*/ 0 w 62"/>
                <a:gd name="T5" fmla="*/ 0 h 533"/>
                <a:gd name="T6" fmla="*/ 0 w 62"/>
                <a:gd name="T7" fmla="*/ 0 h 533"/>
                <a:gd name="T8" fmla="*/ 0 w 62"/>
                <a:gd name="T9" fmla="*/ 0 h 533"/>
                <a:gd name="T10" fmla="*/ 0 w 62"/>
                <a:gd name="T11" fmla="*/ 0 h 533"/>
                <a:gd name="T12" fmla="*/ 0 w 62"/>
                <a:gd name="T13" fmla="*/ 0 h 533"/>
                <a:gd name="T14" fmla="*/ 0 w 62"/>
                <a:gd name="T15" fmla="*/ 0 h 5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33"/>
                <a:gd name="T26" fmla="*/ 62 w 62"/>
                <a:gd name="T27" fmla="*/ 533 h 5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0 w 62"/>
                <a:gd name="T3" fmla="*/ 0 h 185"/>
                <a:gd name="T4" fmla="*/ 0 w 62"/>
                <a:gd name="T5" fmla="*/ 0 h 185"/>
                <a:gd name="T6" fmla="*/ 0 w 62"/>
                <a:gd name="T7" fmla="*/ 0 h 185"/>
                <a:gd name="T8" fmla="*/ 0 w 62"/>
                <a:gd name="T9" fmla="*/ 0 h 185"/>
                <a:gd name="T10" fmla="*/ 0 w 62"/>
                <a:gd name="T11" fmla="*/ 0 h 185"/>
                <a:gd name="T12" fmla="*/ 0 w 62"/>
                <a:gd name="T13" fmla="*/ 0 h 185"/>
                <a:gd name="T14" fmla="*/ 0 w 62"/>
                <a:gd name="T15" fmla="*/ 0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85"/>
                <a:gd name="T26" fmla="*/ 62 w 62"/>
                <a:gd name="T27" fmla="*/ 185 h 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0 w 62"/>
                <a:gd name="T3" fmla="*/ 0 h 246"/>
                <a:gd name="T4" fmla="*/ 0 w 62"/>
                <a:gd name="T5" fmla="*/ 0 h 246"/>
                <a:gd name="T6" fmla="*/ 0 w 62"/>
                <a:gd name="T7" fmla="*/ 0 h 246"/>
                <a:gd name="T8" fmla="*/ 0 w 62"/>
                <a:gd name="T9" fmla="*/ 0 h 246"/>
                <a:gd name="T10" fmla="*/ 0 w 62"/>
                <a:gd name="T11" fmla="*/ 0 h 246"/>
                <a:gd name="T12" fmla="*/ 0 w 62"/>
                <a:gd name="T13" fmla="*/ 0 h 246"/>
                <a:gd name="T14" fmla="*/ 0 w 62"/>
                <a:gd name="T15" fmla="*/ 0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246"/>
                <a:gd name="T26" fmla="*/ 62 w 62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0 w 4390"/>
                <a:gd name="T1" fmla="*/ 0 h 3324"/>
                <a:gd name="T2" fmla="*/ 0 w 4390"/>
                <a:gd name="T3" fmla="*/ 0 h 3324"/>
                <a:gd name="T4" fmla="*/ 0 w 4390"/>
                <a:gd name="T5" fmla="*/ 0 h 3324"/>
                <a:gd name="T6" fmla="*/ 0 w 4390"/>
                <a:gd name="T7" fmla="*/ 0 h 3324"/>
                <a:gd name="T8" fmla="*/ 0 w 4390"/>
                <a:gd name="T9" fmla="*/ 0 h 3324"/>
                <a:gd name="T10" fmla="*/ 0 w 4390"/>
                <a:gd name="T11" fmla="*/ 0 h 3324"/>
                <a:gd name="T12" fmla="*/ 0 w 4390"/>
                <a:gd name="T13" fmla="*/ 0 h 3324"/>
                <a:gd name="T14" fmla="*/ 0 w 4390"/>
                <a:gd name="T15" fmla="*/ 0 h 3324"/>
                <a:gd name="T16" fmla="*/ 0 w 4390"/>
                <a:gd name="T17" fmla="*/ 0 h 3324"/>
                <a:gd name="T18" fmla="*/ 0 w 4390"/>
                <a:gd name="T19" fmla="*/ 0 h 3324"/>
                <a:gd name="T20" fmla="*/ 0 w 4390"/>
                <a:gd name="T21" fmla="*/ 0 h 3324"/>
                <a:gd name="T22" fmla="*/ 0 w 4390"/>
                <a:gd name="T23" fmla="*/ 0 h 3324"/>
                <a:gd name="T24" fmla="*/ 0 w 4390"/>
                <a:gd name="T25" fmla="*/ 0 h 3324"/>
                <a:gd name="T26" fmla="*/ 0 w 4390"/>
                <a:gd name="T27" fmla="*/ 0 h 3324"/>
                <a:gd name="T28" fmla="*/ 0 w 4390"/>
                <a:gd name="T29" fmla="*/ 0 h 3324"/>
                <a:gd name="T30" fmla="*/ 0 w 4390"/>
                <a:gd name="T31" fmla="*/ 0 h 3324"/>
                <a:gd name="T32" fmla="*/ 0 w 4390"/>
                <a:gd name="T33" fmla="*/ 0 h 3324"/>
                <a:gd name="T34" fmla="*/ 0 w 4390"/>
                <a:gd name="T35" fmla="*/ 0 h 3324"/>
                <a:gd name="T36" fmla="*/ 0 w 4390"/>
                <a:gd name="T37" fmla="*/ 0 h 3324"/>
                <a:gd name="T38" fmla="*/ 0 w 4390"/>
                <a:gd name="T39" fmla="*/ 0 h 3324"/>
                <a:gd name="T40" fmla="*/ 0 w 4390"/>
                <a:gd name="T41" fmla="*/ 0 h 3324"/>
                <a:gd name="T42" fmla="*/ 0 w 4390"/>
                <a:gd name="T43" fmla="*/ 0 h 3324"/>
                <a:gd name="T44" fmla="*/ 0 w 4390"/>
                <a:gd name="T45" fmla="*/ 0 h 3324"/>
                <a:gd name="T46" fmla="*/ 0 w 4390"/>
                <a:gd name="T47" fmla="*/ 0 h 3324"/>
                <a:gd name="T48" fmla="*/ 0 w 4390"/>
                <a:gd name="T49" fmla="*/ 0 h 3324"/>
                <a:gd name="T50" fmla="*/ 0 w 4390"/>
                <a:gd name="T51" fmla="*/ 0 h 3324"/>
                <a:gd name="T52" fmla="*/ 0 w 4390"/>
                <a:gd name="T53" fmla="*/ 0 h 3324"/>
                <a:gd name="T54" fmla="*/ 0 w 4390"/>
                <a:gd name="T55" fmla="*/ 0 h 3324"/>
                <a:gd name="T56" fmla="*/ 0 w 4390"/>
                <a:gd name="T57" fmla="*/ 0 h 3324"/>
                <a:gd name="T58" fmla="*/ 0 w 4390"/>
                <a:gd name="T59" fmla="*/ 0 h 3324"/>
                <a:gd name="T60" fmla="*/ 0 w 4390"/>
                <a:gd name="T61" fmla="*/ 0 h 3324"/>
                <a:gd name="T62" fmla="*/ 0 w 4390"/>
                <a:gd name="T63" fmla="*/ 0 h 3324"/>
                <a:gd name="T64" fmla="*/ 0 w 4390"/>
                <a:gd name="T65" fmla="*/ 0 h 3324"/>
                <a:gd name="T66" fmla="*/ 0 w 4390"/>
                <a:gd name="T67" fmla="*/ 0 h 3324"/>
                <a:gd name="T68" fmla="*/ 0 w 4390"/>
                <a:gd name="T69" fmla="*/ 0 h 3324"/>
                <a:gd name="T70" fmla="*/ 0 w 4390"/>
                <a:gd name="T71" fmla="*/ 0 h 3324"/>
                <a:gd name="T72" fmla="*/ 0 w 4390"/>
                <a:gd name="T73" fmla="*/ 0 h 3324"/>
                <a:gd name="T74" fmla="*/ 0 w 4390"/>
                <a:gd name="T75" fmla="*/ 0 h 3324"/>
                <a:gd name="T76" fmla="*/ 0 w 4390"/>
                <a:gd name="T77" fmla="*/ 0 h 3324"/>
                <a:gd name="T78" fmla="*/ 0 w 4390"/>
                <a:gd name="T79" fmla="*/ 0 h 3324"/>
                <a:gd name="T80" fmla="*/ 0 w 4390"/>
                <a:gd name="T81" fmla="*/ 0 h 3324"/>
                <a:gd name="T82" fmla="*/ 0 w 4390"/>
                <a:gd name="T83" fmla="*/ 0 h 3324"/>
                <a:gd name="T84" fmla="*/ 0 w 4390"/>
                <a:gd name="T85" fmla="*/ 0 h 3324"/>
                <a:gd name="T86" fmla="*/ 0 w 4390"/>
                <a:gd name="T87" fmla="*/ 0 h 3324"/>
                <a:gd name="T88" fmla="*/ 0 w 4390"/>
                <a:gd name="T89" fmla="*/ 0 h 3324"/>
                <a:gd name="T90" fmla="*/ 0 w 4390"/>
                <a:gd name="T91" fmla="*/ 0 h 3324"/>
                <a:gd name="T92" fmla="*/ 0 w 4390"/>
                <a:gd name="T93" fmla="*/ 0 h 3324"/>
                <a:gd name="T94" fmla="*/ 0 w 4390"/>
                <a:gd name="T95" fmla="*/ 0 h 3324"/>
                <a:gd name="T96" fmla="*/ 0 w 4390"/>
                <a:gd name="T97" fmla="*/ 0 h 3324"/>
                <a:gd name="T98" fmla="*/ 0 w 4390"/>
                <a:gd name="T99" fmla="*/ 0 h 3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90"/>
                <a:gd name="T151" fmla="*/ 0 h 3324"/>
                <a:gd name="T152" fmla="*/ 4390 w 4390"/>
                <a:gd name="T153" fmla="*/ 3324 h 3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0 w 676"/>
                <a:gd name="T1" fmla="*/ 0 h 2402"/>
                <a:gd name="T2" fmla="*/ 0 w 676"/>
                <a:gd name="T3" fmla="*/ 0 h 2402"/>
                <a:gd name="T4" fmla="*/ 0 w 676"/>
                <a:gd name="T5" fmla="*/ 0 h 2402"/>
                <a:gd name="T6" fmla="*/ 0 w 676"/>
                <a:gd name="T7" fmla="*/ 0 h 2402"/>
                <a:gd name="T8" fmla="*/ 0 w 676"/>
                <a:gd name="T9" fmla="*/ 0 h 2402"/>
                <a:gd name="T10" fmla="*/ 0 w 676"/>
                <a:gd name="T11" fmla="*/ 0 h 2402"/>
                <a:gd name="T12" fmla="*/ 0 w 676"/>
                <a:gd name="T13" fmla="*/ 0 h 2402"/>
                <a:gd name="T14" fmla="*/ 0 w 676"/>
                <a:gd name="T15" fmla="*/ 0 h 2402"/>
                <a:gd name="T16" fmla="*/ 0 w 676"/>
                <a:gd name="T17" fmla="*/ 0 h 2402"/>
                <a:gd name="T18" fmla="*/ 0 w 676"/>
                <a:gd name="T19" fmla="*/ 0 h 2402"/>
                <a:gd name="T20" fmla="*/ 0 w 676"/>
                <a:gd name="T21" fmla="*/ 0 h 2402"/>
                <a:gd name="T22" fmla="*/ 0 w 676"/>
                <a:gd name="T23" fmla="*/ 0 h 2402"/>
                <a:gd name="T24" fmla="*/ 0 w 676"/>
                <a:gd name="T25" fmla="*/ 0 h 2402"/>
                <a:gd name="T26" fmla="*/ 0 w 676"/>
                <a:gd name="T27" fmla="*/ 0 h 2402"/>
                <a:gd name="T28" fmla="*/ 0 w 676"/>
                <a:gd name="T29" fmla="*/ 0 h 2402"/>
                <a:gd name="T30" fmla="*/ 0 w 676"/>
                <a:gd name="T31" fmla="*/ 0 h 2402"/>
                <a:gd name="T32" fmla="*/ 0 w 676"/>
                <a:gd name="T33" fmla="*/ 0 h 2402"/>
                <a:gd name="T34" fmla="*/ 0 w 676"/>
                <a:gd name="T35" fmla="*/ 0 h 2402"/>
                <a:gd name="T36" fmla="*/ 0 w 676"/>
                <a:gd name="T37" fmla="*/ 0 h 2402"/>
                <a:gd name="T38" fmla="*/ 0 w 676"/>
                <a:gd name="T39" fmla="*/ 0 h 2402"/>
                <a:gd name="T40" fmla="*/ 0 w 676"/>
                <a:gd name="T41" fmla="*/ 0 h 2402"/>
                <a:gd name="T42" fmla="*/ 0 w 676"/>
                <a:gd name="T43" fmla="*/ 0 h 2402"/>
                <a:gd name="T44" fmla="*/ 0 w 676"/>
                <a:gd name="T45" fmla="*/ 0 h 2402"/>
                <a:gd name="T46" fmla="*/ 0 w 676"/>
                <a:gd name="T47" fmla="*/ 0 h 2402"/>
                <a:gd name="T48" fmla="*/ 0 w 676"/>
                <a:gd name="T49" fmla="*/ 0 h 2402"/>
                <a:gd name="T50" fmla="*/ 0 w 676"/>
                <a:gd name="T51" fmla="*/ 0 h 2402"/>
                <a:gd name="T52" fmla="*/ 0 w 676"/>
                <a:gd name="T53" fmla="*/ 0 h 2402"/>
                <a:gd name="T54" fmla="*/ 0 w 676"/>
                <a:gd name="T55" fmla="*/ 0 h 2402"/>
                <a:gd name="T56" fmla="*/ 0 w 676"/>
                <a:gd name="T57" fmla="*/ 0 h 2402"/>
                <a:gd name="T58" fmla="*/ 0 w 676"/>
                <a:gd name="T59" fmla="*/ 0 h 2402"/>
                <a:gd name="T60" fmla="*/ 0 w 676"/>
                <a:gd name="T61" fmla="*/ 0 h 2402"/>
                <a:gd name="T62" fmla="*/ 0 w 676"/>
                <a:gd name="T63" fmla="*/ 0 h 2402"/>
                <a:gd name="T64" fmla="*/ 0 w 676"/>
                <a:gd name="T65" fmla="*/ 0 h 2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2402"/>
                <a:gd name="T101" fmla="*/ 676 w 676"/>
                <a:gd name="T102" fmla="*/ 2402 h 2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0 w 125"/>
                <a:gd name="T1" fmla="*/ 0 h 2908"/>
                <a:gd name="T2" fmla="*/ 0 w 125"/>
                <a:gd name="T3" fmla="*/ 0 h 2908"/>
                <a:gd name="T4" fmla="*/ 0 w 125"/>
                <a:gd name="T5" fmla="*/ 0 h 2908"/>
                <a:gd name="T6" fmla="*/ 0 w 125"/>
                <a:gd name="T7" fmla="*/ 0 h 2908"/>
                <a:gd name="T8" fmla="*/ 0 w 125"/>
                <a:gd name="T9" fmla="*/ 0 h 2908"/>
                <a:gd name="T10" fmla="*/ 0 w 125"/>
                <a:gd name="T11" fmla="*/ 0 h 2908"/>
                <a:gd name="T12" fmla="*/ 0 w 125"/>
                <a:gd name="T13" fmla="*/ 0 h 2908"/>
                <a:gd name="T14" fmla="*/ 0 w 125"/>
                <a:gd name="T15" fmla="*/ 0 h 2908"/>
                <a:gd name="T16" fmla="*/ 0 w 125"/>
                <a:gd name="T17" fmla="*/ 0 h 2908"/>
                <a:gd name="T18" fmla="*/ 0 w 125"/>
                <a:gd name="T19" fmla="*/ 0 h 2908"/>
                <a:gd name="T20" fmla="*/ 0 w 125"/>
                <a:gd name="T21" fmla="*/ 0 h 2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2908"/>
                <a:gd name="T35" fmla="*/ 125 w 125"/>
                <a:gd name="T36" fmla="*/ 2908 h 29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0 w 125"/>
                <a:gd name="T1" fmla="*/ 0 h 3196"/>
                <a:gd name="T2" fmla="*/ 0 w 125"/>
                <a:gd name="T3" fmla="*/ 0 h 3196"/>
                <a:gd name="T4" fmla="*/ 0 w 125"/>
                <a:gd name="T5" fmla="*/ 0 h 3196"/>
                <a:gd name="T6" fmla="*/ 0 w 125"/>
                <a:gd name="T7" fmla="*/ 0 h 3196"/>
                <a:gd name="T8" fmla="*/ 0 w 125"/>
                <a:gd name="T9" fmla="*/ 0 h 3196"/>
                <a:gd name="T10" fmla="*/ 0 w 125"/>
                <a:gd name="T11" fmla="*/ 0 h 3196"/>
                <a:gd name="T12" fmla="*/ 0 w 125"/>
                <a:gd name="T13" fmla="*/ 0 h 3196"/>
                <a:gd name="T14" fmla="*/ 0 w 125"/>
                <a:gd name="T15" fmla="*/ 0 h 3196"/>
                <a:gd name="T16" fmla="*/ 0 w 125"/>
                <a:gd name="T17" fmla="*/ 0 h 3196"/>
                <a:gd name="T18" fmla="*/ 0 w 125"/>
                <a:gd name="T19" fmla="*/ 0 h 3196"/>
                <a:gd name="T20" fmla="*/ 0 w 125"/>
                <a:gd name="T21" fmla="*/ 0 h 3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196"/>
                <a:gd name="T35" fmla="*/ 125 w 125"/>
                <a:gd name="T36" fmla="*/ 3196 h 3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0 w 126"/>
                <a:gd name="T1" fmla="*/ 0 h 3322"/>
                <a:gd name="T2" fmla="*/ 0 w 126"/>
                <a:gd name="T3" fmla="*/ 0 h 3322"/>
                <a:gd name="T4" fmla="*/ 0 w 126"/>
                <a:gd name="T5" fmla="*/ 0 h 3322"/>
                <a:gd name="T6" fmla="*/ 0 w 126"/>
                <a:gd name="T7" fmla="*/ 0 h 3322"/>
                <a:gd name="T8" fmla="*/ 0 w 126"/>
                <a:gd name="T9" fmla="*/ 0 h 3322"/>
                <a:gd name="T10" fmla="*/ 0 w 126"/>
                <a:gd name="T11" fmla="*/ 0 h 3322"/>
                <a:gd name="T12" fmla="*/ 0 w 126"/>
                <a:gd name="T13" fmla="*/ 0 h 3322"/>
                <a:gd name="T14" fmla="*/ 0 w 126"/>
                <a:gd name="T15" fmla="*/ 0 h 3322"/>
                <a:gd name="T16" fmla="*/ 0 w 126"/>
                <a:gd name="T17" fmla="*/ 0 h 3322"/>
                <a:gd name="T18" fmla="*/ 0 w 126"/>
                <a:gd name="T19" fmla="*/ 0 h 3322"/>
                <a:gd name="T20" fmla="*/ 0 w 126"/>
                <a:gd name="T21" fmla="*/ 0 h 3322"/>
                <a:gd name="T22" fmla="*/ 0 w 126"/>
                <a:gd name="T23" fmla="*/ 0 h 3322"/>
                <a:gd name="T24" fmla="*/ 0 w 126"/>
                <a:gd name="T25" fmla="*/ 0 h 3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2"/>
                <a:gd name="T41" fmla="*/ 126 w 126"/>
                <a:gd name="T42" fmla="*/ 3322 h 3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0 h 3324"/>
                <a:gd name="T2" fmla="*/ 0 w 126"/>
                <a:gd name="T3" fmla="*/ 0 h 3324"/>
                <a:gd name="T4" fmla="*/ 0 w 126"/>
                <a:gd name="T5" fmla="*/ 0 h 3324"/>
                <a:gd name="T6" fmla="*/ 0 w 126"/>
                <a:gd name="T7" fmla="*/ 0 h 3324"/>
                <a:gd name="T8" fmla="*/ 0 w 126"/>
                <a:gd name="T9" fmla="*/ 0 h 3324"/>
                <a:gd name="T10" fmla="*/ 0 w 126"/>
                <a:gd name="T11" fmla="*/ 0 h 3324"/>
                <a:gd name="T12" fmla="*/ 0 w 126"/>
                <a:gd name="T13" fmla="*/ 0 h 3324"/>
                <a:gd name="T14" fmla="*/ 0 w 126"/>
                <a:gd name="T15" fmla="*/ 0 h 3324"/>
                <a:gd name="T16" fmla="*/ 0 w 126"/>
                <a:gd name="T17" fmla="*/ 0 h 3324"/>
                <a:gd name="T18" fmla="*/ 0 w 126"/>
                <a:gd name="T19" fmla="*/ 0 h 3324"/>
                <a:gd name="T20" fmla="*/ 0 w 126"/>
                <a:gd name="T21" fmla="*/ 0 h 3324"/>
                <a:gd name="T22" fmla="*/ 0 w 126"/>
                <a:gd name="T23" fmla="*/ 0 h 3324"/>
                <a:gd name="T24" fmla="*/ 0 w 126"/>
                <a:gd name="T25" fmla="*/ 0 h 3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4"/>
                <a:gd name="T41" fmla="*/ 126 w 126"/>
                <a:gd name="T42" fmla="*/ 3324 h 3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0 h 3207"/>
                <a:gd name="T2" fmla="*/ 0 w 125"/>
                <a:gd name="T3" fmla="*/ 0 h 3207"/>
                <a:gd name="T4" fmla="*/ 0 w 125"/>
                <a:gd name="T5" fmla="*/ 0 h 3207"/>
                <a:gd name="T6" fmla="*/ 0 w 125"/>
                <a:gd name="T7" fmla="*/ 0 h 3207"/>
                <a:gd name="T8" fmla="*/ 0 w 125"/>
                <a:gd name="T9" fmla="*/ 0 h 3207"/>
                <a:gd name="T10" fmla="*/ 0 w 125"/>
                <a:gd name="T11" fmla="*/ 0 h 3207"/>
                <a:gd name="T12" fmla="*/ 0 w 125"/>
                <a:gd name="T13" fmla="*/ 0 h 3207"/>
                <a:gd name="T14" fmla="*/ 0 w 125"/>
                <a:gd name="T15" fmla="*/ 0 h 3207"/>
                <a:gd name="T16" fmla="*/ 0 w 125"/>
                <a:gd name="T17" fmla="*/ 0 h 3207"/>
                <a:gd name="T18" fmla="*/ 0 w 125"/>
                <a:gd name="T19" fmla="*/ 0 h 3207"/>
                <a:gd name="T20" fmla="*/ 0 w 125"/>
                <a:gd name="T21" fmla="*/ 0 h 3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207"/>
                <a:gd name="T35" fmla="*/ 125 w 125"/>
                <a:gd name="T36" fmla="*/ 3207 h 3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0 h 2928"/>
                <a:gd name="T2" fmla="*/ 0 w 126"/>
                <a:gd name="T3" fmla="*/ 0 h 2928"/>
                <a:gd name="T4" fmla="*/ 0 w 126"/>
                <a:gd name="T5" fmla="*/ 0 h 2928"/>
                <a:gd name="T6" fmla="*/ 0 w 126"/>
                <a:gd name="T7" fmla="*/ 0 h 2928"/>
                <a:gd name="T8" fmla="*/ 0 w 126"/>
                <a:gd name="T9" fmla="*/ 0 h 2928"/>
                <a:gd name="T10" fmla="*/ 0 w 126"/>
                <a:gd name="T11" fmla="*/ 0 h 2928"/>
                <a:gd name="T12" fmla="*/ 0 w 126"/>
                <a:gd name="T13" fmla="*/ 0 h 2928"/>
                <a:gd name="T14" fmla="*/ 0 w 126"/>
                <a:gd name="T15" fmla="*/ 0 h 2928"/>
                <a:gd name="T16" fmla="*/ 0 w 126"/>
                <a:gd name="T17" fmla="*/ 0 h 2928"/>
                <a:gd name="T18" fmla="*/ 0 w 126"/>
                <a:gd name="T19" fmla="*/ 0 h 2928"/>
                <a:gd name="T20" fmla="*/ 0 w 126"/>
                <a:gd name="T21" fmla="*/ 0 h 2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928"/>
                <a:gd name="T35" fmla="*/ 126 w 126"/>
                <a:gd name="T36" fmla="*/ 2928 h 2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0 w 701"/>
                <a:gd name="T1" fmla="*/ 0 h 2436"/>
                <a:gd name="T2" fmla="*/ 0 w 701"/>
                <a:gd name="T3" fmla="*/ 0 h 2436"/>
                <a:gd name="T4" fmla="*/ 0 w 701"/>
                <a:gd name="T5" fmla="*/ 0 h 2436"/>
                <a:gd name="T6" fmla="*/ 0 w 701"/>
                <a:gd name="T7" fmla="*/ 0 h 2436"/>
                <a:gd name="T8" fmla="*/ 0 w 701"/>
                <a:gd name="T9" fmla="*/ 0 h 2436"/>
                <a:gd name="T10" fmla="*/ 0 w 701"/>
                <a:gd name="T11" fmla="*/ 0 h 2436"/>
                <a:gd name="T12" fmla="*/ 0 w 701"/>
                <a:gd name="T13" fmla="*/ 0 h 2436"/>
                <a:gd name="T14" fmla="*/ 0 w 701"/>
                <a:gd name="T15" fmla="*/ 0 h 2436"/>
                <a:gd name="T16" fmla="*/ 0 w 701"/>
                <a:gd name="T17" fmla="*/ 0 h 2436"/>
                <a:gd name="T18" fmla="*/ 0 w 701"/>
                <a:gd name="T19" fmla="*/ 0 h 2436"/>
                <a:gd name="T20" fmla="*/ 0 w 701"/>
                <a:gd name="T21" fmla="*/ 0 h 2436"/>
                <a:gd name="T22" fmla="*/ 0 w 701"/>
                <a:gd name="T23" fmla="*/ 0 h 2436"/>
                <a:gd name="T24" fmla="*/ 0 w 701"/>
                <a:gd name="T25" fmla="*/ 0 h 2436"/>
                <a:gd name="T26" fmla="*/ 0 w 701"/>
                <a:gd name="T27" fmla="*/ 0 h 2436"/>
                <a:gd name="T28" fmla="*/ 0 w 701"/>
                <a:gd name="T29" fmla="*/ 0 h 2436"/>
                <a:gd name="T30" fmla="*/ 0 w 701"/>
                <a:gd name="T31" fmla="*/ 0 h 2436"/>
                <a:gd name="T32" fmla="*/ 0 w 701"/>
                <a:gd name="T33" fmla="*/ 0 h 2436"/>
                <a:gd name="T34" fmla="*/ 0 w 701"/>
                <a:gd name="T35" fmla="*/ 0 h 2436"/>
                <a:gd name="T36" fmla="*/ 0 w 701"/>
                <a:gd name="T37" fmla="*/ 0 h 2436"/>
                <a:gd name="T38" fmla="*/ 0 w 701"/>
                <a:gd name="T39" fmla="*/ 0 h 2436"/>
                <a:gd name="T40" fmla="*/ 0 w 701"/>
                <a:gd name="T41" fmla="*/ 0 h 2436"/>
                <a:gd name="T42" fmla="*/ 0 w 701"/>
                <a:gd name="T43" fmla="*/ 0 h 2436"/>
                <a:gd name="T44" fmla="*/ 0 w 701"/>
                <a:gd name="T45" fmla="*/ 0 h 2436"/>
                <a:gd name="T46" fmla="*/ 0 w 701"/>
                <a:gd name="T47" fmla="*/ 0 h 2436"/>
                <a:gd name="T48" fmla="*/ 0 w 701"/>
                <a:gd name="T49" fmla="*/ 0 h 2436"/>
                <a:gd name="T50" fmla="*/ 0 w 701"/>
                <a:gd name="T51" fmla="*/ 0 h 2436"/>
                <a:gd name="T52" fmla="*/ 0 w 701"/>
                <a:gd name="T53" fmla="*/ 0 h 2436"/>
                <a:gd name="T54" fmla="*/ 0 w 701"/>
                <a:gd name="T55" fmla="*/ 0 h 2436"/>
                <a:gd name="T56" fmla="*/ 0 w 701"/>
                <a:gd name="T57" fmla="*/ 0 h 2436"/>
                <a:gd name="T58" fmla="*/ 0 w 701"/>
                <a:gd name="T59" fmla="*/ 0 h 2436"/>
                <a:gd name="T60" fmla="*/ 0 w 701"/>
                <a:gd name="T61" fmla="*/ 0 h 2436"/>
                <a:gd name="T62" fmla="*/ 0 w 701"/>
                <a:gd name="T63" fmla="*/ 0 h 2436"/>
                <a:gd name="T64" fmla="*/ 0 w 701"/>
                <a:gd name="T65" fmla="*/ 0 h 24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1"/>
                <a:gd name="T100" fmla="*/ 0 h 2436"/>
                <a:gd name="T101" fmla="*/ 701 w 701"/>
                <a:gd name="T102" fmla="*/ 2436 h 24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4387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5" name="Group 6"/>
          <p:cNvGrpSpPr>
            <a:grpSpLocks noChangeAspect="1"/>
          </p:cNvGrpSpPr>
          <p:nvPr userDrawn="1"/>
        </p:nvGrpSpPr>
        <p:grpSpPr bwMode="auto">
          <a:xfrm>
            <a:off x="7121181" y="128588"/>
            <a:ext cx="1829144" cy="306505"/>
            <a:chOff x="0" y="0"/>
            <a:chExt cx="3050" cy="560"/>
          </a:xfrm>
        </p:grpSpPr>
        <p:sp>
          <p:nvSpPr>
            <p:cNvPr id="6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itchFamily="34" charset="0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0 w 2832"/>
                <a:gd name="T1" fmla="*/ 0 h 1265"/>
                <a:gd name="T2" fmla="*/ 0 w 2832"/>
                <a:gd name="T3" fmla="*/ 0 h 1265"/>
                <a:gd name="T4" fmla="*/ 0 w 2832"/>
                <a:gd name="T5" fmla="*/ 0 h 1265"/>
                <a:gd name="T6" fmla="*/ 0 w 2832"/>
                <a:gd name="T7" fmla="*/ 0 h 1265"/>
                <a:gd name="T8" fmla="*/ 0 w 2832"/>
                <a:gd name="T9" fmla="*/ 0 h 1265"/>
                <a:gd name="T10" fmla="*/ 0 w 2832"/>
                <a:gd name="T11" fmla="*/ 0 h 1265"/>
                <a:gd name="T12" fmla="*/ 0 w 2832"/>
                <a:gd name="T13" fmla="*/ 0 h 1265"/>
                <a:gd name="T14" fmla="*/ 0 w 2832"/>
                <a:gd name="T15" fmla="*/ 0 h 1265"/>
                <a:gd name="T16" fmla="*/ 0 w 2832"/>
                <a:gd name="T17" fmla="*/ 0 h 1265"/>
                <a:gd name="T18" fmla="*/ 0 w 2832"/>
                <a:gd name="T19" fmla="*/ 0 h 1265"/>
                <a:gd name="T20" fmla="*/ 0 w 2832"/>
                <a:gd name="T21" fmla="*/ 0 h 1265"/>
                <a:gd name="T22" fmla="*/ 0 w 2832"/>
                <a:gd name="T23" fmla="*/ 0 h 1265"/>
                <a:gd name="T24" fmla="*/ 0 w 2832"/>
                <a:gd name="T25" fmla="*/ 0 h 1265"/>
                <a:gd name="T26" fmla="*/ 0 w 2832"/>
                <a:gd name="T27" fmla="*/ 0 h 1265"/>
                <a:gd name="T28" fmla="*/ 0 w 2832"/>
                <a:gd name="T29" fmla="*/ 0 h 1265"/>
                <a:gd name="T30" fmla="*/ 0 w 2832"/>
                <a:gd name="T31" fmla="*/ 0 h 1265"/>
                <a:gd name="T32" fmla="*/ 0 w 2832"/>
                <a:gd name="T33" fmla="*/ 0 h 1265"/>
                <a:gd name="T34" fmla="*/ 0 w 2832"/>
                <a:gd name="T35" fmla="*/ 0 h 1265"/>
                <a:gd name="T36" fmla="*/ 0 w 2832"/>
                <a:gd name="T37" fmla="*/ 0 h 1265"/>
                <a:gd name="T38" fmla="*/ 0 w 2832"/>
                <a:gd name="T39" fmla="*/ 0 h 1265"/>
                <a:gd name="T40" fmla="*/ 0 w 2832"/>
                <a:gd name="T41" fmla="*/ 0 h 1265"/>
                <a:gd name="T42" fmla="*/ 0 w 2832"/>
                <a:gd name="T43" fmla="*/ 0 h 1265"/>
                <a:gd name="T44" fmla="*/ 0 w 2832"/>
                <a:gd name="T45" fmla="*/ 0 h 1265"/>
                <a:gd name="T46" fmla="*/ 0 w 2832"/>
                <a:gd name="T47" fmla="*/ 0 h 1265"/>
                <a:gd name="T48" fmla="*/ 0 w 2832"/>
                <a:gd name="T49" fmla="*/ 0 h 1265"/>
                <a:gd name="T50" fmla="*/ 0 w 2832"/>
                <a:gd name="T51" fmla="*/ 0 h 1265"/>
                <a:gd name="T52" fmla="*/ 0 w 2832"/>
                <a:gd name="T53" fmla="*/ 0 h 1265"/>
                <a:gd name="T54" fmla="*/ 0 w 2832"/>
                <a:gd name="T55" fmla="*/ 0 h 1265"/>
                <a:gd name="T56" fmla="*/ 0 w 2832"/>
                <a:gd name="T57" fmla="*/ 0 h 1265"/>
                <a:gd name="T58" fmla="*/ 0 w 2832"/>
                <a:gd name="T59" fmla="*/ 0 h 1265"/>
                <a:gd name="T60" fmla="*/ 0 w 2832"/>
                <a:gd name="T61" fmla="*/ 0 h 1265"/>
                <a:gd name="T62" fmla="*/ 0 w 2832"/>
                <a:gd name="T63" fmla="*/ 0 h 1265"/>
                <a:gd name="T64" fmla="*/ 0 w 2832"/>
                <a:gd name="T65" fmla="*/ 0 h 1265"/>
                <a:gd name="T66" fmla="*/ 0 w 2832"/>
                <a:gd name="T67" fmla="*/ 0 h 1265"/>
                <a:gd name="T68" fmla="*/ 0 w 2832"/>
                <a:gd name="T69" fmla="*/ 0 h 1265"/>
                <a:gd name="T70" fmla="*/ 0 w 2832"/>
                <a:gd name="T71" fmla="*/ 0 h 1265"/>
                <a:gd name="T72" fmla="*/ 0 w 2832"/>
                <a:gd name="T73" fmla="*/ 0 h 1265"/>
                <a:gd name="T74" fmla="*/ 0 w 2832"/>
                <a:gd name="T75" fmla="*/ 0 h 1265"/>
                <a:gd name="T76" fmla="*/ 0 w 2832"/>
                <a:gd name="T77" fmla="*/ 0 h 1265"/>
                <a:gd name="T78" fmla="*/ 0 w 2832"/>
                <a:gd name="T79" fmla="*/ 0 h 1265"/>
                <a:gd name="T80" fmla="*/ 0 w 2832"/>
                <a:gd name="T81" fmla="*/ 0 h 1265"/>
                <a:gd name="T82" fmla="*/ 0 w 2832"/>
                <a:gd name="T83" fmla="*/ 0 h 1265"/>
                <a:gd name="T84" fmla="*/ 0 w 2832"/>
                <a:gd name="T85" fmla="*/ 0 h 1265"/>
                <a:gd name="T86" fmla="*/ 0 w 2832"/>
                <a:gd name="T87" fmla="*/ 0 h 1265"/>
                <a:gd name="T88" fmla="*/ 0 w 2832"/>
                <a:gd name="T89" fmla="*/ 0 h 1265"/>
                <a:gd name="T90" fmla="*/ 0 w 2832"/>
                <a:gd name="T91" fmla="*/ 0 h 1265"/>
                <a:gd name="T92" fmla="*/ 0 w 2832"/>
                <a:gd name="T93" fmla="*/ 0 h 1265"/>
                <a:gd name="T94" fmla="*/ 0 w 2832"/>
                <a:gd name="T95" fmla="*/ 0 h 1265"/>
                <a:gd name="T96" fmla="*/ 0 w 2832"/>
                <a:gd name="T97" fmla="*/ 0 h 1265"/>
                <a:gd name="T98" fmla="*/ 0 w 2832"/>
                <a:gd name="T99" fmla="*/ 0 h 1265"/>
                <a:gd name="T100" fmla="*/ 0 w 2832"/>
                <a:gd name="T101" fmla="*/ 0 h 1265"/>
                <a:gd name="T102" fmla="*/ 0 w 2832"/>
                <a:gd name="T103" fmla="*/ 0 h 1265"/>
                <a:gd name="T104" fmla="*/ 0 w 2832"/>
                <a:gd name="T105" fmla="*/ 0 h 1265"/>
                <a:gd name="T106" fmla="*/ 0 w 2832"/>
                <a:gd name="T107" fmla="*/ 0 h 1265"/>
                <a:gd name="T108" fmla="*/ 0 w 2832"/>
                <a:gd name="T109" fmla="*/ 0 h 1265"/>
                <a:gd name="T110" fmla="*/ 0 w 2832"/>
                <a:gd name="T111" fmla="*/ 0 h 1265"/>
                <a:gd name="T112" fmla="*/ 0 w 2832"/>
                <a:gd name="T113" fmla="*/ 0 h 1265"/>
                <a:gd name="T114" fmla="*/ 0 w 2832"/>
                <a:gd name="T115" fmla="*/ 0 h 1265"/>
                <a:gd name="T116" fmla="*/ 0 w 2832"/>
                <a:gd name="T117" fmla="*/ 0 h 1265"/>
                <a:gd name="T118" fmla="*/ 0 w 2832"/>
                <a:gd name="T119" fmla="*/ 0 h 12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32"/>
                <a:gd name="T181" fmla="*/ 0 h 1265"/>
                <a:gd name="T182" fmla="*/ 2832 w 2832"/>
                <a:gd name="T183" fmla="*/ 1265 h 12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0 w 3012"/>
                <a:gd name="T1" fmla="*/ 0 h 3342"/>
                <a:gd name="T2" fmla="*/ 0 w 3012"/>
                <a:gd name="T3" fmla="*/ 0 h 3342"/>
                <a:gd name="T4" fmla="*/ 0 w 3012"/>
                <a:gd name="T5" fmla="*/ 0 h 3342"/>
                <a:gd name="T6" fmla="*/ 0 w 3012"/>
                <a:gd name="T7" fmla="*/ 0 h 3342"/>
                <a:gd name="T8" fmla="*/ 0 w 3012"/>
                <a:gd name="T9" fmla="*/ 0 h 3342"/>
                <a:gd name="T10" fmla="*/ 0 w 3012"/>
                <a:gd name="T11" fmla="*/ 0 h 3342"/>
                <a:gd name="T12" fmla="*/ 0 w 3012"/>
                <a:gd name="T13" fmla="*/ 0 h 3342"/>
                <a:gd name="T14" fmla="*/ 0 w 3012"/>
                <a:gd name="T15" fmla="*/ 0 h 3342"/>
                <a:gd name="T16" fmla="*/ 0 w 3012"/>
                <a:gd name="T17" fmla="*/ 0 h 3342"/>
                <a:gd name="T18" fmla="*/ 0 w 3012"/>
                <a:gd name="T19" fmla="*/ 0 h 3342"/>
                <a:gd name="T20" fmla="*/ 0 w 3012"/>
                <a:gd name="T21" fmla="*/ 0 h 3342"/>
                <a:gd name="T22" fmla="*/ 0 w 3012"/>
                <a:gd name="T23" fmla="*/ 0 h 3342"/>
                <a:gd name="T24" fmla="*/ 0 w 3012"/>
                <a:gd name="T25" fmla="*/ 0 h 3342"/>
                <a:gd name="T26" fmla="*/ 0 w 3012"/>
                <a:gd name="T27" fmla="*/ 0 h 3342"/>
                <a:gd name="T28" fmla="*/ 0 w 3012"/>
                <a:gd name="T29" fmla="*/ 0 h 3342"/>
                <a:gd name="T30" fmla="*/ 0 w 3012"/>
                <a:gd name="T31" fmla="*/ 0 h 3342"/>
                <a:gd name="T32" fmla="*/ 0 w 3012"/>
                <a:gd name="T33" fmla="*/ 0 h 3342"/>
                <a:gd name="T34" fmla="*/ 0 w 3012"/>
                <a:gd name="T35" fmla="*/ 0 h 3342"/>
                <a:gd name="T36" fmla="*/ 0 w 3012"/>
                <a:gd name="T37" fmla="*/ 0 h 3342"/>
                <a:gd name="T38" fmla="*/ 0 w 3012"/>
                <a:gd name="T39" fmla="*/ 0 h 3342"/>
                <a:gd name="T40" fmla="*/ 0 w 3012"/>
                <a:gd name="T41" fmla="*/ 0 h 3342"/>
                <a:gd name="T42" fmla="*/ 0 w 3012"/>
                <a:gd name="T43" fmla="*/ 0 h 3342"/>
                <a:gd name="T44" fmla="*/ 0 w 3012"/>
                <a:gd name="T45" fmla="*/ 0 h 3342"/>
                <a:gd name="T46" fmla="*/ 0 w 3012"/>
                <a:gd name="T47" fmla="*/ 0 h 3342"/>
                <a:gd name="T48" fmla="*/ 0 w 3012"/>
                <a:gd name="T49" fmla="*/ 0 h 3342"/>
                <a:gd name="T50" fmla="*/ 0 w 3012"/>
                <a:gd name="T51" fmla="*/ 0 h 3342"/>
                <a:gd name="T52" fmla="*/ 0 w 3012"/>
                <a:gd name="T53" fmla="*/ 0 h 3342"/>
                <a:gd name="T54" fmla="*/ 0 w 3012"/>
                <a:gd name="T55" fmla="*/ 0 h 3342"/>
                <a:gd name="T56" fmla="*/ 0 w 3012"/>
                <a:gd name="T57" fmla="*/ 0 h 3342"/>
                <a:gd name="T58" fmla="*/ 0 w 3012"/>
                <a:gd name="T59" fmla="*/ 0 h 3342"/>
                <a:gd name="T60" fmla="*/ 0 w 3012"/>
                <a:gd name="T61" fmla="*/ 0 h 3342"/>
                <a:gd name="T62" fmla="*/ 0 w 3012"/>
                <a:gd name="T63" fmla="*/ 0 h 3342"/>
                <a:gd name="T64" fmla="*/ 0 w 3012"/>
                <a:gd name="T65" fmla="*/ 0 h 3342"/>
                <a:gd name="T66" fmla="*/ 0 w 3012"/>
                <a:gd name="T67" fmla="*/ 0 h 3342"/>
                <a:gd name="T68" fmla="*/ 0 w 3012"/>
                <a:gd name="T69" fmla="*/ 0 h 3342"/>
                <a:gd name="T70" fmla="*/ 0 w 3012"/>
                <a:gd name="T71" fmla="*/ 0 h 3342"/>
                <a:gd name="T72" fmla="*/ 0 w 3012"/>
                <a:gd name="T73" fmla="*/ 0 h 3342"/>
                <a:gd name="T74" fmla="*/ 0 w 3012"/>
                <a:gd name="T75" fmla="*/ 0 h 3342"/>
                <a:gd name="T76" fmla="*/ 0 w 3012"/>
                <a:gd name="T77" fmla="*/ 0 h 3342"/>
                <a:gd name="T78" fmla="*/ 0 w 3012"/>
                <a:gd name="T79" fmla="*/ 0 h 3342"/>
                <a:gd name="T80" fmla="*/ 0 w 3012"/>
                <a:gd name="T81" fmla="*/ 0 h 3342"/>
                <a:gd name="T82" fmla="*/ 0 w 3012"/>
                <a:gd name="T83" fmla="*/ 0 h 3342"/>
                <a:gd name="T84" fmla="*/ 0 w 3012"/>
                <a:gd name="T85" fmla="*/ 0 h 3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2"/>
                <a:gd name="T130" fmla="*/ 0 h 3342"/>
                <a:gd name="T131" fmla="*/ 3012 w 3012"/>
                <a:gd name="T132" fmla="*/ 3342 h 3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0 w 3382"/>
                <a:gd name="T1" fmla="*/ 0 h 3343"/>
                <a:gd name="T2" fmla="*/ 0 w 3382"/>
                <a:gd name="T3" fmla="*/ 0 h 3343"/>
                <a:gd name="T4" fmla="*/ 0 w 3382"/>
                <a:gd name="T5" fmla="*/ 0 h 3343"/>
                <a:gd name="T6" fmla="*/ 0 w 3382"/>
                <a:gd name="T7" fmla="*/ 0 h 3343"/>
                <a:gd name="T8" fmla="*/ 0 w 3382"/>
                <a:gd name="T9" fmla="*/ 0 h 3343"/>
                <a:gd name="T10" fmla="*/ 0 w 3382"/>
                <a:gd name="T11" fmla="*/ 0 h 3343"/>
                <a:gd name="T12" fmla="*/ 0 w 3382"/>
                <a:gd name="T13" fmla="*/ 0 h 3343"/>
                <a:gd name="T14" fmla="*/ 0 w 3382"/>
                <a:gd name="T15" fmla="*/ 0 h 3343"/>
                <a:gd name="T16" fmla="*/ 0 w 3382"/>
                <a:gd name="T17" fmla="*/ 0 h 3343"/>
                <a:gd name="T18" fmla="*/ 0 w 3382"/>
                <a:gd name="T19" fmla="*/ 0 h 3343"/>
                <a:gd name="T20" fmla="*/ 0 w 3382"/>
                <a:gd name="T21" fmla="*/ 0 h 3343"/>
                <a:gd name="T22" fmla="*/ 0 w 3382"/>
                <a:gd name="T23" fmla="*/ 0 h 3343"/>
                <a:gd name="T24" fmla="*/ 0 w 3382"/>
                <a:gd name="T25" fmla="*/ 0 h 3343"/>
                <a:gd name="T26" fmla="*/ 0 w 3382"/>
                <a:gd name="T27" fmla="*/ 0 h 3343"/>
                <a:gd name="T28" fmla="*/ 0 w 3382"/>
                <a:gd name="T29" fmla="*/ 0 h 3343"/>
                <a:gd name="T30" fmla="*/ 0 w 3382"/>
                <a:gd name="T31" fmla="*/ 0 h 3343"/>
                <a:gd name="T32" fmla="*/ 0 w 3382"/>
                <a:gd name="T33" fmla="*/ 0 h 3343"/>
                <a:gd name="T34" fmla="*/ 0 w 3382"/>
                <a:gd name="T35" fmla="*/ 0 h 3343"/>
                <a:gd name="T36" fmla="*/ 0 w 3382"/>
                <a:gd name="T37" fmla="*/ 0 h 3343"/>
                <a:gd name="T38" fmla="*/ 0 w 3382"/>
                <a:gd name="T39" fmla="*/ 0 h 3343"/>
                <a:gd name="T40" fmla="*/ 0 w 3382"/>
                <a:gd name="T41" fmla="*/ 0 h 3343"/>
                <a:gd name="T42" fmla="*/ 0 w 3382"/>
                <a:gd name="T43" fmla="*/ 0 h 3343"/>
                <a:gd name="T44" fmla="*/ 0 w 3382"/>
                <a:gd name="T45" fmla="*/ 0 h 3343"/>
                <a:gd name="T46" fmla="*/ 0 w 3382"/>
                <a:gd name="T47" fmla="*/ 0 h 3343"/>
                <a:gd name="T48" fmla="*/ 0 w 3382"/>
                <a:gd name="T49" fmla="*/ 0 h 3343"/>
                <a:gd name="T50" fmla="*/ 0 w 3382"/>
                <a:gd name="T51" fmla="*/ 0 h 3343"/>
                <a:gd name="T52" fmla="*/ 0 w 3382"/>
                <a:gd name="T53" fmla="*/ 0 h 3343"/>
                <a:gd name="T54" fmla="*/ 0 w 3382"/>
                <a:gd name="T55" fmla="*/ 0 h 3343"/>
                <a:gd name="T56" fmla="*/ 0 w 3382"/>
                <a:gd name="T57" fmla="*/ 0 h 3343"/>
                <a:gd name="T58" fmla="*/ 0 w 3382"/>
                <a:gd name="T59" fmla="*/ 0 h 3343"/>
                <a:gd name="T60" fmla="*/ 0 w 3382"/>
                <a:gd name="T61" fmla="*/ 0 h 3343"/>
                <a:gd name="T62" fmla="*/ 0 w 3382"/>
                <a:gd name="T63" fmla="*/ 0 h 3343"/>
                <a:gd name="T64" fmla="*/ 0 w 3382"/>
                <a:gd name="T65" fmla="*/ 0 h 3343"/>
                <a:gd name="T66" fmla="*/ 0 w 3382"/>
                <a:gd name="T67" fmla="*/ 0 h 3343"/>
                <a:gd name="T68" fmla="*/ 0 w 3382"/>
                <a:gd name="T69" fmla="*/ 0 h 3343"/>
                <a:gd name="T70" fmla="*/ 0 w 3382"/>
                <a:gd name="T71" fmla="*/ 0 h 3343"/>
                <a:gd name="T72" fmla="*/ 0 w 3382"/>
                <a:gd name="T73" fmla="*/ 0 h 3343"/>
                <a:gd name="T74" fmla="*/ 0 w 3382"/>
                <a:gd name="T75" fmla="*/ 0 h 33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82"/>
                <a:gd name="T115" fmla="*/ 0 h 3343"/>
                <a:gd name="T116" fmla="*/ 3382 w 3382"/>
                <a:gd name="T117" fmla="*/ 3343 h 33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0 h 854"/>
                <a:gd name="T2" fmla="*/ 0 w 384"/>
                <a:gd name="T3" fmla="*/ 0 h 854"/>
                <a:gd name="T4" fmla="*/ 0 w 384"/>
                <a:gd name="T5" fmla="*/ 0 h 854"/>
                <a:gd name="T6" fmla="*/ 0 w 384"/>
                <a:gd name="T7" fmla="*/ 0 h 854"/>
                <a:gd name="T8" fmla="*/ 0 w 384"/>
                <a:gd name="T9" fmla="*/ 0 h 854"/>
                <a:gd name="T10" fmla="*/ 0 w 384"/>
                <a:gd name="T11" fmla="*/ 0 h 854"/>
                <a:gd name="T12" fmla="*/ 0 w 384"/>
                <a:gd name="T13" fmla="*/ 0 h 854"/>
                <a:gd name="T14" fmla="*/ 0 w 384"/>
                <a:gd name="T15" fmla="*/ 0 h 854"/>
                <a:gd name="T16" fmla="*/ 0 w 384"/>
                <a:gd name="T17" fmla="*/ 0 h 854"/>
                <a:gd name="T18" fmla="*/ 0 w 384"/>
                <a:gd name="T19" fmla="*/ 0 h 854"/>
                <a:gd name="T20" fmla="*/ 0 w 384"/>
                <a:gd name="T21" fmla="*/ 0 h 854"/>
                <a:gd name="T22" fmla="*/ 0 w 384"/>
                <a:gd name="T23" fmla="*/ 0 h 854"/>
                <a:gd name="T24" fmla="*/ 0 w 384"/>
                <a:gd name="T25" fmla="*/ 0 h 854"/>
                <a:gd name="T26" fmla="*/ 0 w 384"/>
                <a:gd name="T27" fmla="*/ 0 h 854"/>
                <a:gd name="T28" fmla="*/ 0 w 384"/>
                <a:gd name="T29" fmla="*/ 0 h 854"/>
                <a:gd name="T30" fmla="*/ 0 w 384"/>
                <a:gd name="T31" fmla="*/ 0 h 854"/>
                <a:gd name="T32" fmla="*/ 0 w 384"/>
                <a:gd name="T33" fmla="*/ 0 h 854"/>
                <a:gd name="T34" fmla="*/ 0 w 384"/>
                <a:gd name="T35" fmla="*/ 0 h 854"/>
                <a:gd name="T36" fmla="*/ 0 w 384"/>
                <a:gd name="T37" fmla="*/ 0 h 854"/>
                <a:gd name="T38" fmla="*/ 0 w 384"/>
                <a:gd name="T39" fmla="*/ 0 h 854"/>
                <a:gd name="T40" fmla="*/ 0 w 384"/>
                <a:gd name="T41" fmla="*/ 0 h 854"/>
                <a:gd name="T42" fmla="*/ 0 w 384"/>
                <a:gd name="T43" fmla="*/ 0 h 854"/>
                <a:gd name="T44" fmla="*/ 0 w 384"/>
                <a:gd name="T45" fmla="*/ 0 h 854"/>
                <a:gd name="T46" fmla="*/ 0 w 384"/>
                <a:gd name="T47" fmla="*/ 0 h 854"/>
                <a:gd name="T48" fmla="*/ 0 w 384"/>
                <a:gd name="T49" fmla="*/ 0 h 854"/>
                <a:gd name="T50" fmla="*/ 0 w 384"/>
                <a:gd name="T51" fmla="*/ 0 h 854"/>
                <a:gd name="T52" fmla="*/ 0 w 384"/>
                <a:gd name="T53" fmla="*/ 0 h 854"/>
                <a:gd name="T54" fmla="*/ 0 w 384"/>
                <a:gd name="T55" fmla="*/ 0 h 854"/>
                <a:gd name="T56" fmla="*/ 0 w 384"/>
                <a:gd name="T57" fmla="*/ 0 h 854"/>
                <a:gd name="T58" fmla="*/ 0 w 384"/>
                <a:gd name="T59" fmla="*/ 0 h 854"/>
                <a:gd name="T60" fmla="*/ 0 w 384"/>
                <a:gd name="T61" fmla="*/ 0 h 854"/>
                <a:gd name="T62" fmla="*/ 0 w 384"/>
                <a:gd name="T63" fmla="*/ 0 h 854"/>
                <a:gd name="T64" fmla="*/ 0 w 384"/>
                <a:gd name="T65" fmla="*/ 0 h 854"/>
                <a:gd name="T66" fmla="*/ 0 w 384"/>
                <a:gd name="T67" fmla="*/ 0 h 854"/>
                <a:gd name="T68" fmla="*/ 0 w 384"/>
                <a:gd name="T69" fmla="*/ 0 h 854"/>
                <a:gd name="T70" fmla="*/ 0 w 384"/>
                <a:gd name="T71" fmla="*/ 0 h 854"/>
                <a:gd name="T72" fmla="*/ 0 w 384"/>
                <a:gd name="T73" fmla="*/ 0 h 854"/>
                <a:gd name="T74" fmla="*/ 0 w 384"/>
                <a:gd name="T75" fmla="*/ 0 h 854"/>
                <a:gd name="T76" fmla="*/ 0 w 384"/>
                <a:gd name="T77" fmla="*/ 0 h 8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854"/>
                <a:gd name="T119" fmla="*/ 384 w 384"/>
                <a:gd name="T120" fmla="*/ 854 h 8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0 w 4827"/>
                <a:gd name="T1" fmla="*/ 0 h 1264"/>
                <a:gd name="T2" fmla="*/ 0 w 4827"/>
                <a:gd name="T3" fmla="*/ 0 h 1264"/>
                <a:gd name="T4" fmla="*/ 0 w 4827"/>
                <a:gd name="T5" fmla="*/ 0 h 1264"/>
                <a:gd name="T6" fmla="*/ 0 w 4827"/>
                <a:gd name="T7" fmla="*/ 0 h 1264"/>
                <a:gd name="T8" fmla="*/ 0 w 4827"/>
                <a:gd name="T9" fmla="*/ 0 h 1264"/>
                <a:gd name="T10" fmla="*/ 0 w 4827"/>
                <a:gd name="T11" fmla="*/ 0 h 1264"/>
                <a:gd name="T12" fmla="*/ 0 w 4827"/>
                <a:gd name="T13" fmla="*/ 0 h 1264"/>
                <a:gd name="T14" fmla="*/ 0 w 4827"/>
                <a:gd name="T15" fmla="*/ 0 h 1264"/>
                <a:gd name="T16" fmla="*/ 0 w 4827"/>
                <a:gd name="T17" fmla="*/ 0 h 1264"/>
                <a:gd name="T18" fmla="*/ 0 w 4827"/>
                <a:gd name="T19" fmla="*/ 0 h 1264"/>
                <a:gd name="T20" fmla="*/ 0 w 4827"/>
                <a:gd name="T21" fmla="*/ 0 h 1264"/>
                <a:gd name="T22" fmla="*/ 0 w 4827"/>
                <a:gd name="T23" fmla="*/ 0 h 1264"/>
                <a:gd name="T24" fmla="*/ 0 w 4827"/>
                <a:gd name="T25" fmla="*/ 0 h 1264"/>
                <a:gd name="T26" fmla="*/ 0 w 4827"/>
                <a:gd name="T27" fmla="*/ 0 h 1264"/>
                <a:gd name="T28" fmla="*/ 0 w 4827"/>
                <a:gd name="T29" fmla="*/ 0 h 1264"/>
                <a:gd name="T30" fmla="*/ 0 w 4827"/>
                <a:gd name="T31" fmla="*/ 0 h 1264"/>
                <a:gd name="T32" fmla="*/ 0 w 4827"/>
                <a:gd name="T33" fmla="*/ 0 h 1264"/>
                <a:gd name="T34" fmla="*/ 0 w 4827"/>
                <a:gd name="T35" fmla="*/ 0 h 1264"/>
                <a:gd name="T36" fmla="*/ 0 w 4827"/>
                <a:gd name="T37" fmla="*/ 0 h 1264"/>
                <a:gd name="T38" fmla="*/ 0 w 4827"/>
                <a:gd name="T39" fmla="*/ 0 h 1264"/>
                <a:gd name="T40" fmla="*/ 0 w 4827"/>
                <a:gd name="T41" fmla="*/ 0 h 1264"/>
                <a:gd name="T42" fmla="*/ 0 w 4827"/>
                <a:gd name="T43" fmla="*/ 0 h 1264"/>
                <a:gd name="T44" fmla="*/ 0 w 4827"/>
                <a:gd name="T45" fmla="*/ 0 h 1264"/>
                <a:gd name="T46" fmla="*/ 0 w 4827"/>
                <a:gd name="T47" fmla="*/ 0 h 1264"/>
                <a:gd name="T48" fmla="*/ 0 w 4827"/>
                <a:gd name="T49" fmla="*/ 0 h 1264"/>
                <a:gd name="T50" fmla="*/ 0 w 4827"/>
                <a:gd name="T51" fmla="*/ 0 h 1264"/>
                <a:gd name="T52" fmla="*/ 0 w 4827"/>
                <a:gd name="T53" fmla="*/ 0 h 1264"/>
                <a:gd name="T54" fmla="*/ 0 w 4827"/>
                <a:gd name="T55" fmla="*/ 0 h 1264"/>
                <a:gd name="T56" fmla="*/ 0 w 4827"/>
                <a:gd name="T57" fmla="*/ 0 h 1264"/>
                <a:gd name="T58" fmla="*/ 0 w 4827"/>
                <a:gd name="T59" fmla="*/ 0 h 1264"/>
                <a:gd name="T60" fmla="*/ 0 w 4827"/>
                <a:gd name="T61" fmla="*/ 0 h 1264"/>
                <a:gd name="T62" fmla="*/ 0 w 4827"/>
                <a:gd name="T63" fmla="*/ 0 h 1264"/>
                <a:gd name="T64" fmla="*/ 0 w 4827"/>
                <a:gd name="T65" fmla="*/ 0 h 1264"/>
                <a:gd name="T66" fmla="*/ 0 w 4827"/>
                <a:gd name="T67" fmla="*/ 0 h 1264"/>
                <a:gd name="T68" fmla="*/ 0 w 4827"/>
                <a:gd name="T69" fmla="*/ 0 h 1264"/>
                <a:gd name="T70" fmla="*/ 0 w 4827"/>
                <a:gd name="T71" fmla="*/ 0 h 1264"/>
                <a:gd name="T72" fmla="*/ 0 w 4827"/>
                <a:gd name="T73" fmla="*/ 0 h 1264"/>
                <a:gd name="T74" fmla="*/ 0 w 4827"/>
                <a:gd name="T75" fmla="*/ 0 h 1264"/>
                <a:gd name="T76" fmla="*/ 0 w 4827"/>
                <a:gd name="T77" fmla="*/ 0 h 1264"/>
                <a:gd name="T78" fmla="*/ 0 w 4827"/>
                <a:gd name="T79" fmla="*/ 0 h 1264"/>
                <a:gd name="T80" fmla="*/ 0 w 4827"/>
                <a:gd name="T81" fmla="*/ 0 h 1264"/>
                <a:gd name="T82" fmla="*/ 0 w 4827"/>
                <a:gd name="T83" fmla="*/ 0 h 1264"/>
                <a:gd name="T84" fmla="*/ 0 w 4827"/>
                <a:gd name="T85" fmla="*/ 0 h 1264"/>
                <a:gd name="T86" fmla="*/ 0 w 4827"/>
                <a:gd name="T87" fmla="*/ 0 h 1264"/>
                <a:gd name="T88" fmla="*/ 0 w 4827"/>
                <a:gd name="T89" fmla="*/ 0 h 1264"/>
                <a:gd name="T90" fmla="*/ 0 w 4827"/>
                <a:gd name="T91" fmla="*/ 0 h 1264"/>
                <a:gd name="T92" fmla="*/ 0 w 4827"/>
                <a:gd name="T93" fmla="*/ 0 h 1264"/>
                <a:gd name="T94" fmla="*/ 0 w 4827"/>
                <a:gd name="T95" fmla="*/ 0 h 1264"/>
                <a:gd name="T96" fmla="*/ 0 w 4827"/>
                <a:gd name="T97" fmla="*/ 0 h 1264"/>
                <a:gd name="T98" fmla="*/ 0 w 4827"/>
                <a:gd name="T99" fmla="*/ 0 h 1264"/>
                <a:gd name="T100" fmla="*/ 0 w 4827"/>
                <a:gd name="T101" fmla="*/ 0 h 1264"/>
                <a:gd name="T102" fmla="*/ 0 w 4827"/>
                <a:gd name="T103" fmla="*/ 0 h 1264"/>
                <a:gd name="T104" fmla="*/ 0 w 4827"/>
                <a:gd name="T105" fmla="*/ 0 h 1264"/>
                <a:gd name="T106" fmla="*/ 0 w 4827"/>
                <a:gd name="T107" fmla="*/ 0 h 1264"/>
                <a:gd name="T108" fmla="*/ 0 w 4827"/>
                <a:gd name="T109" fmla="*/ 0 h 1264"/>
                <a:gd name="T110" fmla="*/ 0 w 4827"/>
                <a:gd name="T111" fmla="*/ 0 h 1264"/>
                <a:gd name="T112" fmla="*/ 0 w 4827"/>
                <a:gd name="T113" fmla="*/ 0 h 1264"/>
                <a:gd name="T114" fmla="*/ 0 w 4827"/>
                <a:gd name="T115" fmla="*/ 0 h 1264"/>
                <a:gd name="T116" fmla="*/ 0 w 4827"/>
                <a:gd name="T117" fmla="*/ 0 h 1264"/>
                <a:gd name="T118" fmla="*/ 0 w 4827"/>
                <a:gd name="T119" fmla="*/ 0 h 1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27"/>
                <a:gd name="T181" fmla="*/ 0 h 1264"/>
                <a:gd name="T182" fmla="*/ 4827 w 4827"/>
                <a:gd name="T183" fmla="*/ 1264 h 1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0 w 2768"/>
                <a:gd name="T1" fmla="*/ 0 h 3192"/>
                <a:gd name="T2" fmla="*/ 0 w 2768"/>
                <a:gd name="T3" fmla="*/ 0 h 3192"/>
                <a:gd name="T4" fmla="*/ 0 w 2768"/>
                <a:gd name="T5" fmla="*/ 0 h 3192"/>
                <a:gd name="T6" fmla="*/ 0 w 2768"/>
                <a:gd name="T7" fmla="*/ 0 h 3192"/>
                <a:gd name="T8" fmla="*/ 0 w 2768"/>
                <a:gd name="T9" fmla="*/ 0 h 3192"/>
                <a:gd name="T10" fmla="*/ 0 w 2768"/>
                <a:gd name="T11" fmla="*/ 0 h 3192"/>
                <a:gd name="T12" fmla="*/ 0 w 2768"/>
                <a:gd name="T13" fmla="*/ 0 h 3192"/>
                <a:gd name="T14" fmla="*/ 0 w 2768"/>
                <a:gd name="T15" fmla="*/ 0 h 3192"/>
                <a:gd name="T16" fmla="*/ 0 w 2768"/>
                <a:gd name="T17" fmla="*/ 0 h 3192"/>
                <a:gd name="T18" fmla="*/ 0 w 2768"/>
                <a:gd name="T19" fmla="*/ 0 h 3192"/>
                <a:gd name="T20" fmla="*/ 0 w 2768"/>
                <a:gd name="T21" fmla="*/ 0 h 3192"/>
                <a:gd name="T22" fmla="*/ 0 w 2768"/>
                <a:gd name="T23" fmla="*/ 0 h 3192"/>
                <a:gd name="T24" fmla="*/ 0 w 2768"/>
                <a:gd name="T25" fmla="*/ 0 h 3192"/>
                <a:gd name="T26" fmla="*/ 0 w 2768"/>
                <a:gd name="T27" fmla="*/ 0 h 3192"/>
                <a:gd name="T28" fmla="*/ 0 w 2768"/>
                <a:gd name="T29" fmla="*/ 0 h 3192"/>
                <a:gd name="T30" fmla="*/ 0 w 2768"/>
                <a:gd name="T31" fmla="*/ 0 h 3192"/>
                <a:gd name="T32" fmla="*/ 0 w 2768"/>
                <a:gd name="T33" fmla="*/ 0 h 3192"/>
                <a:gd name="T34" fmla="*/ 0 w 2768"/>
                <a:gd name="T35" fmla="*/ 0 h 3192"/>
                <a:gd name="T36" fmla="*/ 0 w 2768"/>
                <a:gd name="T37" fmla="*/ 0 h 3192"/>
                <a:gd name="T38" fmla="*/ 0 w 2768"/>
                <a:gd name="T39" fmla="*/ 0 h 3192"/>
                <a:gd name="T40" fmla="*/ 0 w 2768"/>
                <a:gd name="T41" fmla="*/ 0 h 3192"/>
                <a:gd name="T42" fmla="*/ 0 w 2768"/>
                <a:gd name="T43" fmla="*/ 0 h 3192"/>
                <a:gd name="T44" fmla="*/ 0 w 2768"/>
                <a:gd name="T45" fmla="*/ 0 h 3192"/>
                <a:gd name="T46" fmla="*/ 0 w 2768"/>
                <a:gd name="T47" fmla="*/ 0 h 3192"/>
                <a:gd name="T48" fmla="*/ 0 w 2768"/>
                <a:gd name="T49" fmla="*/ 0 h 3192"/>
                <a:gd name="T50" fmla="*/ 0 w 2768"/>
                <a:gd name="T51" fmla="*/ 0 h 3192"/>
                <a:gd name="T52" fmla="*/ 0 w 2768"/>
                <a:gd name="T53" fmla="*/ 0 h 3192"/>
                <a:gd name="T54" fmla="*/ 0 w 2768"/>
                <a:gd name="T55" fmla="*/ 0 h 3192"/>
                <a:gd name="T56" fmla="*/ 0 w 2768"/>
                <a:gd name="T57" fmla="*/ 0 h 3192"/>
                <a:gd name="T58" fmla="*/ 0 w 2768"/>
                <a:gd name="T59" fmla="*/ 0 h 3192"/>
                <a:gd name="T60" fmla="*/ 0 w 2768"/>
                <a:gd name="T61" fmla="*/ 0 h 3192"/>
                <a:gd name="T62" fmla="*/ 0 w 2768"/>
                <a:gd name="T63" fmla="*/ 0 h 3192"/>
                <a:gd name="T64" fmla="*/ 0 w 2768"/>
                <a:gd name="T65" fmla="*/ 0 h 3192"/>
                <a:gd name="T66" fmla="*/ 0 w 2768"/>
                <a:gd name="T67" fmla="*/ 0 h 3192"/>
                <a:gd name="T68" fmla="*/ 0 w 2768"/>
                <a:gd name="T69" fmla="*/ 0 h 3192"/>
                <a:gd name="T70" fmla="*/ 0 w 2768"/>
                <a:gd name="T71" fmla="*/ 0 h 3192"/>
                <a:gd name="T72" fmla="*/ 0 w 2768"/>
                <a:gd name="T73" fmla="*/ 0 h 3192"/>
                <a:gd name="T74" fmla="*/ 0 w 2768"/>
                <a:gd name="T75" fmla="*/ 0 h 3192"/>
                <a:gd name="T76" fmla="*/ 0 w 2768"/>
                <a:gd name="T77" fmla="*/ 0 h 3192"/>
                <a:gd name="T78" fmla="*/ 0 w 2768"/>
                <a:gd name="T79" fmla="*/ 0 h 3192"/>
                <a:gd name="T80" fmla="*/ 0 w 2768"/>
                <a:gd name="T81" fmla="*/ 0 h 3192"/>
                <a:gd name="T82" fmla="*/ 0 w 2768"/>
                <a:gd name="T83" fmla="*/ 0 h 3192"/>
                <a:gd name="T84" fmla="*/ 0 w 2768"/>
                <a:gd name="T85" fmla="*/ 0 h 3192"/>
                <a:gd name="T86" fmla="*/ 0 w 2768"/>
                <a:gd name="T87" fmla="*/ 0 h 3192"/>
                <a:gd name="T88" fmla="*/ 0 w 2768"/>
                <a:gd name="T89" fmla="*/ 0 h 3192"/>
                <a:gd name="T90" fmla="*/ 0 w 2768"/>
                <a:gd name="T91" fmla="*/ 0 h 3192"/>
                <a:gd name="T92" fmla="*/ 0 w 2768"/>
                <a:gd name="T93" fmla="*/ 0 h 3192"/>
                <a:gd name="T94" fmla="*/ 0 w 2768"/>
                <a:gd name="T95" fmla="*/ 0 h 3192"/>
                <a:gd name="T96" fmla="*/ 0 w 2768"/>
                <a:gd name="T97" fmla="*/ 0 h 3192"/>
                <a:gd name="T98" fmla="*/ 0 w 2768"/>
                <a:gd name="T99" fmla="*/ 0 h 3192"/>
                <a:gd name="T100" fmla="*/ 0 w 2768"/>
                <a:gd name="T101" fmla="*/ 0 h 3192"/>
                <a:gd name="T102" fmla="*/ 0 w 2768"/>
                <a:gd name="T103" fmla="*/ 0 h 3192"/>
                <a:gd name="T104" fmla="*/ 0 w 2768"/>
                <a:gd name="T105" fmla="*/ 0 h 3192"/>
                <a:gd name="T106" fmla="*/ 0 w 2768"/>
                <a:gd name="T107" fmla="*/ 0 h 3192"/>
                <a:gd name="T108" fmla="*/ 0 w 2768"/>
                <a:gd name="T109" fmla="*/ 0 h 3192"/>
                <a:gd name="T110" fmla="*/ 0 w 2768"/>
                <a:gd name="T111" fmla="*/ 0 h 3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68"/>
                <a:gd name="T169" fmla="*/ 0 h 3192"/>
                <a:gd name="T170" fmla="*/ 2768 w 2768"/>
                <a:gd name="T171" fmla="*/ 3192 h 3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0 w 2864"/>
                <a:gd name="T1" fmla="*/ 0 h 3029"/>
                <a:gd name="T2" fmla="*/ 0 w 2864"/>
                <a:gd name="T3" fmla="*/ 0 h 3029"/>
                <a:gd name="T4" fmla="*/ 0 w 2864"/>
                <a:gd name="T5" fmla="*/ 0 h 3029"/>
                <a:gd name="T6" fmla="*/ 0 w 2864"/>
                <a:gd name="T7" fmla="*/ 0 h 3029"/>
                <a:gd name="T8" fmla="*/ 0 w 2864"/>
                <a:gd name="T9" fmla="*/ 0 h 3029"/>
                <a:gd name="T10" fmla="*/ 0 w 2864"/>
                <a:gd name="T11" fmla="*/ 0 h 3029"/>
                <a:gd name="T12" fmla="*/ 0 w 2864"/>
                <a:gd name="T13" fmla="*/ 0 h 3029"/>
                <a:gd name="T14" fmla="*/ 0 w 2864"/>
                <a:gd name="T15" fmla="*/ 0 h 3029"/>
                <a:gd name="T16" fmla="*/ 0 w 2864"/>
                <a:gd name="T17" fmla="*/ 0 h 3029"/>
                <a:gd name="T18" fmla="*/ 0 w 2864"/>
                <a:gd name="T19" fmla="*/ 0 h 3029"/>
                <a:gd name="T20" fmla="*/ 0 w 2864"/>
                <a:gd name="T21" fmla="*/ 0 h 3029"/>
                <a:gd name="T22" fmla="*/ 0 w 2864"/>
                <a:gd name="T23" fmla="*/ 0 h 3029"/>
                <a:gd name="T24" fmla="*/ 0 w 2864"/>
                <a:gd name="T25" fmla="*/ 0 h 3029"/>
                <a:gd name="T26" fmla="*/ 0 w 2864"/>
                <a:gd name="T27" fmla="*/ 0 h 3029"/>
                <a:gd name="T28" fmla="*/ 0 w 2864"/>
                <a:gd name="T29" fmla="*/ 0 h 3029"/>
                <a:gd name="T30" fmla="*/ 0 w 2864"/>
                <a:gd name="T31" fmla="*/ 0 h 3029"/>
                <a:gd name="T32" fmla="*/ 0 w 2864"/>
                <a:gd name="T33" fmla="*/ 0 h 3029"/>
                <a:gd name="T34" fmla="*/ 0 w 2864"/>
                <a:gd name="T35" fmla="*/ 0 h 3029"/>
                <a:gd name="T36" fmla="*/ 0 w 2864"/>
                <a:gd name="T37" fmla="*/ 0 h 3029"/>
                <a:gd name="T38" fmla="*/ 0 w 2864"/>
                <a:gd name="T39" fmla="*/ 0 h 3029"/>
                <a:gd name="T40" fmla="*/ 0 w 2864"/>
                <a:gd name="T41" fmla="*/ 0 h 3029"/>
                <a:gd name="T42" fmla="*/ 0 w 2864"/>
                <a:gd name="T43" fmla="*/ 0 h 3029"/>
                <a:gd name="T44" fmla="*/ 0 w 2864"/>
                <a:gd name="T45" fmla="*/ 0 h 3029"/>
                <a:gd name="T46" fmla="*/ 0 w 2864"/>
                <a:gd name="T47" fmla="*/ 0 h 3029"/>
                <a:gd name="T48" fmla="*/ 0 w 2864"/>
                <a:gd name="T49" fmla="*/ 0 h 3029"/>
                <a:gd name="T50" fmla="*/ 0 w 2864"/>
                <a:gd name="T51" fmla="*/ 0 h 3029"/>
                <a:gd name="T52" fmla="*/ 0 w 2864"/>
                <a:gd name="T53" fmla="*/ 0 h 3029"/>
                <a:gd name="T54" fmla="*/ 0 w 2864"/>
                <a:gd name="T55" fmla="*/ 0 h 3029"/>
                <a:gd name="T56" fmla="*/ 0 w 2864"/>
                <a:gd name="T57" fmla="*/ 0 h 3029"/>
                <a:gd name="T58" fmla="*/ 0 w 2864"/>
                <a:gd name="T59" fmla="*/ 0 h 3029"/>
                <a:gd name="T60" fmla="*/ 0 w 2864"/>
                <a:gd name="T61" fmla="*/ 0 h 3029"/>
                <a:gd name="T62" fmla="*/ 0 w 2864"/>
                <a:gd name="T63" fmla="*/ 0 h 3029"/>
                <a:gd name="T64" fmla="*/ 0 w 2864"/>
                <a:gd name="T65" fmla="*/ 0 h 3029"/>
                <a:gd name="T66" fmla="*/ 0 w 2864"/>
                <a:gd name="T67" fmla="*/ 0 h 3029"/>
                <a:gd name="T68" fmla="*/ 0 w 2864"/>
                <a:gd name="T69" fmla="*/ 0 h 3029"/>
                <a:gd name="T70" fmla="*/ 0 w 2864"/>
                <a:gd name="T71" fmla="*/ 0 h 3029"/>
                <a:gd name="T72" fmla="*/ 0 w 2864"/>
                <a:gd name="T73" fmla="*/ 0 h 3029"/>
                <a:gd name="T74" fmla="*/ 0 w 2864"/>
                <a:gd name="T75" fmla="*/ 0 h 3029"/>
                <a:gd name="T76" fmla="*/ 0 w 2864"/>
                <a:gd name="T77" fmla="*/ 0 h 3029"/>
                <a:gd name="T78" fmla="*/ 0 w 2864"/>
                <a:gd name="T79" fmla="*/ 0 h 3029"/>
                <a:gd name="T80" fmla="*/ 0 w 2864"/>
                <a:gd name="T81" fmla="*/ 0 h 3029"/>
                <a:gd name="T82" fmla="*/ 0 w 2864"/>
                <a:gd name="T83" fmla="*/ 0 h 3029"/>
                <a:gd name="T84" fmla="*/ 0 w 2864"/>
                <a:gd name="T85" fmla="*/ 0 h 3029"/>
                <a:gd name="T86" fmla="*/ 0 w 2864"/>
                <a:gd name="T87" fmla="*/ 0 h 3029"/>
                <a:gd name="T88" fmla="*/ 0 w 2864"/>
                <a:gd name="T89" fmla="*/ 0 h 3029"/>
                <a:gd name="T90" fmla="*/ 0 w 2864"/>
                <a:gd name="T91" fmla="*/ 0 h 3029"/>
                <a:gd name="T92" fmla="*/ 0 w 2864"/>
                <a:gd name="T93" fmla="*/ 0 h 3029"/>
                <a:gd name="T94" fmla="*/ 0 w 2864"/>
                <a:gd name="T95" fmla="*/ 0 h 3029"/>
                <a:gd name="T96" fmla="*/ 0 w 2864"/>
                <a:gd name="T97" fmla="*/ 0 h 3029"/>
                <a:gd name="T98" fmla="*/ 0 w 2864"/>
                <a:gd name="T99" fmla="*/ 0 h 3029"/>
                <a:gd name="T100" fmla="*/ 0 w 2864"/>
                <a:gd name="T101" fmla="*/ 0 h 3029"/>
                <a:gd name="T102" fmla="*/ 0 w 2864"/>
                <a:gd name="T103" fmla="*/ 0 h 3029"/>
                <a:gd name="T104" fmla="*/ 0 w 2864"/>
                <a:gd name="T105" fmla="*/ 0 h 3029"/>
                <a:gd name="T106" fmla="*/ 0 w 2864"/>
                <a:gd name="T107" fmla="*/ 0 h 3029"/>
                <a:gd name="T108" fmla="*/ 0 w 2864"/>
                <a:gd name="T109" fmla="*/ 0 h 3029"/>
                <a:gd name="T110" fmla="*/ 0 w 2864"/>
                <a:gd name="T111" fmla="*/ 0 h 3029"/>
                <a:gd name="T112" fmla="*/ 0 w 2864"/>
                <a:gd name="T113" fmla="*/ 0 h 3029"/>
                <a:gd name="T114" fmla="*/ 0 w 2864"/>
                <a:gd name="T115" fmla="*/ 0 h 3029"/>
                <a:gd name="T116" fmla="*/ 0 w 2864"/>
                <a:gd name="T117" fmla="*/ 0 h 3029"/>
                <a:gd name="T118" fmla="*/ 0 w 2864"/>
                <a:gd name="T119" fmla="*/ 0 h 3029"/>
                <a:gd name="T120" fmla="*/ 0 w 2864"/>
                <a:gd name="T121" fmla="*/ 0 h 30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64"/>
                <a:gd name="T184" fmla="*/ 0 h 3029"/>
                <a:gd name="T185" fmla="*/ 2864 w 2864"/>
                <a:gd name="T186" fmla="*/ 3029 h 30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0 w 62"/>
                <a:gd name="T1" fmla="*/ 0 h 2732"/>
                <a:gd name="T2" fmla="*/ 0 w 62"/>
                <a:gd name="T3" fmla="*/ 0 h 2732"/>
                <a:gd name="T4" fmla="*/ 0 w 62"/>
                <a:gd name="T5" fmla="*/ 0 h 2732"/>
                <a:gd name="T6" fmla="*/ 0 w 62"/>
                <a:gd name="T7" fmla="*/ 0 h 2732"/>
                <a:gd name="T8" fmla="*/ 0 w 62"/>
                <a:gd name="T9" fmla="*/ 0 h 2732"/>
                <a:gd name="T10" fmla="*/ 0 w 62"/>
                <a:gd name="T11" fmla="*/ 0 h 2732"/>
                <a:gd name="T12" fmla="*/ 0 w 62"/>
                <a:gd name="T13" fmla="*/ 0 h 2732"/>
                <a:gd name="T14" fmla="*/ 0 w 62"/>
                <a:gd name="T15" fmla="*/ 0 h 2732"/>
                <a:gd name="T16" fmla="*/ 0 w 62"/>
                <a:gd name="T17" fmla="*/ 0 h 2732"/>
                <a:gd name="T18" fmla="*/ 0 w 62"/>
                <a:gd name="T19" fmla="*/ 0 h 2732"/>
                <a:gd name="T20" fmla="*/ 0 w 62"/>
                <a:gd name="T21" fmla="*/ 0 h 2732"/>
                <a:gd name="T22" fmla="*/ 0 w 62"/>
                <a:gd name="T23" fmla="*/ 0 h 2732"/>
                <a:gd name="T24" fmla="*/ 0 w 62"/>
                <a:gd name="T25" fmla="*/ 0 h 27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732"/>
                <a:gd name="T41" fmla="*/ 62 w 62"/>
                <a:gd name="T42" fmla="*/ 2732 h 27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0 w 62"/>
                <a:gd name="T1" fmla="*/ 0 h 2595"/>
                <a:gd name="T2" fmla="*/ 0 w 62"/>
                <a:gd name="T3" fmla="*/ 0 h 2595"/>
                <a:gd name="T4" fmla="*/ 0 w 62"/>
                <a:gd name="T5" fmla="*/ 0 h 2595"/>
                <a:gd name="T6" fmla="*/ 0 w 62"/>
                <a:gd name="T7" fmla="*/ 0 h 2595"/>
                <a:gd name="T8" fmla="*/ 0 w 62"/>
                <a:gd name="T9" fmla="*/ 0 h 2595"/>
                <a:gd name="T10" fmla="*/ 0 w 62"/>
                <a:gd name="T11" fmla="*/ 0 h 2595"/>
                <a:gd name="T12" fmla="*/ 0 w 62"/>
                <a:gd name="T13" fmla="*/ 0 h 2595"/>
                <a:gd name="T14" fmla="*/ 0 w 62"/>
                <a:gd name="T15" fmla="*/ 0 h 2595"/>
                <a:gd name="T16" fmla="*/ 0 w 62"/>
                <a:gd name="T17" fmla="*/ 0 h 2595"/>
                <a:gd name="T18" fmla="*/ 0 w 62"/>
                <a:gd name="T19" fmla="*/ 0 h 2595"/>
                <a:gd name="T20" fmla="*/ 0 w 62"/>
                <a:gd name="T21" fmla="*/ 0 h 2595"/>
                <a:gd name="T22" fmla="*/ 0 w 62"/>
                <a:gd name="T23" fmla="*/ 0 h 2595"/>
                <a:gd name="T24" fmla="*/ 0 w 62"/>
                <a:gd name="T25" fmla="*/ 0 h 2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595"/>
                <a:gd name="T41" fmla="*/ 62 w 62"/>
                <a:gd name="T42" fmla="*/ 2595 h 2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0 w 62"/>
                <a:gd name="T3" fmla="*/ 0 h 1963"/>
                <a:gd name="T4" fmla="*/ 0 w 62"/>
                <a:gd name="T5" fmla="*/ 0 h 1963"/>
                <a:gd name="T6" fmla="*/ 0 w 62"/>
                <a:gd name="T7" fmla="*/ 0 h 1963"/>
                <a:gd name="T8" fmla="*/ 0 w 62"/>
                <a:gd name="T9" fmla="*/ 0 h 1963"/>
                <a:gd name="T10" fmla="*/ 0 w 62"/>
                <a:gd name="T11" fmla="*/ 0 h 1963"/>
                <a:gd name="T12" fmla="*/ 0 w 62"/>
                <a:gd name="T13" fmla="*/ 0 h 1963"/>
                <a:gd name="T14" fmla="*/ 0 w 62"/>
                <a:gd name="T15" fmla="*/ 0 h 19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63"/>
                <a:gd name="T26" fmla="*/ 62 w 62"/>
                <a:gd name="T27" fmla="*/ 1963 h 19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0 w 62"/>
                <a:gd name="T3" fmla="*/ 0 h 1920"/>
                <a:gd name="T4" fmla="*/ 0 w 62"/>
                <a:gd name="T5" fmla="*/ 0 h 1920"/>
                <a:gd name="T6" fmla="*/ 0 w 62"/>
                <a:gd name="T7" fmla="*/ 0 h 1920"/>
                <a:gd name="T8" fmla="*/ 0 w 62"/>
                <a:gd name="T9" fmla="*/ 0 h 1920"/>
                <a:gd name="T10" fmla="*/ 0 w 62"/>
                <a:gd name="T11" fmla="*/ 0 h 1920"/>
                <a:gd name="T12" fmla="*/ 0 w 62"/>
                <a:gd name="T13" fmla="*/ 0 h 1920"/>
                <a:gd name="T14" fmla="*/ 0 w 62"/>
                <a:gd name="T15" fmla="*/ 0 h 19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20"/>
                <a:gd name="T26" fmla="*/ 62 w 62"/>
                <a:gd name="T27" fmla="*/ 1920 h 19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0 w 62"/>
                <a:gd name="T3" fmla="*/ 0 h 1514"/>
                <a:gd name="T4" fmla="*/ 0 w 62"/>
                <a:gd name="T5" fmla="*/ 0 h 1514"/>
                <a:gd name="T6" fmla="*/ 0 w 62"/>
                <a:gd name="T7" fmla="*/ 0 h 1514"/>
                <a:gd name="T8" fmla="*/ 0 w 62"/>
                <a:gd name="T9" fmla="*/ 0 h 1514"/>
                <a:gd name="T10" fmla="*/ 0 w 62"/>
                <a:gd name="T11" fmla="*/ 0 h 1514"/>
                <a:gd name="T12" fmla="*/ 0 w 62"/>
                <a:gd name="T13" fmla="*/ 0 h 1514"/>
                <a:gd name="T14" fmla="*/ 0 w 62"/>
                <a:gd name="T15" fmla="*/ 0 h 1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514"/>
                <a:gd name="T26" fmla="*/ 62 w 62"/>
                <a:gd name="T27" fmla="*/ 1514 h 15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0 w 61"/>
                <a:gd name="T3" fmla="*/ 0 h 1496"/>
                <a:gd name="T4" fmla="*/ 0 w 61"/>
                <a:gd name="T5" fmla="*/ 0 h 1496"/>
                <a:gd name="T6" fmla="*/ 0 w 61"/>
                <a:gd name="T7" fmla="*/ 0 h 1496"/>
                <a:gd name="T8" fmla="*/ 0 w 61"/>
                <a:gd name="T9" fmla="*/ 0 h 1496"/>
                <a:gd name="T10" fmla="*/ 0 w 61"/>
                <a:gd name="T11" fmla="*/ 0 h 1496"/>
                <a:gd name="T12" fmla="*/ 0 w 61"/>
                <a:gd name="T13" fmla="*/ 0 h 1496"/>
                <a:gd name="T14" fmla="*/ 0 w 61"/>
                <a:gd name="T15" fmla="*/ 0 h 1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496"/>
                <a:gd name="T26" fmla="*/ 61 w 61"/>
                <a:gd name="T27" fmla="*/ 1496 h 1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0 w 62"/>
                <a:gd name="T3" fmla="*/ 0 h 1161"/>
                <a:gd name="T4" fmla="*/ 0 w 62"/>
                <a:gd name="T5" fmla="*/ 0 h 1161"/>
                <a:gd name="T6" fmla="*/ 0 w 62"/>
                <a:gd name="T7" fmla="*/ 0 h 1161"/>
                <a:gd name="T8" fmla="*/ 0 w 62"/>
                <a:gd name="T9" fmla="*/ 0 h 1161"/>
                <a:gd name="T10" fmla="*/ 0 w 62"/>
                <a:gd name="T11" fmla="*/ 0 h 1161"/>
                <a:gd name="T12" fmla="*/ 0 w 62"/>
                <a:gd name="T13" fmla="*/ 0 h 1161"/>
                <a:gd name="T14" fmla="*/ 0 w 62"/>
                <a:gd name="T15" fmla="*/ 0 h 1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1"/>
                <a:gd name="T26" fmla="*/ 62 w 62"/>
                <a:gd name="T27" fmla="*/ 1161 h 11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0 w 62"/>
                <a:gd name="T3" fmla="*/ 0 h 1162"/>
                <a:gd name="T4" fmla="*/ 0 w 62"/>
                <a:gd name="T5" fmla="*/ 0 h 1162"/>
                <a:gd name="T6" fmla="*/ 0 w 62"/>
                <a:gd name="T7" fmla="*/ 0 h 1162"/>
                <a:gd name="T8" fmla="*/ 0 w 62"/>
                <a:gd name="T9" fmla="*/ 0 h 1162"/>
                <a:gd name="T10" fmla="*/ 0 w 62"/>
                <a:gd name="T11" fmla="*/ 0 h 1162"/>
                <a:gd name="T12" fmla="*/ 0 w 62"/>
                <a:gd name="T13" fmla="*/ 0 h 1162"/>
                <a:gd name="T14" fmla="*/ 0 w 62"/>
                <a:gd name="T15" fmla="*/ 0 h 1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2"/>
                <a:gd name="T26" fmla="*/ 62 w 62"/>
                <a:gd name="T27" fmla="*/ 1162 h 1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0 w 61"/>
                <a:gd name="T3" fmla="*/ 0 h 845"/>
                <a:gd name="T4" fmla="*/ 0 w 61"/>
                <a:gd name="T5" fmla="*/ 0 h 845"/>
                <a:gd name="T6" fmla="*/ 0 w 61"/>
                <a:gd name="T7" fmla="*/ 0 h 845"/>
                <a:gd name="T8" fmla="*/ 0 w 61"/>
                <a:gd name="T9" fmla="*/ 0 h 845"/>
                <a:gd name="T10" fmla="*/ 0 w 61"/>
                <a:gd name="T11" fmla="*/ 0 h 845"/>
                <a:gd name="T12" fmla="*/ 0 w 61"/>
                <a:gd name="T13" fmla="*/ 0 h 845"/>
                <a:gd name="T14" fmla="*/ 0 w 61"/>
                <a:gd name="T15" fmla="*/ 0 h 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845"/>
                <a:gd name="T26" fmla="*/ 61 w 61"/>
                <a:gd name="T27" fmla="*/ 845 h 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0 w 62"/>
                <a:gd name="T3" fmla="*/ 0 h 864"/>
                <a:gd name="T4" fmla="*/ 0 w 62"/>
                <a:gd name="T5" fmla="*/ 0 h 864"/>
                <a:gd name="T6" fmla="*/ 0 w 62"/>
                <a:gd name="T7" fmla="*/ 0 h 864"/>
                <a:gd name="T8" fmla="*/ 0 w 62"/>
                <a:gd name="T9" fmla="*/ 0 h 864"/>
                <a:gd name="T10" fmla="*/ 0 w 62"/>
                <a:gd name="T11" fmla="*/ 0 h 864"/>
                <a:gd name="T12" fmla="*/ 0 w 62"/>
                <a:gd name="T13" fmla="*/ 0 h 864"/>
                <a:gd name="T14" fmla="*/ 0 w 62"/>
                <a:gd name="T15" fmla="*/ 0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864"/>
                <a:gd name="T26" fmla="*/ 62 w 62"/>
                <a:gd name="T27" fmla="*/ 864 h 8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0 w 62"/>
                <a:gd name="T3" fmla="*/ 0 h 572"/>
                <a:gd name="T4" fmla="*/ 0 w 62"/>
                <a:gd name="T5" fmla="*/ 0 h 572"/>
                <a:gd name="T6" fmla="*/ 0 w 62"/>
                <a:gd name="T7" fmla="*/ 0 h 572"/>
                <a:gd name="T8" fmla="*/ 0 w 62"/>
                <a:gd name="T9" fmla="*/ 0 h 572"/>
                <a:gd name="T10" fmla="*/ 0 w 62"/>
                <a:gd name="T11" fmla="*/ 0 h 572"/>
                <a:gd name="T12" fmla="*/ 0 w 62"/>
                <a:gd name="T13" fmla="*/ 0 h 572"/>
                <a:gd name="T14" fmla="*/ 0 w 62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72"/>
                <a:gd name="T26" fmla="*/ 62 w 62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0 w 62"/>
                <a:gd name="T3" fmla="*/ 0 h 533"/>
                <a:gd name="T4" fmla="*/ 0 w 62"/>
                <a:gd name="T5" fmla="*/ 0 h 533"/>
                <a:gd name="T6" fmla="*/ 0 w 62"/>
                <a:gd name="T7" fmla="*/ 0 h 533"/>
                <a:gd name="T8" fmla="*/ 0 w 62"/>
                <a:gd name="T9" fmla="*/ 0 h 533"/>
                <a:gd name="T10" fmla="*/ 0 w 62"/>
                <a:gd name="T11" fmla="*/ 0 h 533"/>
                <a:gd name="T12" fmla="*/ 0 w 62"/>
                <a:gd name="T13" fmla="*/ 0 h 533"/>
                <a:gd name="T14" fmla="*/ 0 w 62"/>
                <a:gd name="T15" fmla="*/ 0 h 5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33"/>
                <a:gd name="T26" fmla="*/ 62 w 62"/>
                <a:gd name="T27" fmla="*/ 533 h 5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0 w 62"/>
                <a:gd name="T3" fmla="*/ 0 h 185"/>
                <a:gd name="T4" fmla="*/ 0 w 62"/>
                <a:gd name="T5" fmla="*/ 0 h 185"/>
                <a:gd name="T6" fmla="*/ 0 w 62"/>
                <a:gd name="T7" fmla="*/ 0 h 185"/>
                <a:gd name="T8" fmla="*/ 0 w 62"/>
                <a:gd name="T9" fmla="*/ 0 h 185"/>
                <a:gd name="T10" fmla="*/ 0 w 62"/>
                <a:gd name="T11" fmla="*/ 0 h 185"/>
                <a:gd name="T12" fmla="*/ 0 w 62"/>
                <a:gd name="T13" fmla="*/ 0 h 185"/>
                <a:gd name="T14" fmla="*/ 0 w 62"/>
                <a:gd name="T15" fmla="*/ 0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85"/>
                <a:gd name="T26" fmla="*/ 62 w 62"/>
                <a:gd name="T27" fmla="*/ 185 h 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0 w 62"/>
                <a:gd name="T3" fmla="*/ 0 h 246"/>
                <a:gd name="T4" fmla="*/ 0 w 62"/>
                <a:gd name="T5" fmla="*/ 0 h 246"/>
                <a:gd name="T6" fmla="*/ 0 w 62"/>
                <a:gd name="T7" fmla="*/ 0 h 246"/>
                <a:gd name="T8" fmla="*/ 0 w 62"/>
                <a:gd name="T9" fmla="*/ 0 h 246"/>
                <a:gd name="T10" fmla="*/ 0 w 62"/>
                <a:gd name="T11" fmla="*/ 0 h 246"/>
                <a:gd name="T12" fmla="*/ 0 w 62"/>
                <a:gd name="T13" fmla="*/ 0 h 246"/>
                <a:gd name="T14" fmla="*/ 0 w 62"/>
                <a:gd name="T15" fmla="*/ 0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246"/>
                <a:gd name="T26" fmla="*/ 62 w 62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0 w 4390"/>
                <a:gd name="T1" fmla="*/ 0 h 3324"/>
                <a:gd name="T2" fmla="*/ 0 w 4390"/>
                <a:gd name="T3" fmla="*/ 0 h 3324"/>
                <a:gd name="T4" fmla="*/ 0 w 4390"/>
                <a:gd name="T5" fmla="*/ 0 h 3324"/>
                <a:gd name="T6" fmla="*/ 0 w 4390"/>
                <a:gd name="T7" fmla="*/ 0 h 3324"/>
                <a:gd name="T8" fmla="*/ 0 w 4390"/>
                <a:gd name="T9" fmla="*/ 0 h 3324"/>
                <a:gd name="T10" fmla="*/ 0 w 4390"/>
                <a:gd name="T11" fmla="*/ 0 h 3324"/>
                <a:gd name="T12" fmla="*/ 0 w 4390"/>
                <a:gd name="T13" fmla="*/ 0 h 3324"/>
                <a:gd name="T14" fmla="*/ 0 w 4390"/>
                <a:gd name="T15" fmla="*/ 0 h 3324"/>
                <a:gd name="T16" fmla="*/ 0 w 4390"/>
                <a:gd name="T17" fmla="*/ 0 h 3324"/>
                <a:gd name="T18" fmla="*/ 0 w 4390"/>
                <a:gd name="T19" fmla="*/ 0 h 3324"/>
                <a:gd name="T20" fmla="*/ 0 w 4390"/>
                <a:gd name="T21" fmla="*/ 0 h 3324"/>
                <a:gd name="T22" fmla="*/ 0 w 4390"/>
                <a:gd name="T23" fmla="*/ 0 h 3324"/>
                <a:gd name="T24" fmla="*/ 0 w 4390"/>
                <a:gd name="T25" fmla="*/ 0 h 3324"/>
                <a:gd name="T26" fmla="*/ 0 w 4390"/>
                <a:gd name="T27" fmla="*/ 0 h 3324"/>
                <a:gd name="T28" fmla="*/ 0 w 4390"/>
                <a:gd name="T29" fmla="*/ 0 h 3324"/>
                <a:gd name="T30" fmla="*/ 0 w 4390"/>
                <a:gd name="T31" fmla="*/ 0 h 3324"/>
                <a:gd name="T32" fmla="*/ 0 w 4390"/>
                <a:gd name="T33" fmla="*/ 0 h 3324"/>
                <a:gd name="T34" fmla="*/ 0 w 4390"/>
                <a:gd name="T35" fmla="*/ 0 h 3324"/>
                <a:gd name="T36" fmla="*/ 0 w 4390"/>
                <a:gd name="T37" fmla="*/ 0 h 3324"/>
                <a:gd name="T38" fmla="*/ 0 w 4390"/>
                <a:gd name="T39" fmla="*/ 0 h 3324"/>
                <a:gd name="T40" fmla="*/ 0 w 4390"/>
                <a:gd name="T41" fmla="*/ 0 h 3324"/>
                <a:gd name="T42" fmla="*/ 0 w 4390"/>
                <a:gd name="T43" fmla="*/ 0 h 3324"/>
                <a:gd name="T44" fmla="*/ 0 w 4390"/>
                <a:gd name="T45" fmla="*/ 0 h 3324"/>
                <a:gd name="T46" fmla="*/ 0 w 4390"/>
                <a:gd name="T47" fmla="*/ 0 h 3324"/>
                <a:gd name="T48" fmla="*/ 0 w 4390"/>
                <a:gd name="T49" fmla="*/ 0 h 3324"/>
                <a:gd name="T50" fmla="*/ 0 w 4390"/>
                <a:gd name="T51" fmla="*/ 0 h 3324"/>
                <a:gd name="T52" fmla="*/ 0 w 4390"/>
                <a:gd name="T53" fmla="*/ 0 h 3324"/>
                <a:gd name="T54" fmla="*/ 0 w 4390"/>
                <a:gd name="T55" fmla="*/ 0 h 3324"/>
                <a:gd name="T56" fmla="*/ 0 w 4390"/>
                <a:gd name="T57" fmla="*/ 0 h 3324"/>
                <a:gd name="T58" fmla="*/ 0 w 4390"/>
                <a:gd name="T59" fmla="*/ 0 h 3324"/>
                <a:gd name="T60" fmla="*/ 0 w 4390"/>
                <a:gd name="T61" fmla="*/ 0 h 3324"/>
                <a:gd name="T62" fmla="*/ 0 w 4390"/>
                <a:gd name="T63" fmla="*/ 0 h 3324"/>
                <a:gd name="T64" fmla="*/ 0 w 4390"/>
                <a:gd name="T65" fmla="*/ 0 h 3324"/>
                <a:gd name="T66" fmla="*/ 0 w 4390"/>
                <a:gd name="T67" fmla="*/ 0 h 3324"/>
                <a:gd name="T68" fmla="*/ 0 w 4390"/>
                <a:gd name="T69" fmla="*/ 0 h 3324"/>
                <a:gd name="T70" fmla="*/ 0 w 4390"/>
                <a:gd name="T71" fmla="*/ 0 h 3324"/>
                <a:gd name="T72" fmla="*/ 0 w 4390"/>
                <a:gd name="T73" fmla="*/ 0 h 3324"/>
                <a:gd name="T74" fmla="*/ 0 w 4390"/>
                <a:gd name="T75" fmla="*/ 0 h 3324"/>
                <a:gd name="T76" fmla="*/ 0 w 4390"/>
                <a:gd name="T77" fmla="*/ 0 h 3324"/>
                <a:gd name="T78" fmla="*/ 0 w 4390"/>
                <a:gd name="T79" fmla="*/ 0 h 3324"/>
                <a:gd name="T80" fmla="*/ 0 w 4390"/>
                <a:gd name="T81" fmla="*/ 0 h 3324"/>
                <a:gd name="T82" fmla="*/ 0 w 4390"/>
                <a:gd name="T83" fmla="*/ 0 h 3324"/>
                <a:gd name="T84" fmla="*/ 0 w 4390"/>
                <a:gd name="T85" fmla="*/ 0 h 3324"/>
                <a:gd name="T86" fmla="*/ 0 w 4390"/>
                <a:gd name="T87" fmla="*/ 0 h 3324"/>
                <a:gd name="T88" fmla="*/ 0 w 4390"/>
                <a:gd name="T89" fmla="*/ 0 h 3324"/>
                <a:gd name="T90" fmla="*/ 0 w 4390"/>
                <a:gd name="T91" fmla="*/ 0 h 3324"/>
                <a:gd name="T92" fmla="*/ 0 w 4390"/>
                <a:gd name="T93" fmla="*/ 0 h 3324"/>
                <a:gd name="T94" fmla="*/ 0 w 4390"/>
                <a:gd name="T95" fmla="*/ 0 h 3324"/>
                <a:gd name="T96" fmla="*/ 0 w 4390"/>
                <a:gd name="T97" fmla="*/ 0 h 3324"/>
                <a:gd name="T98" fmla="*/ 0 w 4390"/>
                <a:gd name="T99" fmla="*/ 0 h 3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90"/>
                <a:gd name="T151" fmla="*/ 0 h 3324"/>
                <a:gd name="T152" fmla="*/ 4390 w 4390"/>
                <a:gd name="T153" fmla="*/ 3324 h 3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0 w 676"/>
                <a:gd name="T1" fmla="*/ 0 h 2402"/>
                <a:gd name="T2" fmla="*/ 0 w 676"/>
                <a:gd name="T3" fmla="*/ 0 h 2402"/>
                <a:gd name="T4" fmla="*/ 0 w 676"/>
                <a:gd name="T5" fmla="*/ 0 h 2402"/>
                <a:gd name="T6" fmla="*/ 0 w 676"/>
                <a:gd name="T7" fmla="*/ 0 h 2402"/>
                <a:gd name="T8" fmla="*/ 0 w 676"/>
                <a:gd name="T9" fmla="*/ 0 h 2402"/>
                <a:gd name="T10" fmla="*/ 0 w 676"/>
                <a:gd name="T11" fmla="*/ 0 h 2402"/>
                <a:gd name="T12" fmla="*/ 0 w 676"/>
                <a:gd name="T13" fmla="*/ 0 h 2402"/>
                <a:gd name="T14" fmla="*/ 0 w 676"/>
                <a:gd name="T15" fmla="*/ 0 h 2402"/>
                <a:gd name="T16" fmla="*/ 0 w 676"/>
                <a:gd name="T17" fmla="*/ 0 h 2402"/>
                <a:gd name="T18" fmla="*/ 0 w 676"/>
                <a:gd name="T19" fmla="*/ 0 h 2402"/>
                <a:gd name="T20" fmla="*/ 0 w 676"/>
                <a:gd name="T21" fmla="*/ 0 h 2402"/>
                <a:gd name="T22" fmla="*/ 0 w 676"/>
                <a:gd name="T23" fmla="*/ 0 h 2402"/>
                <a:gd name="T24" fmla="*/ 0 w 676"/>
                <a:gd name="T25" fmla="*/ 0 h 2402"/>
                <a:gd name="T26" fmla="*/ 0 w 676"/>
                <a:gd name="T27" fmla="*/ 0 h 2402"/>
                <a:gd name="T28" fmla="*/ 0 w 676"/>
                <a:gd name="T29" fmla="*/ 0 h 2402"/>
                <a:gd name="T30" fmla="*/ 0 w 676"/>
                <a:gd name="T31" fmla="*/ 0 h 2402"/>
                <a:gd name="T32" fmla="*/ 0 w 676"/>
                <a:gd name="T33" fmla="*/ 0 h 2402"/>
                <a:gd name="T34" fmla="*/ 0 w 676"/>
                <a:gd name="T35" fmla="*/ 0 h 2402"/>
                <a:gd name="T36" fmla="*/ 0 w 676"/>
                <a:gd name="T37" fmla="*/ 0 h 2402"/>
                <a:gd name="T38" fmla="*/ 0 w 676"/>
                <a:gd name="T39" fmla="*/ 0 h 2402"/>
                <a:gd name="T40" fmla="*/ 0 w 676"/>
                <a:gd name="T41" fmla="*/ 0 h 2402"/>
                <a:gd name="T42" fmla="*/ 0 w 676"/>
                <a:gd name="T43" fmla="*/ 0 h 2402"/>
                <a:gd name="T44" fmla="*/ 0 w 676"/>
                <a:gd name="T45" fmla="*/ 0 h 2402"/>
                <a:gd name="T46" fmla="*/ 0 w 676"/>
                <a:gd name="T47" fmla="*/ 0 h 2402"/>
                <a:gd name="T48" fmla="*/ 0 w 676"/>
                <a:gd name="T49" fmla="*/ 0 h 2402"/>
                <a:gd name="T50" fmla="*/ 0 w 676"/>
                <a:gd name="T51" fmla="*/ 0 h 2402"/>
                <a:gd name="T52" fmla="*/ 0 w 676"/>
                <a:gd name="T53" fmla="*/ 0 h 2402"/>
                <a:gd name="T54" fmla="*/ 0 w 676"/>
                <a:gd name="T55" fmla="*/ 0 h 2402"/>
                <a:gd name="T56" fmla="*/ 0 w 676"/>
                <a:gd name="T57" fmla="*/ 0 h 2402"/>
                <a:gd name="T58" fmla="*/ 0 w 676"/>
                <a:gd name="T59" fmla="*/ 0 h 2402"/>
                <a:gd name="T60" fmla="*/ 0 w 676"/>
                <a:gd name="T61" fmla="*/ 0 h 2402"/>
                <a:gd name="T62" fmla="*/ 0 w 676"/>
                <a:gd name="T63" fmla="*/ 0 h 2402"/>
                <a:gd name="T64" fmla="*/ 0 w 676"/>
                <a:gd name="T65" fmla="*/ 0 h 2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2402"/>
                <a:gd name="T101" fmla="*/ 676 w 676"/>
                <a:gd name="T102" fmla="*/ 2402 h 2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0 w 125"/>
                <a:gd name="T1" fmla="*/ 0 h 2908"/>
                <a:gd name="T2" fmla="*/ 0 w 125"/>
                <a:gd name="T3" fmla="*/ 0 h 2908"/>
                <a:gd name="T4" fmla="*/ 0 w 125"/>
                <a:gd name="T5" fmla="*/ 0 h 2908"/>
                <a:gd name="T6" fmla="*/ 0 w 125"/>
                <a:gd name="T7" fmla="*/ 0 h 2908"/>
                <a:gd name="T8" fmla="*/ 0 w 125"/>
                <a:gd name="T9" fmla="*/ 0 h 2908"/>
                <a:gd name="T10" fmla="*/ 0 w 125"/>
                <a:gd name="T11" fmla="*/ 0 h 2908"/>
                <a:gd name="T12" fmla="*/ 0 w 125"/>
                <a:gd name="T13" fmla="*/ 0 h 2908"/>
                <a:gd name="T14" fmla="*/ 0 w 125"/>
                <a:gd name="T15" fmla="*/ 0 h 2908"/>
                <a:gd name="T16" fmla="*/ 0 w 125"/>
                <a:gd name="T17" fmla="*/ 0 h 2908"/>
                <a:gd name="T18" fmla="*/ 0 w 125"/>
                <a:gd name="T19" fmla="*/ 0 h 2908"/>
                <a:gd name="T20" fmla="*/ 0 w 125"/>
                <a:gd name="T21" fmla="*/ 0 h 2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2908"/>
                <a:gd name="T35" fmla="*/ 125 w 125"/>
                <a:gd name="T36" fmla="*/ 2908 h 29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0 w 125"/>
                <a:gd name="T1" fmla="*/ 0 h 3196"/>
                <a:gd name="T2" fmla="*/ 0 w 125"/>
                <a:gd name="T3" fmla="*/ 0 h 3196"/>
                <a:gd name="T4" fmla="*/ 0 w 125"/>
                <a:gd name="T5" fmla="*/ 0 h 3196"/>
                <a:gd name="T6" fmla="*/ 0 w 125"/>
                <a:gd name="T7" fmla="*/ 0 h 3196"/>
                <a:gd name="T8" fmla="*/ 0 w 125"/>
                <a:gd name="T9" fmla="*/ 0 h 3196"/>
                <a:gd name="T10" fmla="*/ 0 w 125"/>
                <a:gd name="T11" fmla="*/ 0 h 3196"/>
                <a:gd name="T12" fmla="*/ 0 w 125"/>
                <a:gd name="T13" fmla="*/ 0 h 3196"/>
                <a:gd name="T14" fmla="*/ 0 w 125"/>
                <a:gd name="T15" fmla="*/ 0 h 3196"/>
                <a:gd name="T16" fmla="*/ 0 w 125"/>
                <a:gd name="T17" fmla="*/ 0 h 3196"/>
                <a:gd name="T18" fmla="*/ 0 w 125"/>
                <a:gd name="T19" fmla="*/ 0 h 3196"/>
                <a:gd name="T20" fmla="*/ 0 w 125"/>
                <a:gd name="T21" fmla="*/ 0 h 3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196"/>
                <a:gd name="T35" fmla="*/ 125 w 125"/>
                <a:gd name="T36" fmla="*/ 3196 h 3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0 w 126"/>
                <a:gd name="T1" fmla="*/ 0 h 3322"/>
                <a:gd name="T2" fmla="*/ 0 w 126"/>
                <a:gd name="T3" fmla="*/ 0 h 3322"/>
                <a:gd name="T4" fmla="*/ 0 w 126"/>
                <a:gd name="T5" fmla="*/ 0 h 3322"/>
                <a:gd name="T6" fmla="*/ 0 w 126"/>
                <a:gd name="T7" fmla="*/ 0 h 3322"/>
                <a:gd name="T8" fmla="*/ 0 w 126"/>
                <a:gd name="T9" fmla="*/ 0 h 3322"/>
                <a:gd name="T10" fmla="*/ 0 w 126"/>
                <a:gd name="T11" fmla="*/ 0 h 3322"/>
                <a:gd name="T12" fmla="*/ 0 w 126"/>
                <a:gd name="T13" fmla="*/ 0 h 3322"/>
                <a:gd name="T14" fmla="*/ 0 w 126"/>
                <a:gd name="T15" fmla="*/ 0 h 3322"/>
                <a:gd name="T16" fmla="*/ 0 w 126"/>
                <a:gd name="T17" fmla="*/ 0 h 3322"/>
                <a:gd name="T18" fmla="*/ 0 w 126"/>
                <a:gd name="T19" fmla="*/ 0 h 3322"/>
                <a:gd name="T20" fmla="*/ 0 w 126"/>
                <a:gd name="T21" fmla="*/ 0 h 3322"/>
                <a:gd name="T22" fmla="*/ 0 w 126"/>
                <a:gd name="T23" fmla="*/ 0 h 3322"/>
                <a:gd name="T24" fmla="*/ 0 w 126"/>
                <a:gd name="T25" fmla="*/ 0 h 3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2"/>
                <a:gd name="T41" fmla="*/ 126 w 126"/>
                <a:gd name="T42" fmla="*/ 3322 h 3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0 h 3324"/>
                <a:gd name="T2" fmla="*/ 0 w 126"/>
                <a:gd name="T3" fmla="*/ 0 h 3324"/>
                <a:gd name="T4" fmla="*/ 0 w 126"/>
                <a:gd name="T5" fmla="*/ 0 h 3324"/>
                <a:gd name="T6" fmla="*/ 0 w 126"/>
                <a:gd name="T7" fmla="*/ 0 h 3324"/>
                <a:gd name="T8" fmla="*/ 0 w 126"/>
                <a:gd name="T9" fmla="*/ 0 h 3324"/>
                <a:gd name="T10" fmla="*/ 0 w 126"/>
                <a:gd name="T11" fmla="*/ 0 h 3324"/>
                <a:gd name="T12" fmla="*/ 0 w 126"/>
                <a:gd name="T13" fmla="*/ 0 h 3324"/>
                <a:gd name="T14" fmla="*/ 0 w 126"/>
                <a:gd name="T15" fmla="*/ 0 h 3324"/>
                <a:gd name="T16" fmla="*/ 0 w 126"/>
                <a:gd name="T17" fmla="*/ 0 h 3324"/>
                <a:gd name="T18" fmla="*/ 0 w 126"/>
                <a:gd name="T19" fmla="*/ 0 h 3324"/>
                <a:gd name="T20" fmla="*/ 0 w 126"/>
                <a:gd name="T21" fmla="*/ 0 h 3324"/>
                <a:gd name="T22" fmla="*/ 0 w 126"/>
                <a:gd name="T23" fmla="*/ 0 h 3324"/>
                <a:gd name="T24" fmla="*/ 0 w 126"/>
                <a:gd name="T25" fmla="*/ 0 h 3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4"/>
                <a:gd name="T41" fmla="*/ 126 w 126"/>
                <a:gd name="T42" fmla="*/ 3324 h 3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0 h 3207"/>
                <a:gd name="T2" fmla="*/ 0 w 125"/>
                <a:gd name="T3" fmla="*/ 0 h 3207"/>
                <a:gd name="T4" fmla="*/ 0 w 125"/>
                <a:gd name="T5" fmla="*/ 0 h 3207"/>
                <a:gd name="T6" fmla="*/ 0 w 125"/>
                <a:gd name="T7" fmla="*/ 0 h 3207"/>
                <a:gd name="T8" fmla="*/ 0 w 125"/>
                <a:gd name="T9" fmla="*/ 0 h 3207"/>
                <a:gd name="T10" fmla="*/ 0 w 125"/>
                <a:gd name="T11" fmla="*/ 0 h 3207"/>
                <a:gd name="T12" fmla="*/ 0 w 125"/>
                <a:gd name="T13" fmla="*/ 0 h 3207"/>
                <a:gd name="T14" fmla="*/ 0 w 125"/>
                <a:gd name="T15" fmla="*/ 0 h 3207"/>
                <a:gd name="T16" fmla="*/ 0 w 125"/>
                <a:gd name="T17" fmla="*/ 0 h 3207"/>
                <a:gd name="T18" fmla="*/ 0 w 125"/>
                <a:gd name="T19" fmla="*/ 0 h 3207"/>
                <a:gd name="T20" fmla="*/ 0 w 125"/>
                <a:gd name="T21" fmla="*/ 0 h 3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207"/>
                <a:gd name="T35" fmla="*/ 125 w 125"/>
                <a:gd name="T36" fmla="*/ 3207 h 3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0 h 2928"/>
                <a:gd name="T2" fmla="*/ 0 w 126"/>
                <a:gd name="T3" fmla="*/ 0 h 2928"/>
                <a:gd name="T4" fmla="*/ 0 w 126"/>
                <a:gd name="T5" fmla="*/ 0 h 2928"/>
                <a:gd name="T6" fmla="*/ 0 w 126"/>
                <a:gd name="T7" fmla="*/ 0 h 2928"/>
                <a:gd name="T8" fmla="*/ 0 w 126"/>
                <a:gd name="T9" fmla="*/ 0 h 2928"/>
                <a:gd name="T10" fmla="*/ 0 w 126"/>
                <a:gd name="T11" fmla="*/ 0 h 2928"/>
                <a:gd name="T12" fmla="*/ 0 w 126"/>
                <a:gd name="T13" fmla="*/ 0 h 2928"/>
                <a:gd name="T14" fmla="*/ 0 w 126"/>
                <a:gd name="T15" fmla="*/ 0 h 2928"/>
                <a:gd name="T16" fmla="*/ 0 w 126"/>
                <a:gd name="T17" fmla="*/ 0 h 2928"/>
                <a:gd name="T18" fmla="*/ 0 w 126"/>
                <a:gd name="T19" fmla="*/ 0 h 2928"/>
                <a:gd name="T20" fmla="*/ 0 w 126"/>
                <a:gd name="T21" fmla="*/ 0 h 2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928"/>
                <a:gd name="T35" fmla="*/ 126 w 126"/>
                <a:gd name="T36" fmla="*/ 2928 h 2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0 w 701"/>
                <a:gd name="T1" fmla="*/ 0 h 2436"/>
                <a:gd name="T2" fmla="*/ 0 w 701"/>
                <a:gd name="T3" fmla="*/ 0 h 2436"/>
                <a:gd name="T4" fmla="*/ 0 w 701"/>
                <a:gd name="T5" fmla="*/ 0 h 2436"/>
                <a:gd name="T6" fmla="*/ 0 w 701"/>
                <a:gd name="T7" fmla="*/ 0 h 2436"/>
                <a:gd name="T8" fmla="*/ 0 w 701"/>
                <a:gd name="T9" fmla="*/ 0 h 2436"/>
                <a:gd name="T10" fmla="*/ 0 w 701"/>
                <a:gd name="T11" fmla="*/ 0 h 2436"/>
                <a:gd name="T12" fmla="*/ 0 w 701"/>
                <a:gd name="T13" fmla="*/ 0 h 2436"/>
                <a:gd name="T14" fmla="*/ 0 w 701"/>
                <a:gd name="T15" fmla="*/ 0 h 2436"/>
                <a:gd name="T16" fmla="*/ 0 w 701"/>
                <a:gd name="T17" fmla="*/ 0 h 2436"/>
                <a:gd name="T18" fmla="*/ 0 w 701"/>
                <a:gd name="T19" fmla="*/ 0 h 2436"/>
                <a:gd name="T20" fmla="*/ 0 w 701"/>
                <a:gd name="T21" fmla="*/ 0 h 2436"/>
                <a:gd name="T22" fmla="*/ 0 w 701"/>
                <a:gd name="T23" fmla="*/ 0 h 2436"/>
                <a:gd name="T24" fmla="*/ 0 w 701"/>
                <a:gd name="T25" fmla="*/ 0 h 2436"/>
                <a:gd name="T26" fmla="*/ 0 w 701"/>
                <a:gd name="T27" fmla="*/ 0 h 2436"/>
                <a:gd name="T28" fmla="*/ 0 w 701"/>
                <a:gd name="T29" fmla="*/ 0 h 2436"/>
                <a:gd name="T30" fmla="*/ 0 w 701"/>
                <a:gd name="T31" fmla="*/ 0 h 2436"/>
                <a:gd name="T32" fmla="*/ 0 w 701"/>
                <a:gd name="T33" fmla="*/ 0 h 2436"/>
                <a:gd name="T34" fmla="*/ 0 w 701"/>
                <a:gd name="T35" fmla="*/ 0 h 2436"/>
                <a:gd name="T36" fmla="*/ 0 w 701"/>
                <a:gd name="T37" fmla="*/ 0 h 2436"/>
                <a:gd name="T38" fmla="*/ 0 w 701"/>
                <a:gd name="T39" fmla="*/ 0 h 2436"/>
                <a:gd name="T40" fmla="*/ 0 w 701"/>
                <a:gd name="T41" fmla="*/ 0 h 2436"/>
                <a:gd name="T42" fmla="*/ 0 w 701"/>
                <a:gd name="T43" fmla="*/ 0 h 2436"/>
                <a:gd name="T44" fmla="*/ 0 w 701"/>
                <a:gd name="T45" fmla="*/ 0 h 2436"/>
                <a:gd name="T46" fmla="*/ 0 w 701"/>
                <a:gd name="T47" fmla="*/ 0 h 2436"/>
                <a:gd name="T48" fmla="*/ 0 w 701"/>
                <a:gd name="T49" fmla="*/ 0 h 2436"/>
                <a:gd name="T50" fmla="*/ 0 w 701"/>
                <a:gd name="T51" fmla="*/ 0 h 2436"/>
                <a:gd name="T52" fmla="*/ 0 w 701"/>
                <a:gd name="T53" fmla="*/ 0 h 2436"/>
                <a:gd name="T54" fmla="*/ 0 w 701"/>
                <a:gd name="T55" fmla="*/ 0 h 2436"/>
                <a:gd name="T56" fmla="*/ 0 w 701"/>
                <a:gd name="T57" fmla="*/ 0 h 2436"/>
                <a:gd name="T58" fmla="*/ 0 w 701"/>
                <a:gd name="T59" fmla="*/ 0 h 2436"/>
                <a:gd name="T60" fmla="*/ 0 w 701"/>
                <a:gd name="T61" fmla="*/ 0 h 2436"/>
                <a:gd name="T62" fmla="*/ 0 w 701"/>
                <a:gd name="T63" fmla="*/ 0 h 2436"/>
                <a:gd name="T64" fmla="*/ 0 w 701"/>
                <a:gd name="T65" fmla="*/ 0 h 24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1"/>
                <a:gd name="T100" fmla="*/ 0 h 2436"/>
                <a:gd name="T101" fmla="*/ 701 w 701"/>
                <a:gd name="T102" fmla="*/ 2436 h 24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2012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5622" y="1461643"/>
            <a:ext cx="8524875" cy="43132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5" name="Group 24"/>
          <p:cNvGrpSpPr>
            <a:grpSpLocks noChangeAspect="1"/>
          </p:cNvGrpSpPr>
          <p:nvPr userDrawn="1"/>
        </p:nvGrpSpPr>
        <p:grpSpPr bwMode="auto">
          <a:xfrm>
            <a:off x="7140900" y="136358"/>
            <a:ext cx="1932731" cy="323863"/>
            <a:chOff x="0" y="0"/>
            <a:chExt cx="3050" cy="560"/>
          </a:xfrm>
        </p:grpSpPr>
        <p:sp>
          <p:nvSpPr>
            <p:cNvPr id="6" name="AutoShape 2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825 w 2832"/>
                <a:gd name="T1" fmla="*/ 58 h 1265"/>
                <a:gd name="T2" fmla="*/ 1020 w 2832"/>
                <a:gd name="T3" fmla="*/ 200 h 1265"/>
                <a:gd name="T4" fmla="*/ 1129 w 2832"/>
                <a:gd name="T5" fmla="*/ 387 h 1265"/>
                <a:gd name="T6" fmla="*/ 1170 w 2832"/>
                <a:gd name="T7" fmla="*/ 601 h 1265"/>
                <a:gd name="T8" fmla="*/ 1142 w 2832"/>
                <a:gd name="T9" fmla="*/ 836 h 1265"/>
                <a:gd name="T10" fmla="*/ 1036 w 2832"/>
                <a:gd name="T11" fmla="*/ 1037 h 1265"/>
                <a:gd name="T12" fmla="*/ 848 w 2832"/>
                <a:gd name="T13" fmla="*/ 1196 h 1265"/>
                <a:gd name="T14" fmla="*/ 605 w 2832"/>
                <a:gd name="T15" fmla="*/ 1264 h 1265"/>
                <a:gd name="T16" fmla="*/ 391 w 2832"/>
                <a:gd name="T17" fmla="*/ 1236 h 1265"/>
                <a:gd name="T18" fmla="*/ 213 w 2832"/>
                <a:gd name="T19" fmla="*/ 1136 h 1265"/>
                <a:gd name="T20" fmla="*/ 62 w 2832"/>
                <a:gd name="T21" fmla="*/ 944 h 1265"/>
                <a:gd name="T22" fmla="*/ 1 w 2832"/>
                <a:gd name="T23" fmla="*/ 695 h 1265"/>
                <a:gd name="T24" fmla="*/ 28 w 2832"/>
                <a:gd name="T25" fmla="*/ 454 h 1265"/>
                <a:gd name="T26" fmla="*/ 128 w 2832"/>
                <a:gd name="T27" fmla="*/ 254 h 1265"/>
                <a:gd name="T28" fmla="*/ 334 w 2832"/>
                <a:gd name="T29" fmla="*/ 84 h 1265"/>
                <a:gd name="T30" fmla="*/ 586 w 2832"/>
                <a:gd name="T31" fmla="*/ 16 h 1265"/>
                <a:gd name="T32" fmla="*/ 460 w 2832"/>
                <a:gd name="T33" fmla="*/ 134 h 1265"/>
                <a:gd name="T34" fmla="*/ 342 w 2832"/>
                <a:gd name="T35" fmla="*/ 230 h 1265"/>
                <a:gd name="T36" fmla="*/ 267 w 2832"/>
                <a:gd name="T37" fmla="*/ 379 h 1265"/>
                <a:gd name="T38" fmla="*/ 235 w 2832"/>
                <a:gd name="T39" fmla="*/ 561 h 1265"/>
                <a:gd name="T40" fmla="*/ 250 w 2832"/>
                <a:gd name="T41" fmla="*/ 788 h 1265"/>
                <a:gd name="T42" fmla="*/ 322 w 2832"/>
                <a:gd name="T43" fmla="*/ 989 h 1265"/>
                <a:gd name="T44" fmla="*/ 428 w 2832"/>
                <a:gd name="T45" fmla="*/ 1115 h 1265"/>
                <a:gd name="T46" fmla="*/ 559 w 2832"/>
                <a:gd name="T47" fmla="*/ 1167 h 1265"/>
                <a:gd name="T48" fmla="*/ 708 w 2832"/>
                <a:gd name="T49" fmla="*/ 1146 h 1265"/>
                <a:gd name="T50" fmla="*/ 829 w 2832"/>
                <a:gd name="T51" fmla="*/ 1050 h 1265"/>
                <a:gd name="T52" fmla="*/ 904 w 2832"/>
                <a:gd name="T53" fmla="*/ 898 h 1265"/>
                <a:gd name="T54" fmla="*/ 936 w 2832"/>
                <a:gd name="T55" fmla="*/ 718 h 1265"/>
                <a:gd name="T56" fmla="*/ 925 w 2832"/>
                <a:gd name="T57" fmla="*/ 519 h 1265"/>
                <a:gd name="T58" fmla="*/ 873 w 2832"/>
                <a:gd name="T59" fmla="*/ 340 h 1265"/>
                <a:gd name="T60" fmla="*/ 765 w 2832"/>
                <a:gd name="T61" fmla="*/ 184 h 1265"/>
                <a:gd name="T62" fmla="*/ 610 w 2832"/>
                <a:gd name="T63" fmla="*/ 114 h 1265"/>
                <a:gd name="T64" fmla="*/ 1931 w 2832"/>
                <a:gd name="T65" fmla="*/ 182 h 1265"/>
                <a:gd name="T66" fmla="*/ 2068 w 2832"/>
                <a:gd name="T67" fmla="*/ 70 h 1265"/>
                <a:gd name="T68" fmla="*/ 2205 w 2832"/>
                <a:gd name="T69" fmla="*/ 23 h 1265"/>
                <a:gd name="T70" fmla="*/ 2387 w 2832"/>
                <a:gd name="T71" fmla="*/ 29 h 1265"/>
                <a:gd name="T72" fmla="*/ 2543 w 2832"/>
                <a:gd name="T73" fmla="*/ 124 h 1265"/>
                <a:gd name="T74" fmla="*/ 2615 w 2832"/>
                <a:gd name="T75" fmla="*/ 304 h 1265"/>
                <a:gd name="T76" fmla="*/ 2625 w 2832"/>
                <a:gd name="T77" fmla="*/ 1039 h 1265"/>
                <a:gd name="T78" fmla="*/ 2657 w 2832"/>
                <a:gd name="T79" fmla="*/ 1121 h 1265"/>
                <a:gd name="T80" fmla="*/ 2727 w 2832"/>
                <a:gd name="T81" fmla="*/ 1157 h 1265"/>
                <a:gd name="T82" fmla="*/ 2211 w 2832"/>
                <a:gd name="T83" fmla="*/ 1168 h 1265"/>
                <a:gd name="T84" fmla="*/ 2340 w 2832"/>
                <a:gd name="T85" fmla="*/ 1142 h 1265"/>
                <a:gd name="T86" fmla="*/ 2386 w 2832"/>
                <a:gd name="T87" fmla="*/ 1090 h 1265"/>
                <a:gd name="T88" fmla="*/ 2402 w 2832"/>
                <a:gd name="T89" fmla="*/ 385 h 1265"/>
                <a:gd name="T90" fmla="*/ 2347 w 2832"/>
                <a:gd name="T91" fmla="*/ 251 h 1265"/>
                <a:gd name="T92" fmla="*/ 2271 w 2832"/>
                <a:gd name="T93" fmla="*/ 204 h 1265"/>
                <a:gd name="T94" fmla="*/ 2100 w 2832"/>
                <a:gd name="T95" fmla="*/ 198 h 1265"/>
                <a:gd name="T96" fmla="*/ 1938 w 2832"/>
                <a:gd name="T97" fmla="*/ 280 h 1265"/>
                <a:gd name="T98" fmla="*/ 1860 w 2832"/>
                <a:gd name="T99" fmla="*/ 1025 h 1265"/>
                <a:gd name="T100" fmla="*/ 1887 w 2832"/>
                <a:gd name="T101" fmla="*/ 1113 h 1265"/>
                <a:gd name="T102" fmla="*/ 1951 w 2832"/>
                <a:gd name="T103" fmla="*/ 1154 h 1265"/>
                <a:gd name="T104" fmla="*/ 1429 w 2832"/>
                <a:gd name="T105" fmla="*/ 1169 h 1265"/>
                <a:gd name="T106" fmla="*/ 1568 w 2832"/>
                <a:gd name="T107" fmla="*/ 1146 h 1265"/>
                <a:gd name="T108" fmla="*/ 1619 w 2832"/>
                <a:gd name="T109" fmla="*/ 1099 h 1265"/>
                <a:gd name="T110" fmla="*/ 1639 w 2832"/>
                <a:gd name="T111" fmla="*/ 360 h 1265"/>
                <a:gd name="T112" fmla="*/ 1611 w 2832"/>
                <a:gd name="T113" fmla="*/ 243 h 1265"/>
                <a:gd name="T114" fmla="*/ 1504 w 2832"/>
                <a:gd name="T115" fmla="*/ 223 h 1265"/>
                <a:gd name="T116" fmla="*/ 1559 w 2832"/>
                <a:gd name="T117" fmla="*/ 136 h 1265"/>
                <a:gd name="T118" fmla="*/ 1783 w 2832"/>
                <a:gd name="T119" fmla="*/ 4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684 w 3012"/>
                <a:gd name="T1" fmla="*/ 3121 h 3342"/>
                <a:gd name="T2" fmla="*/ 693 w 3012"/>
                <a:gd name="T3" fmla="*/ 3171 h 3342"/>
                <a:gd name="T4" fmla="*/ 709 w 3012"/>
                <a:gd name="T5" fmla="*/ 3204 h 3342"/>
                <a:gd name="T6" fmla="*/ 736 w 3012"/>
                <a:gd name="T7" fmla="*/ 3228 h 3342"/>
                <a:gd name="T8" fmla="*/ 782 w 3012"/>
                <a:gd name="T9" fmla="*/ 3248 h 3342"/>
                <a:gd name="T10" fmla="*/ 822 w 3012"/>
                <a:gd name="T11" fmla="*/ 3342 h 3342"/>
                <a:gd name="T12" fmla="*/ 20 w 3012"/>
                <a:gd name="T13" fmla="*/ 3253 h 3342"/>
                <a:gd name="T14" fmla="*/ 72 w 3012"/>
                <a:gd name="T15" fmla="*/ 3232 h 3342"/>
                <a:gd name="T16" fmla="*/ 106 w 3012"/>
                <a:gd name="T17" fmla="*/ 3209 h 3342"/>
                <a:gd name="T18" fmla="*/ 124 w 3012"/>
                <a:gd name="T19" fmla="*/ 3179 h 3342"/>
                <a:gd name="T20" fmla="*/ 136 w 3012"/>
                <a:gd name="T21" fmla="*/ 3136 h 3342"/>
                <a:gd name="T22" fmla="*/ 140 w 3012"/>
                <a:gd name="T23" fmla="*/ 3078 h 3342"/>
                <a:gd name="T24" fmla="*/ 138 w 3012"/>
                <a:gd name="T25" fmla="*/ 377 h 3342"/>
                <a:gd name="T26" fmla="*/ 129 w 3012"/>
                <a:gd name="T27" fmla="*/ 327 h 3342"/>
                <a:gd name="T28" fmla="*/ 113 w 3012"/>
                <a:gd name="T29" fmla="*/ 293 h 3342"/>
                <a:gd name="T30" fmla="*/ 83 w 3012"/>
                <a:gd name="T31" fmla="*/ 269 h 3342"/>
                <a:gd name="T32" fmla="*/ 38 w 3012"/>
                <a:gd name="T33" fmla="*/ 248 h 3342"/>
                <a:gd name="T34" fmla="*/ 0 w 3012"/>
                <a:gd name="T35" fmla="*/ 157 h 3342"/>
                <a:gd name="T36" fmla="*/ 2814 w 3012"/>
                <a:gd name="T37" fmla="*/ 155 h 3342"/>
                <a:gd name="T38" fmla="*/ 2860 w 3012"/>
                <a:gd name="T39" fmla="*/ 144 h 3342"/>
                <a:gd name="T40" fmla="*/ 2890 w 3012"/>
                <a:gd name="T41" fmla="*/ 126 h 3342"/>
                <a:gd name="T42" fmla="*/ 2909 w 3012"/>
                <a:gd name="T43" fmla="*/ 94 h 3342"/>
                <a:gd name="T44" fmla="*/ 2926 w 3012"/>
                <a:gd name="T45" fmla="*/ 44 h 3342"/>
                <a:gd name="T46" fmla="*/ 3012 w 3012"/>
                <a:gd name="T47" fmla="*/ 0 h 3342"/>
                <a:gd name="T48" fmla="*/ 2932 w 3012"/>
                <a:gd name="T49" fmla="*/ 819 h 3342"/>
                <a:gd name="T50" fmla="*/ 2914 w 3012"/>
                <a:gd name="T51" fmla="*/ 764 h 3342"/>
                <a:gd name="T52" fmla="*/ 2893 w 3012"/>
                <a:gd name="T53" fmla="*/ 728 h 3342"/>
                <a:gd name="T54" fmla="*/ 2866 w 3012"/>
                <a:gd name="T55" fmla="*/ 707 h 3342"/>
                <a:gd name="T56" fmla="*/ 2826 w 3012"/>
                <a:gd name="T57" fmla="*/ 694 h 3342"/>
                <a:gd name="T58" fmla="*/ 2774 w 3012"/>
                <a:gd name="T59" fmla="*/ 690 h 3342"/>
                <a:gd name="T60" fmla="*/ 1873 w 3012"/>
                <a:gd name="T61" fmla="*/ 1361 h 3342"/>
                <a:gd name="T62" fmla="*/ 1931 w 3012"/>
                <a:gd name="T63" fmla="*/ 1357 h 3342"/>
                <a:gd name="T64" fmla="*/ 1971 w 3012"/>
                <a:gd name="T65" fmla="*/ 1346 h 3342"/>
                <a:gd name="T66" fmla="*/ 1995 w 3012"/>
                <a:gd name="T67" fmla="*/ 1326 h 3342"/>
                <a:gd name="T68" fmla="*/ 2015 w 3012"/>
                <a:gd name="T69" fmla="*/ 1289 h 3342"/>
                <a:gd name="T70" fmla="*/ 2033 w 3012"/>
                <a:gd name="T71" fmla="*/ 1233 h 3342"/>
                <a:gd name="T72" fmla="*/ 2110 w 3012"/>
                <a:gd name="T73" fmla="*/ 1943 h 3342"/>
                <a:gd name="T74" fmla="*/ 2030 w 3012"/>
                <a:gd name="T75" fmla="*/ 1901 h 3342"/>
                <a:gd name="T76" fmla="*/ 2013 w 3012"/>
                <a:gd name="T77" fmla="*/ 1854 h 3342"/>
                <a:gd name="T78" fmla="*/ 1991 w 3012"/>
                <a:gd name="T79" fmla="*/ 1823 h 3342"/>
                <a:gd name="T80" fmla="*/ 1959 w 3012"/>
                <a:gd name="T81" fmla="*/ 1804 h 3342"/>
                <a:gd name="T82" fmla="*/ 1913 w 3012"/>
                <a:gd name="T83" fmla="*/ 1794 h 3342"/>
                <a:gd name="T84" fmla="*/ 682 w 3012"/>
                <a:gd name="T85" fmla="*/ 1792 h 3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217 w 3382"/>
                <a:gd name="T1" fmla="*/ 702 h 3343"/>
                <a:gd name="T2" fmla="*/ 182 w 3382"/>
                <a:gd name="T3" fmla="*/ 707 h 3343"/>
                <a:gd name="T4" fmla="*/ 152 w 3382"/>
                <a:gd name="T5" fmla="*/ 714 h 3343"/>
                <a:gd name="T6" fmla="*/ 130 w 3382"/>
                <a:gd name="T7" fmla="*/ 724 h 3343"/>
                <a:gd name="T8" fmla="*/ 115 w 3382"/>
                <a:gd name="T9" fmla="*/ 740 h 3343"/>
                <a:gd name="T10" fmla="*/ 103 w 3382"/>
                <a:gd name="T11" fmla="*/ 762 h 3343"/>
                <a:gd name="T12" fmla="*/ 90 w 3382"/>
                <a:gd name="T13" fmla="*/ 792 h 3343"/>
                <a:gd name="T14" fmla="*/ 80 w 3382"/>
                <a:gd name="T15" fmla="*/ 831 h 3343"/>
                <a:gd name="T16" fmla="*/ 0 w 3382"/>
                <a:gd name="T17" fmla="*/ 853 h 3343"/>
                <a:gd name="T18" fmla="*/ 72 w 3382"/>
                <a:gd name="T19" fmla="*/ 0 h 3343"/>
                <a:gd name="T20" fmla="*/ 82 w 3382"/>
                <a:gd name="T21" fmla="*/ 42 h 3343"/>
                <a:gd name="T22" fmla="*/ 95 w 3382"/>
                <a:gd name="T23" fmla="*/ 76 h 3343"/>
                <a:gd name="T24" fmla="*/ 108 w 3382"/>
                <a:gd name="T25" fmla="*/ 104 h 3343"/>
                <a:gd name="T26" fmla="*/ 124 w 3382"/>
                <a:gd name="T27" fmla="*/ 123 h 3343"/>
                <a:gd name="T28" fmla="*/ 144 w 3382"/>
                <a:gd name="T29" fmla="*/ 137 h 3343"/>
                <a:gd name="T30" fmla="*/ 169 w 3382"/>
                <a:gd name="T31" fmla="*/ 148 h 3343"/>
                <a:gd name="T32" fmla="*/ 200 w 3382"/>
                <a:gd name="T33" fmla="*/ 153 h 3343"/>
                <a:gd name="T34" fmla="*/ 238 w 3382"/>
                <a:gd name="T35" fmla="*/ 156 h 3343"/>
                <a:gd name="T36" fmla="*/ 3382 w 3382"/>
                <a:gd name="T37" fmla="*/ 702 h 3343"/>
                <a:gd name="T38" fmla="*/ 1256 w 3382"/>
                <a:gd name="T39" fmla="*/ 3079 h 3343"/>
                <a:gd name="T40" fmla="*/ 1257 w 3382"/>
                <a:gd name="T41" fmla="*/ 3123 h 3343"/>
                <a:gd name="T42" fmla="*/ 1261 w 3382"/>
                <a:gd name="T43" fmla="*/ 3159 h 3343"/>
                <a:gd name="T44" fmla="*/ 1269 w 3382"/>
                <a:gd name="T45" fmla="*/ 3187 h 3343"/>
                <a:gd name="T46" fmla="*/ 1282 w 3382"/>
                <a:gd name="T47" fmla="*/ 3207 h 3343"/>
                <a:gd name="T48" fmla="*/ 1298 w 3382"/>
                <a:gd name="T49" fmla="*/ 3222 h 3343"/>
                <a:gd name="T50" fmla="*/ 1322 w 3382"/>
                <a:gd name="T51" fmla="*/ 3236 h 3343"/>
                <a:gd name="T52" fmla="*/ 1353 w 3382"/>
                <a:gd name="T53" fmla="*/ 3249 h 3343"/>
                <a:gd name="T54" fmla="*/ 1391 w 3382"/>
                <a:gd name="T55" fmla="*/ 3260 h 3343"/>
                <a:gd name="T56" fmla="*/ 576 w 3382"/>
                <a:gd name="T57" fmla="*/ 3343 h 3343"/>
                <a:gd name="T58" fmla="*/ 596 w 3382"/>
                <a:gd name="T59" fmla="*/ 3254 h 3343"/>
                <a:gd name="T60" fmla="*/ 630 w 3382"/>
                <a:gd name="T61" fmla="*/ 3241 h 3343"/>
                <a:gd name="T62" fmla="*/ 657 w 3382"/>
                <a:gd name="T63" fmla="*/ 3226 h 3343"/>
                <a:gd name="T64" fmla="*/ 677 w 3382"/>
                <a:gd name="T65" fmla="*/ 3210 h 3343"/>
                <a:gd name="T66" fmla="*/ 691 w 3382"/>
                <a:gd name="T67" fmla="*/ 3191 h 3343"/>
                <a:gd name="T68" fmla="*/ 702 w 3382"/>
                <a:gd name="T69" fmla="*/ 3167 h 3343"/>
                <a:gd name="T70" fmla="*/ 711 w 3382"/>
                <a:gd name="T71" fmla="*/ 3136 h 3343"/>
                <a:gd name="T72" fmla="*/ 716 w 3382"/>
                <a:gd name="T73" fmla="*/ 3098 h 3343"/>
                <a:gd name="T74" fmla="*/ 717 w 3382"/>
                <a:gd name="T75" fmla="*/ 702 h 3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703 h 854"/>
                <a:gd name="T2" fmla="*/ 147 w 384"/>
                <a:gd name="T3" fmla="*/ 703 h 854"/>
                <a:gd name="T4" fmla="*/ 168 w 384"/>
                <a:gd name="T5" fmla="*/ 704 h 854"/>
                <a:gd name="T6" fmla="*/ 186 w 384"/>
                <a:gd name="T7" fmla="*/ 705 h 854"/>
                <a:gd name="T8" fmla="*/ 203 w 384"/>
                <a:gd name="T9" fmla="*/ 708 h 854"/>
                <a:gd name="T10" fmla="*/ 218 w 384"/>
                <a:gd name="T11" fmla="*/ 711 h 854"/>
                <a:gd name="T12" fmla="*/ 232 w 384"/>
                <a:gd name="T13" fmla="*/ 715 h 854"/>
                <a:gd name="T14" fmla="*/ 243 w 384"/>
                <a:gd name="T15" fmla="*/ 720 h 854"/>
                <a:gd name="T16" fmla="*/ 254 w 384"/>
                <a:gd name="T17" fmla="*/ 726 h 854"/>
                <a:gd name="T18" fmla="*/ 262 w 384"/>
                <a:gd name="T19" fmla="*/ 733 h 854"/>
                <a:gd name="T20" fmla="*/ 269 w 384"/>
                <a:gd name="T21" fmla="*/ 741 h 854"/>
                <a:gd name="T22" fmla="*/ 275 w 384"/>
                <a:gd name="T23" fmla="*/ 752 h 854"/>
                <a:gd name="T24" fmla="*/ 282 w 384"/>
                <a:gd name="T25" fmla="*/ 763 h 854"/>
                <a:gd name="T26" fmla="*/ 288 w 384"/>
                <a:gd name="T27" fmla="*/ 778 h 854"/>
                <a:gd name="T28" fmla="*/ 294 w 384"/>
                <a:gd name="T29" fmla="*/ 794 h 854"/>
                <a:gd name="T30" fmla="*/ 299 w 384"/>
                <a:gd name="T31" fmla="*/ 812 h 854"/>
                <a:gd name="T32" fmla="*/ 305 w 384"/>
                <a:gd name="T33" fmla="*/ 832 h 854"/>
                <a:gd name="T34" fmla="*/ 310 w 384"/>
                <a:gd name="T35" fmla="*/ 854 h 854"/>
                <a:gd name="T36" fmla="*/ 384 w 384"/>
                <a:gd name="T37" fmla="*/ 854 h 854"/>
                <a:gd name="T38" fmla="*/ 384 w 384"/>
                <a:gd name="T39" fmla="*/ 0 h 854"/>
                <a:gd name="T40" fmla="*/ 313 w 384"/>
                <a:gd name="T41" fmla="*/ 0 h 854"/>
                <a:gd name="T42" fmla="*/ 307 w 384"/>
                <a:gd name="T43" fmla="*/ 22 h 854"/>
                <a:gd name="T44" fmla="*/ 302 w 384"/>
                <a:gd name="T45" fmla="*/ 43 h 854"/>
                <a:gd name="T46" fmla="*/ 296 w 384"/>
                <a:gd name="T47" fmla="*/ 61 h 854"/>
                <a:gd name="T48" fmla="*/ 289 w 384"/>
                <a:gd name="T49" fmla="*/ 77 h 854"/>
                <a:gd name="T50" fmla="*/ 282 w 384"/>
                <a:gd name="T51" fmla="*/ 91 h 854"/>
                <a:gd name="T52" fmla="*/ 275 w 384"/>
                <a:gd name="T53" fmla="*/ 104 h 854"/>
                <a:gd name="T54" fmla="*/ 267 w 384"/>
                <a:gd name="T55" fmla="*/ 115 h 854"/>
                <a:gd name="T56" fmla="*/ 261 w 384"/>
                <a:gd name="T57" fmla="*/ 123 h 854"/>
                <a:gd name="T58" fmla="*/ 251 w 384"/>
                <a:gd name="T59" fmla="*/ 131 h 854"/>
                <a:gd name="T60" fmla="*/ 241 w 384"/>
                <a:gd name="T61" fmla="*/ 138 h 854"/>
                <a:gd name="T62" fmla="*/ 229 w 384"/>
                <a:gd name="T63" fmla="*/ 143 h 854"/>
                <a:gd name="T64" fmla="*/ 216 w 384"/>
                <a:gd name="T65" fmla="*/ 147 h 854"/>
                <a:gd name="T66" fmla="*/ 201 w 384"/>
                <a:gd name="T67" fmla="*/ 152 h 854"/>
                <a:gd name="T68" fmla="*/ 184 w 384"/>
                <a:gd name="T69" fmla="*/ 154 h 854"/>
                <a:gd name="T70" fmla="*/ 167 w 384"/>
                <a:gd name="T71" fmla="*/ 155 h 854"/>
                <a:gd name="T72" fmla="*/ 147 w 384"/>
                <a:gd name="T73" fmla="*/ 157 h 854"/>
                <a:gd name="T74" fmla="*/ 0 w 384"/>
                <a:gd name="T75" fmla="*/ 157 h 854"/>
                <a:gd name="T76" fmla="*/ 0 w 384"/>
                <a:gd name="T77" fmla="*/ 70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0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630 w 4827"/>
                <a:gd name="T1" fmla="*/ 30 h 1264"/>
                <a:gd name="T2" fmla="*/ 854 w 4827"/>
                <a:gd name="T3" fmla="*/ 76 h 1264"/>
                <a:gd name="T4" fmla="*/ 813 w 4827"/>
                <a:gd name="T5" fmla="*/ 266 h 1264"/>
                <a:gd name="T6" fmla="*/ 637 w 4827"/>
                <a:gd name="T7" fmla="*/ 199 h 1264"/>
                <a:gd name="T8" fmla="*/ 492 w 4827"/>
                <a:gd name="T9" fmla="*/ 264 h 1264"/>
                <a:gd name="T10" fmla="*/ 438 w 4827"/>
                <a:gd name="T11" fmla="*/ 1058 h 1264"/>
                <a:gd name="T12" fmla="*/ 622 w 4827"/>
                <a:gd name="T13" fmla="*/ 1161 h 1264"/>
                <a:gd name="T14" fmla="*/ 175 w 4827"/>
                <a:gd name="T15" fmla="*/ 1114 h 1264"/>
                <a:gd name="T16" fmla="*/ 195 w 4827"/>
                <a:gd name="T17" fmla="*/ 260 h 1264"/>
                <a:gd name="T18" fmla="*/ 102 w 4827"/>
                <a:gd name="T19" fmla="*/ 145 h 1264"/>
                <a:gd name="T20" fmla="*/ 1660 w 4827"/>
                <a:gd name="T21" fmla="*/ 1154 h 1264"/>
                <a:gd name="T22" fmla="*/ 1305 w 4827"/>
                <a:gd name="T23" fmla="*/ 1255 h 1264"/>
                <a:gd name="T24" fmla="*/ 1108 w 4827"/>
                <a:gd name="T25" fmla="*/ 1112 h 1264"/>
                <a:gd name="T26" fmla="*/ 1119 w 4827"/>
                <a:gd name="T27" fmla="*/ 816 h 1264"/>
                <a:gd name="T28" fmla="*/ 1724 w 4827"/>
                <a:gd name="T29" fmla="*/ 486 h 1264"/>
                <a:gd name="T30" fmla="*/ 1666 w 4827"/>
                <a:gd name="T31" fmla="*/ 124 h 1264"/>
                <a:gd name="T32" fmla="*/ 1438 w 4827"/>
                <a:gd name="T33" fmla="*/ 119 h 1264"/>
                <a:gd name="T34" fmla="*/ 1361 w 4827"/>
                <a:gd name="T35" fmla="*/ 285 h 1264"/>
                <a:gd name="T36" fmla="*/ 1303 w 4827"/>
                <a:gd name="T37" fmla="*/ 453 h 1264"/>
                <a:gd name="T38" fmla="*/ 1143 w 4827"/>
                <a:gd name="T39" fmla="*/ 375 h 1264"/>
                <a:gd name="T40" fmla="*/ 1222 w 4827"/>
                <a:gd name="T41" fmla="*/ 153 h 1264"/>
                <a:gd name="T42" fmla="*/ 1550 w 4827"/>
                <a:gd name="T43" fmla="*/ 16 h 1264"/>
                <a:gd name="T44" fmla="*/ 1921 w 4827"/>
                <a:gd name="T45" fmla="*/ 160 h 1264"/>
                <a:gd name="T46" fmla="*/ 1979 w 4827"/>
                <a:gd name="T47" fmla="*/ 1056 h 1264"/>
                <a:gd name="T48" fmla="*/ 2216 w 4827"/>
                <a:gd name="T49" fmla="*/ 1069 h 1264"/>
                <a:gd name="T50" fmla="*/ 1953 w 4827"/>
                <a:gd name="T51" fmla="*/ 1260 h 1264"/>
                <a:gd name="T52" fmla="*/ 1757 w 4827"/>
                <a:gd name="T53" fmla="*/ 1114 h 1264"/>
                <a:gd name="T54" fmla="*/ 1363 w 4827"/>
                <a:gd name="T55" fmla="*/ 751 h 1264"/>
                <a:gd name="T56" fmla="*/ 1318 w 4827"/>
                <a:gd name="T57" fmla="*/ 1010 h 1264"/>
                <a:gd name="T58" fmla="*/ 1636 w 4827"/>
                <a:gd name="T59" fmla="*/ 1071 h 1264"/>
                <a:gd name="T60" fmla="*/ 2809 w 4827"/>
                <a:gd name="T61" fmla="*/ 268 h 1264"/>
                <a:gd name="T62" fmla="*/ 3100 w 4827"/>
                <a:gd name="T63" fmla="*/ 35 h 1264"/>
                <a:gd name="T64" fmla="*/ 3461 w 4827"/>
                <a:gd name="T65" fmla="*/ 90 h 1264"/>
                <a:gd name="T66" fmla="*/ 3573 w 4827"/>
                <a:gd name="T67" fmla="*/ 1020 h 1264"/>
                <a:gd name="T68" fmla="*/ 3677 w 4827"/>
                <a:gd name="T69" fmla="*/ 1151 h 1264"/>
                <a:gd name="T70" fmla="*/ 3297 w 4827"/>
                <a:gd name="T71" fmla="*/ 1130 h 1264"/>
                <a:gd name="T72" fmla="*/ 3345 w 4827"/>
                <a:gd name="T73" fmla="*/ 341 h 1264"/>
                <a:gd name="T74" fmla="*/ 3183 w 4827"/>
                <a:gd name="T75" fmla="*/ 193 h 1264"/>
                <a:gd name="T76" fmla="*/ 2823 w 4827"/>
                <a:gd name="T77" fmla="*/ 349 h 1264"/>
                <a:gd name="T78" fmla="*/ 2871 w 4827"/>
                <a:gd name="T79" fmla="*/ 1137 h 1264"/>
                <a:gd name="T80" fmla="*/ 2493 w 4827"/>
                <a:gd name="T81" fmla="*/ 1147 h 1264"/>
                <a:gd name="T82" fmla="*/ 2588 w 4827"/>
                <a:gd name="T83" fmla="*/ 991 h 1264"/>
                <a:gd name="T84" fmla="*/ 2453 w 4827"/>
                <a:gd name="T85" fmla="*/ 221 h 1264"/>
                <a:gd name="T86" fmla="*/ 2757 w 4827"/>
                <a:gd name="T87" fmla="*/ 27 h 1264"/>
                <a:gd name="T88" fmla="*/ 4564 w 4827"/>
                <a:gd name="T89" fmla="*/ 172 h 1264"/>
                <a:gd name="T90" fmla="*/ 4287 w 4827"/>
                <a:gd name="T91" fmla="*/ 131 h 1264"/>
                <a:gd name="T92" fmla="*/ 4205 w 4827"/>
                <a:gd name="T93" fmla="*/ 304 h 1264"/>
                <a:gd name="T94" fmla="*/ 4584 w 4827"/>
                <a:gd name="T95" fmla="*/ 577 h 1264"/>
                <a:gd name="T96" fmla="*/ 4819 w 4827"/>
                <a:gd name="T97" fmla="*/ 835 h 1264"/>
                <a:gd name="T98" fmla="*/ 4736 w 4827"/>
                <a:gd name="T99" fmla="*/ 1135 h 1264"/>
                <a:gd name="T100" fmla="*/ 4480 w 4827"/>
                <a:gd name="T101" fmla="*/ 1255 h 1264"/>
                <a:gd name="T102" fmla="*/ 4126 w 4827"/>
                <a:gd name="T103" fmla="*/ 1211 h 1264"/>
                <a:gd name="T104" fmla="*/ 4181 w 4827"/>
                <a:gd name="T105" fmla="*/ 1059 h 1264"/>
                <a:gd name="T106" fmla="*/ 4410 w 4827"/>
                <a:gd name="T107" fmla="*/ 1162 h 1264"/>
                <a:gd name="T108" fmla="*/ 4615 w 4827"/>
                <a:gd name="T109" fmla="*/ 960 h 1264"/>
                <a:gd name="T110" fmla="*/ 4251 w 4827"/>
                <a:gd name="T111" fmla="*/ 663 h 1264"/>
                <a:gd name="T112" fmla="*/ 4029 w 4827"/>
                <a:gd name="T113" fmla="*/ 397 h 1264"/>
                <a:gd name="T114" fmla="*/ 4112 w 4827"/>
                <a:gd name="T115" fmla="*/ 126 h 1264"/>
                <a:gd name="T116" fmla="*/ 4365 w 4827"/>
                <a:gd name="T117" fmla="*/ 15 h 1264"/>
                <a:gd name="T118" fmla="*/ 4669 w 4827"/>
                <a:gd name="T119" fmla="*/ 5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1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1176 w 2768"/>
                <a:gd name="T1" fmla="*/ 2654 h 3192"/>
                <a:gd name="T2" fmla="*/ 1329 w 2768"/>
                <a:gd name="T3" fmla="*/ 2637 h 3192"/>
                <a:gd name="T4" fmla="*/ 1469 w 2768"/>
                <a:gd name="T5" fmla="*/ 2606 h 3192"/>
                <a:gd name="T6" fmla="*/ 1597 w 2768"/>
                <a:gd name="T7" fmla="*/ 2563 h 3192"/>
                <a:gd name="T8" fmla="*/ 1711 w 2768"/>
                <a:gd name="T9" fmla="*/ 2505 h 3192"/>
                <a:gd name="T10" fmla="*/ 1813 w 2768"/>
                <a:gd name="T11" fmla="*/ 2435 h 3192"/>
                <a:gd name="T12" fmla="*/ 1902 w 2768"/>
                <a:gd name="T13" fmla="*/ 2352 h 3192"/>
                <a:gd name="T14" fmla="*/ 1978 w 2768"/>
                <a:gd name="T15" fmla="*/ 2255 h 3192"/>
                <a:gd name="T16" fmla="*/ 2039 w 2768"/>
                <a:gd name="T17" fmla="*/ 2146 h 3192"/>
                <a:gd name="T18" fmla="*/ 2087 w 2768"/>
                <a:gd name="T19" fmla="*/ 2025 h 3192"/>
                <a:gd name="T20" fmla="*/ 2121 w 2768"/>
                <a:gd name="T21" fmla="*/ 1892 h 3192"/>
                <a:gd name="T22" fmla="*/ 2141 w 2768"/>
                <a:gd name="T23" fmla="*/ 1746 h 3192"/>
                <a:gd name="T24" fmla="*/ 2145 w 2768"/>
                <a:gd name="T25" fmla="*/ 1459 h 3192"/>
                <a:gd name="T26" fmla="*/ 2126 w 2768"/>
                <a:gd name="T27" fmla="*/ 1311 h 3192"/>
                <a:gd name="T28" fmla="*/ 2095 w 2768"/>
                <a:gd name="T29" fmla="*/ 1175 h 3192"/>
                <a:gd name="T30" fmla="*/ 2050 w 2768"/>
                <a:gd name="T31" fmla="*/ 1053 h 3192"/>
                <a:gd name="T32" fmla="*/ 1991 w 2768"/>
                <a:gd name="T33" fmla="*/ 943 h 3192"/>
                <a:gd name="T34" fmla="*/ 1919 w 2768"/>
                <a:gd name="T35" fmla="*/ 845 h 3192"/>
                <a:gd name="T36" fmla="*/ 1834 w 2768"/>
                <a:gd name="T37" fmla="*/ 758 h 3192"/>
                <a:gd name="T38" fmla="*/ 1734 w 2768"/>
                <a:gd name="T39" fmla="*/ 687 h 3192"/>
                <a:gd name="T40" fmla="*/ 1622 w 2768"/>
                <a:gd name="T41" fmla="*/ 627 h 3192"/>
                <a:gd name="T42" fmla="*/ 1497 w 2768"/>
                <a:gd name="T43" fmla="*/ 582 h 3192"/>
                <a:gd name="T44" fmla="*/ 1359 w 2768"/>
                <a:gd name="T45" fmla="*/ 549 h 3192"/>
                <a:gd name="T46" fmla="*/ 1111 w 2768"/>
                <a:gd name="T47" fmla="*/ 524 h 3192"/>
                <a:gd name="T48" fmla="*/ 1056 w 2768"/>
                <a:gd name="T49" fmla="*/ 1 h 3192"/>
                <a:gd name="T50" fmla="*/ 1367 w 2768"/>
                <a:gd name="T51" fmla="*/ 15 h 3192"/>
                <a:gd name="T52" fmla="*/ 1629 w 2768"/>
                <a:gd name="T53" fmla="*/ 46 h 3192"/>
                <a:gd name="T54" fmla="*/ 1840 w 2768"/>
                <a:gd name="T55" fmla="*/ 93 h 3192"/>
                <a:gd name="T56" fmla="*/ 1998 w 2768"/>
                <a:gd name="T57" fmla="*/ 161 h 3192"/>
                <a:gd name="T58" fmla="*/ 2128 w 2768"/>
                <a:gd name="T59" fmla="*/ 249 h 3192"/>
                <a:gd name="T60" fmla="*/ 2320 w 2768"/>
                <a:gd name="T61" fmla="*/ 411 h 3192"/>
                <a:gd name="T62" fmla="*/ 2452 w 2768"/>
                <a:gd name="T63" fmla="*/ 558 h 3192"/>
                <a:gd name="T64" fmla="*/ 2564 w 2768"/>
                <a:gd name="T65" fmla="*/ 728 h 3192"/>
                <a:gd name="T66" fmla="*/ 2652 w 2768"/>
                <a:gd name="T67" fmla="*/ 922 h 3192"/>
                <a:gd name="T68" fmla="*/ 2717 w 2768"/>
                <a:gd name="T69" fmla="*/ 1132 h 3192"/>
                <a:gd name="T70" fmla="*/ 2755 w 2768"/>
                <a:gd name="T71" fmla="*/ 1354 h 3192"/>
                <a:gd name="T72" fmla="*/ 2768 w 2768"/>
                <a:gd name="T73" fmla="*/ 1591 h 3192"/>
                <a:gd name="T74" fmla="*/ 2755 w 2768"/>
                <a:gd name="T75" fmla="*/ 1831 h 3192"/>
                <a:gd name="T76" fmla="*/ 2717 w 2768"/>
                <a:gd name="T77" fmla="*/ 2056 h 3192"/>
                <a:gd name="T78" fmla="*/ 2652 w 2768"/>
                <a:gd name="T79" fmla="*/ 2267 h 3192"/>
                <a:gd name="T80" fmla="*/ 2564 w 2768"/>
                <a:gd name="T81" fmla="*/ 2460 h 3192"/>
                <a:gd name="T82" fmla="*/ 2453 w 2768"/>
                <a:gd name="T83" fmla="*/ 2632 h 3192"/>
                <a:gd name="T84" fmla="*/ 2320 w 2768"/>
                <a:gd name="T85" fmla="*/ 2781 h 3192"/>
                <a:gd name="T86" fmla="*/ 2128 w 2768"/>
                <a:gd name="T87" fmla="*/ 2944 h 3192"/>
                <a:gd name="T88" fmla="*/ 1998 w 2768"/>
                <a:gd name="T89" fmla="*/ 3032 h 3192"/>
                <a:gd name="T90" fmla="*/ 1840 w 2768"/>
                <a:gd name="T91" fmla="*/ 3099 h 3192"/>
                <a:gd name="T92" fmla="*/ 1629 w 2768"/>
                <a:gd name="T93" fmla="*/ 3146 h 3192"/>
                <a:gd name="T94" fmla="*/ 1367 w 2768"/>
                <a:gd name="T95" fmla="*/ 3177 h 3192"/>
                <a:gd name="T96" fmla="*/ 1056 w 2768"/>
                <a:gd name="T97" fmla="*/ 3191 h 3192"/>
                <a:gd name="T98" fmla="*/ 22 w 2768"/>
                <a:gd name="T99" fmla="*/ 3106 h 3192"/>
                <a:gd name="T100" fmla="*/ 104 w 2768"/>
                <a:gd name="T101" fmla="*/ 3071 h 3192"/>
                <a:gd name="T102" fmla="*/ 139 w 2768"/>
                <a:gd name="T103" fmla="*/ 3022 h 3192"/>
                <a:gd name="T104" fmla="*/ 150 w 2768"/>
                <a:gd name="T105" fmla="*/ 2937 h 3192"/>
                <a:gd name="T106" fmla="*/ 143 w 2768"/>
                <a:gd name="T107" fmla="*/ 180 h 3192"/>
                <a:gd name="T108" fmla="*/ 112 w 2768"/>
                <a:gd name="T109" fmla="*/ 123 h 3192"/>
                <a:gd name="T110" fmla="*/ 41 w 2768"/>
                <a:gd name="T111" fmla="*/ 88 h 3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2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2752 w 2864"/>
                <a:gd name="T1" fmla="*/ 136 h 3029"/>
                <a:gd name="T2" fmla="*/ 2737 w 2864"/>
                <a:gd name="T3" fmla="*/ 2704 h 3029"/>
                <a:gd name="T4" fmla="*/ 2706 w 2864"/>
                <a:gd name="T5" fmla="*/ 2724 h 3029"/>
                <a:gd name="T6" fmla="*/ 2690 w 2864"/>
                <a:gd name="T7" fmla="*/ 136 h 3029"/>
                <a:gd name="T8" fmla="*/ 2706 w 2864"/>
                <a:gd name="T9" fmla="*/ 10 h 3029"/>
                <a:gd name="T10" fmla="*/ 2737 w 2864"/>
                <a:gd name="T11" fmla="*/ 28 h 3029"/>
                <a:gd name="T12" fmla="*/ 2864 w 2864"/>
                <a:gd name="T13" fmla="*/ 112 h 3029"/>
                <a:gd name="T14" fmla="*/ 2864 w 2864"/>
                <a:gd name="T15" fmla="*/ 2622 h 3029"/>
                <a:gd name="T16" fmla="*/ 2833 w 2864"/>
                <a:gd name="T17" fmla="*/ 2644 h 3029"/>
                <a:gd name="T18" fmla="*/ 2802 w 2864"/>
                <a:gd name="T19" fmla="*/ 2664 h 3029"/>
                <a:gd name="T20" fmla="*/ 2802 w 2864"/>
                <a:gd name="T21" fmla="*/ 69 h 3029"/>
                <a:gd name="T22" fmla="*/ 2833 w 2864"/>
                <a:gd name="T23" fmla="*/ 90 h 3029"/>
                <a:gd name="T24" fmla="*/ 2864 w 2864"/>
                <a:gd name="T25" fmla="*/ 112 h 3029"/>
                <a:gd name="T26" fmla="*/ 2304 w 2864"/>
                <a:gd name="T27" fmla="*/ 951 h 3029"/>
                <a:gd name="T28" fmla="*/ 2289 w 2864"/>
                <a:gd name="T29" fmla="*/ 2897 h 3029"/>
                <a:gd name="T30" fmla="*/ 2258 w 2864"/>
                <a:gd name="T31" fmla="*/ 2908 h 3029"/>
                <a:gd name="T32" fmla="*/ 2242 w 2864"/>
                <a:gd name="T33" fmla="*/ 951 h 3029"/>
                <a:gd name="T34" fmla="*/ 2416 w 2864"/>
                <a:gd name="T35" fmla="*/ 951 h 3029"/>
                <a:gd name="T36" fmla="*/ 2400 w 2864"/>
                <a:gd name="T37" fmla="*/ 2852 h 3029"/>
                <a:gd name="T38" fmla="*/ 2369 w 2864"/>
                <a:gd name="T39" fmla="*/ 2864 h 3029"/>
                <a:gd name="T40" fmla="*/ 2354 w 2864"/>
                <a:gd name="T41" fmla="*/ 951 h 3029"/>
                <a:gd name="T42" fmla="*/ 1855 w 2864"/>
                <a:gd name="T43" fmla="*/ 1493 h 3029"/>
                <a:gd name="T44" fmla="*/ 1840 w 2864"/>
                <a:gd name="T45" fmla="*/ 3000 h 3029"/>
                <a:gd name="T46" fmla="*/ 1809 w 2864"/>
                <a:gd name="T47" fmla="*/ 3005 h 3029"/>
                <a:gd name="T48" fmla="*/ 1793 w 2864"/>
                <a:gd name="T49" fmla="*/ 1493 h 3029"/>
                <a:gd name="T50" fmla="*/ 1967 w 2864"/>
                <a:gd name="T51" fmla="*/ 1493 h 3029"/>
                <a:gd name="T52" fmla="*/ 1951 w 2864"/>
                <a:gd name="T53" fmla="*/ 2980 h 3029"/>
                <a:gd name="T54" fmla="*/ 1920 w 2864"/>
                <a:gd name="T55" fmla="*/ 2986 h 3029"/>
                <a:gd name="T56" fmla="*/ 1906 w 2864"/>
                <a:gd name="T57" fmla="*/ 1493 h 3029"/>
                <a:gd name="T58" fmla="*/ 1407 w 2864"/>
                <a:gd name="T59" fmla="*/ 1867 h 3029"/>
                <a:gd name="T60" fmla="*/ 1392 w 2864"/>
                <a:gd name="T61" fmla="*/ 3028 h 3029"/>
                <a:gd name="T62" fmla="*/ 1361 w 2864"/>
                <a:gd name="T63" fmla="*/ 3027 h 3029"/>
                <a:gd name="T64" fmla="*/ 1345 w 2864"/>
                <a:gd name="T65" fmla="*/ 1867 h 3029"/>
                <a:gd name="T66" fmla="*/ 1519 w 2864"/>
                <a:gd name="T67" fmla="*/ 1867 h 3029"/>
                <a:gd name="T68" fmla="*/ 1503 w 2864"/>
                <a:gd name="T69" fmla="*/ 3028 h 3029"/>
                <a:gd name="T70" fmla="*/ 1472 w 2864"/>
                <a:gd name="T71" fmla="*/ 3028 h 3029"/>
                <a:gd name="T72" fmla="*/ 1457 w 2864"/>
                <a:gd name="T73" fmla="*/ 1867 h 3029"/>
                <a:gd name="T74" fmla="*/ 958 w 2864"/>
                <a:gd name="T75" fmla="*/ 2140 h 3029"/>
                <a:gd name="T76" fmla="*/ 944 w 2864"/>
                <a:gd name="T77" fmla="*/ 2983 h 3029"/>
                <a:gd name="T78" fmla="*/ 912 w 2864"/>
                <a:gd name="T79" fmla="*/ 2977 h 3029"/>
                <a:gd name="T80" fmla="*/ 897 w 2864"/>
                <a:gd name="T81" fmla="*/ 2140 h 3029"/>
                <a:gd name="T82" fmla="*/ 1071 w 2864"/>
                <a:gd name="T83" fmla="*/ 2140 h 3029"/>
                <a:gd name="T84" fmla="*/ 1055 w 2864"/>
                <a:gd name="T85" fmla="*/ 3003 h 3029"/>
                <a:gd name="T86" fmla="*/ 1024 w 2864"/>
                <a:gd name="T87" fmla="*/ 2997 h 3029"/>
                <a:gd name="T88" fmla="*/ 1009 w 2864"/>
                <a:gd name="T89" fmla="*/ 2140 h 3029"/>
                <a:gd name="T90" fmla="*/ 622 w 2864"/>
                <a:gd name="T91" fmla="*/ 2335 h 3029"/>
                <a:gd name="T92" fmla="*/ 606 w 2864"/>
                <a:gd name="T93" fmla="*/ 2902 h 3029"/>
                <a:gd name="T94" fmla="*/ 575 w 2864"/>
                <a:gd name="T95" fmla="*/ 2892 h 3029"/>
                <a:gd name="T96" fmla="*/ 560 w 2864"/>
                <a:gd name="T97" fmla="*/ 2335 h 3029"/>
                <a:gd name="T98" fmla="*/ 510 w 2864"/>
                <a:gd name="T99" fmla="*/ 2335 h 3029"/>
                <a:gd name="T100" fmla="*/ 494 w 2864"/>
                <a:gd name="T101" fmla="*/ 2862 h 3029"/>
                <a:gd name="T102" fmla="*/ 463 w 2864"/>
                <a:gd name="T103" fmla="*/ 2851 h 3029"/>
                <a:gd name="T104" fmla="*/ 448 w 2864"/>
                <a:gd name="T105" fmla="*/ 2335 h 3029"/>
                <a:gd name="T106" fmla="*/ 62 w 2864"/>
                <a:gd name="T107" fmla="*/ 2473 h 3029"/>
                <a:gd name="T108" fmla="*/ 46 w 2864"/>
                <a:gd name="T109" fmla="*/ 2648 h 3029"/>
                <a:gd name="T110" fmla="*/ 15 w 2864"/>
                <a:gd name="T111" fmla="*/ 2626 h 3029"/>
                <a:gd name="T112" fmla="*/ 0 w 2864"/>
                <a:gd name="T113" fmla="*/ 2473 h 3029"/>
                <a:gd name="T114" fmla="*/ 174 w 2864"/>
                <a:gd name="T115" fmla="*/ 2473 h 3029"/>
                <a:gd name="T116" fmla="*/ 158 w 2864"/>
                <a:gd name="T117" fmla="*/ 2711 h 3029"/>
                <a:gd name="T118" fmla="*/ 127 w 2864"/>
                <a:gd name="T119" fmla="*/ 2694 h 3029"/>
                <a:gd name="T120" fmla="*/ 112 w 2864"/>
                <a:gd name="T121" fmla="*/ 2473 h 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62 w 62"/>
                <a:gd name="T1" fmla="*/ 37 h 2732"/>
                <a:gd name="T2" fmla="*/ 62 w 62"/>
                <a:gd name="T3" fmla="*/ 136 h 2732"/>
                <a:gd name="T4" fmla="*/ 62 w 62"/>
                <a:gd name="T5" fmla="*/ 2695 h 2732"/>
                <a:gd name="T6" fmla="*/ 47 w 62"/>
                <a:gd name="T7" fmla="*/ 2704 h 2732"/>
                <a:gd name="T8" fmla="*/ 31 w 62"/>
                <a:gd name="T9" fmla="*/ 2715 h 2732"/>
                <a:gd name="T10" fmla="*/ 16 w 62"/>
                <a:gd name="T11" fmla="*/ 2724 h 2732"/>
                <a:gd name="T12" fmla="*/ 0 w 62"/>
                <a:gd name="T13" fmla="*/ 2732 h 2732"/>
                <a:gd name="T14" fmla="*/ 0 w 62"/>
                <a:gd name="T15" fmla="*/ 136 h 2732"/>
                <a:gd name="T16" fmla="*/ 0 w 62"/>
                <a:gd name="T17" fmla="*/ 0 h 2732"/>
                <a:gd name="T18" fmla="*/ 16 w 62"/>
                <a:gd name="T19" fmla="*/ 10 h 2732"/>
                <a:gd name="T20" fmla="*/ 31 w 62"/>
                <a:gd name="T21" fmla="*/ 19 h 2732"/>
                <a:gd name="T22" fmla="*/ 47 w 62"/>
                <a:gd name="T23" fmla="*/ 28 h 2732"/>
                <a:gd name="T24" fmla="*/ 62 w 62"/>
                <a:gd name="T25" fmla="*/ 3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62 w 62"/>
                <a:gd name="T1" fmla="*/ 43 h 2595"/>
                <a:gd name="T2" fmla="*/ 62 w 62"/>
                <a:gd name="T3" fmla="*/ 67 h 2595"/>
                <a:gd name="T4" fmla="*/ 62 w 62"/>
                <a:gd name="T5" fmla="*/ 2553 h 2595"/>
                <a:gd name="T6" fmla="*/ 47 w 62"/>
                <a:gd name="T7" fmla="*/ 2563 h 2595"/>
                <a:gd name="T8" fmla="*/ 31 w 62"/>
                <a:gd name="T9" fmla="*/ 2575 h 2595"/>
                <a:gd name="T10" fmla="*/ 15 w 62"/>
                <a:gd name="T11" fmla="*/ 2585 h 2595"/>
                <a:gd name="T12" fmla="*/ 0 w 62"/>
                <a:gd name="T13" fmla="*/ 2595 h 2595"/>
                <a:gd name="T14" fmla="*/ 0 w 62"/>
                <a:gd name="T15" fmla="*/ 67 h 2595"/>
                <a:gd name="T16" fmla="*/ 0 w 62"/>
                <a:gd name="T17" fmla="*/ 0 h 2595"/>
                <a:gd name="T18" fmla="*/ 15 w 62"/>
                <a:gd name="T19" fmla="*/ 11 h 2595"/>
                <a:gd name="T20" fmla="*/ 31 w 62"/>
                <a:gd name="T21" fmla="*/ 21 h 2595"/>
                <a:gd name="T22" fmla="*/ 47 w 62"/>
                <a:gd name="T23" fmla="*/ 31 h 2595"/>
                <a:gd name="T24" fmla="*/ 62 w 62"/>
                <a:gd name="T25" fmla="*/ 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62 w 62"/>
                <a:gd name="T3" fmla="*/ 0 h 1963"/>
                <a:gd name="T4" fmla="*/ 62 w 62"/>
                <a:gd name="T5" fmla="*/ 1940 h 1963"/>
                <a:gd name="T6" fmla="*/ 47 w 62"/>
                <a:gd name="T7" fmla="*/ 1946 h 1963"/>
                <a:gd name="T8" fmla="*/ 31 w 62"/>
                <a:gd name="T9" fmla="*/ 1953 h 1963"/>
                <a:gd name="T10" fmla="*/ 16 w 62"/>
                <a:gd name="T11" fmla="*/ 1957 h 1963"/>
                <a:gd name="T12" fmla="*/ 0 w 62"/>
                <a:gd name="T13" fmla="*/ 1963 h 1963"/>
                <a:gd name="T14" fmla="*/ 0 w 62"/>
                <a:gd name="T15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62 w 62"/>
                <a:gd name="T3" fmla="*/ 0 h 1920"/>
                <a:gd name="T4" fmla="*/ 62 w 62"/>
                <a:gd name="T5" fmla="*/ 1894 h 1920"/>
                <a:gd name="T6" fmla="*/ 46 w 62"/>
                <a:gd name="T7" fmla="*/ 1901 h 1920"/>
                <a:gd name="T8" fmla="*/ 31 w 62"/>
                <a:gd name="T9" fmla="*/ 1908 h 1920"/>
                <a:gd name="T10" fmla="*/ 15 w 62"/>
                <a:gd name="T11" fmla="*/ 1913 h 1920"/>
                <a:gd name="T12" fmla="*/ 0 w 62"/>
                <a:gd name="T13" fmla="*/ 1920 h 1920"/>
                <a:gd name="T14" fmla="*/ 0 w 62"/>
                <a:gd name="T1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62 w 62"/>
                <a:gd name="T3" fmla="*/ 0 h 1514"/>
                <a:gd name="T4" fmla="*/ 62 w 62"/>
                <a:gd name="T5" fmla="*/ 1505 h 1514"/>
                <a:gd name="T6" fmla="*/ 47 w 62"/>
                <a:gd name="T7" fmla="*/ 1507 h 1514"/>
                <a:gd name="T8" fmla="*/ 31 w 62"/>
                <a:gd name="T9" fmla="*/ 1510 h 1514"/>
                <a:gd name="T10" fmla="*/ 16 w 62"/>
                <a:gd name="T11" fmla="*/ 1512 h 1514"/>
                <a:gd name="T12" fmla="*/ 0 w 62"/>
                <a:gd name="T13" fmla="*/ 1514 h 1514"/>
                <a:gd name="T14" fmla="*/ 0 w 62"/>
                <a:gd name="T15" fmla="*/ 0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61 w 61"/>
                <a:gd name="T3" fmla="*/ 0 h 1496"/>
                <a:gd name="T4" fmla="*/ 61 w 61"/>
                <a:gd name="T5" fmla="*/ 1484 h 1496"/>
                <a:gd name="T6" fmla="*/ 45 w 61"/>
                <a:gd name="T7" fmla="*/ 1487 h 1496"/>
                <a:gd name="T8" fmla="*/ 30 w 61"/>
                <a:gd name="T9" fmla="*/ 1490 h 1496"/>
                <a:gd name="T10" fmla="*/ 14 w 61"/>
                <a:gd name="T11" fmla="*/ 1493 h 1496"/>
                <a:gd name="T12" fmla="*/ 0 w 61"/>
                <a:gd name="T13" fmla="*/ 1496 h 1496"/>
                <a:gd name="T14" fmla="*/ 0 w 61"/>
                <a:gd name="T15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62 w 62"/>
                <a:gd name="T3" fmla="*/ 0 h 1161"/>
                <a:gd name="T4" fmla="*/ 62 w 62"/>
                <a:gd name="T5" fmla="*/ 1161 h 1161"/>
                <a:gd name="T6" fmla="*/ 47 w 62"/>
                <a:gd name="T7" fmla="*/ 1161 h 1161"/>
                <a:gd name="T8" fmla="*/ 31 w 62"/>
                <a:gd name="T9" fmla="*/ 1161 h 1161"/>
                <a:gd name="T10" fmla="*/ 16 w 62"/>
                <a:gd name="T11" fmla="*/ 1160 h 1161"/>
                <a:gd name="T12" fmla="*/ 0 w 62"/>
                <a:gd name="T13" fmla="*/ 1160 h 1161"/>
                <a:gd name="T14" fmla="*/ 0 w 62"/>
                <a:gd name="T15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62 w 62"/>
                <a:gd name="T3" fmla="*/ 0 h 1162"/>
                <a:gd name="T4" fmla="*/ 62 w 62"/>
                <a:gd name="T5" fmla="*/ 1161 h 1162"/>
                <a:gd name="T6" fmla="*/ 46 w 62"/>
                <a:gd name="T7" fmla="*/ 1161 h 1162"/>
                <a:gd name="T8" fmla="*/ 31 w 62"/>
                <a:gd name="T9" fmla="*/ 1161 h 1162"/>
                <a:gd name="T10" fmla="*/ 15 w 62"/>
                <a:gd name="T11" fmla="*/ 1161 h 1162"/>
                <a:gd name="T12" fmla="*/ 0 w 62"/>
                <a:gd name="T13" fmla="*/ 1162 h 1162"/>
                <a:gd name="T14" fmla="*/ 0 w 62"/>
                <a:gd name="T15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61 w 61"/>
                <a:gd name="T3" fmla="*/ 0 h 845"/>
                <a:gd name="T4" fmla="*/ 61 w 61"/>
                <a:gd name="T5" fmla="*/ 845 h 845"/>
                <a:gd name="T6" fmla="*/ 47 w 61"/>
                <a:gd name="T7" fmla="*/ 843 h 845"/>
                <a:gd name="T8" fmla="*/ 31 w 61"/>
                <a:gd name="T9" fmla="*/ 840 h 845"/>
                <a:gd name="T10" fmla="*/ 15 w 61"/>
                <a:gd name="T11" fmla="*/ 837 h 845"/>
                <a:gd name="T12" fmla="*/ 0 w 61"/>
                <a:gd name="T13" fmla="*/ 834 h 845"/>
                <a:gd name="T14" fmla="*/ 0 w 61"/>
                <a:gd name="T15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62 w 62"/>
                <a:gd name="T3" fmla="*/ 0 h 864"/>
                <a:gd name="T4" fmla="*/ 62 w 62"/>
                <a:gd name="T5" fmla="*/ 864 h 864"/>
                <a:gd name="T6" fmla="*/ 46 w 62"/>
                <a:gd name="T7" fmla="*/ 863 h 864"/>
                <a:gd name="T8" fmla="*/ 31 w 62"/>
                <a:gd name="T9" fmla="*/ 859 h 864"/>
                <a:gd name="T10" fmla="*/ 15 w 62"/>
                <a:gd name="T11" fmla="*/ 857 h 864"/>
                <a:gd name="T12" fmla="*/ 0 w 62"/>
                <a:gd name="T13" fmla="*/ 854 h 864"/>
                <a:gd name="T14" fmla="*/ 0 w 62"/>
                <a:gd name="T1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62 w 62"/>
                <a:gd name="T3" fmla="*/ 0 h 572"/>
                <a:gd name="T4" fmla="*/ 62 w 62"/>
                <a:gd name="T5" fmla="*/ 572 h 572"/>
                <a:gd name="T6" fmla="*/ 46 w 62"/>
                <a:gd name="T7" fmla="*/ 567 h 572"/>
                <a:gd name="T8" fmla="*/ 31 w 62"/>
                <a:gd name="T9" fmla="*/ 562 h 572"/>
                <a:gd name="T10" fmla="*/ 15 w 62"/>
                <a:gd name="T11" fmla="*/ 557 h 572"/>
                <a:gd name="T12" fmla="*/ 0 w 62"/>
                <a:gd name="T13" fmla="*/ 551 h 572"/>
                <a:gd name="T14" fmla="*/ 0 w 62"/>
                <a:gd name="T15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62 w 62"/>
                <a:gd name="T3" fmla="*/ 0 h 533"/>
                <a:gd name="T4" fmla="*/ 62 w 62"/>
                <a:gd name="T5" fmla="*/ 533 h 533"/>
                <a:gd name="T6" fmla="*/ 46 w 62"/>
                <a:gd name="T7" fmla="*/ 527 h 533"/>
                <a:gd name="T8" fmla="*/ 31 w 62"/>
                <a:gd name="T9" fmla="*/ 521 h 533"/>
                <a:gd name="T10" fmla="*/ 15 w 62"/>
                <a:gd name="T11" fmla="*/ 516 h 533"/>
                <a:gd name="T12" fmla="*/ 0 w 62"/>
                <a:gd name="T13" fmla="*/ 509 h 533"/>
                <a:gd name="T14" fmla="*/ 0 w 62"/>
                <a:gd name="T1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62 w 62"/>
                <a:gd name="T3" fmla="*/ 0 h 185"/>
                <a:gd name="T4" fmla="*/ 62 w 62"/>
                <a:gd name="T5" fmla="*/ 185 h 185"/>
                <a:gd name="T6" fmla="*/ 46 w 62"/>
                <a:gd name="T7" fmla="*/ 175 h 185"/>
                <a:gd name="T8" fmla="*/ 31 w 62"/>
                <a:gd name="T9" fmla="*/ 164 h 185"/>
                <a:gd name="T10" fmla="*/ 15 w 62"/>
                <a:gd name="T11" fmla="*/ 153 h 185"/>
                <a:gd name="T12" fmla="*/ 0 w 62"/>
                <a:gd name="T13" fmla="*/ 142 h 185"/>
                <a:gd name="T14" fmla="*/ 0 w 62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62 w 62"/>
                <a:gd name="T3" fmla="*/ 0 h 246"/>
                <a:gd name="T4" fmla="*/ 62 w 62"/>
                <a:gd name="T5" fmla="*/ 246 h 246"/>
                <a:gd name="T6" fmla="*/ 46 w 62"/>
                <a:gd name="T7" fmla="*/ 238 h 246"/>
                <a:gd name="T8" fmla="*/ 30 w 62"/>
                <a:gd name="T9" fmla="*/ 229 h 246"/>
                <a:gd name="T10" fmla="*/ 15 w 62"/>
                <a:gd name="T11" fmla="*/ 221 h 246"/>
                <a:gd name="T12" fmla="*/ 0 w 62"/>
                <a:gd name="T13" fmla="*/ 212 h 246"/>
                <a:gd name="T14" fmla="*/ 0 w 62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563 w 4390"/>
                <a:gd name="T1" fmla="*/ 550 h 3324"/>
                <a:gd name="T2" fmla="*/ 426 w 4390"/>
                <a:gd name="T3" fmla="*/ 678 h 3324"/>
                <a:gd name="T4" fmla="*/ 306 w 4390"/>
                <a:gd name="T5" fmla="*/ 814 h 3324"/>
                <a:gd name="T6" fmla="*/ 204 w 4390"/>
                <a:gd name="T7" fmla="*/ 961 h 3324"/>
                <a:gd name="T8" fmla="*/ 122 w 4390"/>
                <a:gd name="T9" fmla="*/ 1116 h 3324"/>
                <a:gd name="T10" fmla="*/ 59 w 4390"/>
                <a:gd name="T11" fmla="*/ 1277 h 3324"/>
                <a:gd name="T12" fmla="*/ 19 w 4390"/>
                <a:gd name="T13" fmla="*/ 1445 h 3324"/>
                <a:gd name="T14" fmla="*/ 1 w 4390"/>
                <a:gd name="T15" fmla="*/ 1618 h 3324"/>
                <a:gd name="T16" fmla="*/ 6 w 4390"/>
                <a:gd name="T17" fmla="*/ 1794 h 3324"/>
                <a:gd name="T18" fmla="*/ 36 w 4390"/>
                <a:gd name="T19" fmla="*/ 1964 h 3324"/>
                <a:gd name="T20" fmla="*/ 88 w 4390"/>
                <a:gd name="T21" fmla="*/ 2129 h 3324"/>
                <a:gd name="T22" fmla="*/ 161 w 4390"/>
                <a:gd name="T23" fmla="*/ 2287 h 3324"/>
                <a:gd name="T24" fmla="*/ 253 w 4390"/>
                <a:gd name="T25" fmla="*/ 2438 h 3324"/>
                <a:gd name="T26" fmla="*/ 364 w 4390"/>
                <a:gd name="T27" fmla="*/ 2580 h 3324"/>
                <a:gd name="T28" fmla="*/ 493 w 4390"/>
                <a:gd name="T29" fmla="*/ 2712 h 3324"/>
                <a:gd name="T30" fmla="*/ 638 w 4390"/>
                <a:gd name="T31" fmla="*/ 2834 h 3324"/>
                <a:gd name="T32" fmla="*/ 1093 w 4390"/>
                <a:gd name="T33" fmla="*/ 222 h 3324"/>
                <a:gd name="T34" fmla="*/ 999 w 4390"/>
                <a:gd name="T35" fmla="*/ 3058 h 3324"/>
                <a:gd name="T36" fmla="*/ 1124 w 4390"/>
                <a:gd name="T37" fmla="*/ 3116 h 3324"/>
                <a:gd name="T38" fmla="*/ 1510 w 4390"/>
                <a:gd name="T39" fmla="*/ 79 h 3324"/>
                <a:gd name="T40" fmla="*/ 1478 w 4390"/>
                <a:gd name="T41" fmla="*/ 3237 h 3324"/>
                <a:gd name="T42" fmla="*/ 1573 w 4390"/>
                <a:gd name="T43" fmla="*/ 64 h 3324"/>
                <a:gd name="T44" fmla="*/ 1927 w 4390"/>
                <a:gd name="T45" fmla="*/ 8 h 3324"/>
                <a:gd name="T46" fmla="*/ 1927 w 4390"/>
                <a:gd name="T47" fmla="*/ 3316 h 3324"/>
                <a:gd name="T48" fmla="*/ 2022 w 4390"/>
                <a:gd name="T49" fmla="*/ 1 h 3324"/>
                <a:gd name="T50" fmla="*/ 2438 w 4390"/>
                <a:gd name="T51" fmla="*/ 3318 h 3324"/>
                <a:gd name="T52" fmla="*/ 2470 w 4390"/>
                <a:gd name="T53" fmla="*/ 9 h 3324"/>
                <a:gd name="T54" fmla="*/ 2344 w 4390"/>
                <a:gd name="T55" fmla="*/ 0 h 3324"/>
                <a:gd name="T56" fmla="*/ 2856 w 4390"/>
                <a:gd name="T57" fmla="*/ 3250 h 3324"/>
                <a:gd name="T58" fmla="*/ 2888 w 4390"/>
                <a:gd name="T59" fmla="*/ 80 h 3324"/>
                <a:gd name="T60" fmla="*/ 2793 w 4390"/>
                <a:gd name="T61" fmla="*/ 3265 h 3324"/>
                <a:gd name="T62" fmla="*/ 3336 w 4390"/>
                <a:gd name="T63" fmla="*/ 3085 h 3324"/>
                <a:gd name="T64" fmla="*/ 3305 w 4390"/>
                <a:gd name="T65" fmla="*/ 225 h 3324"/>
                <a:gd name="T66" fmla="*/ 3689 w 4390"/>
                <a:gd name="T67" fmla="*/ 2880 h 3324"/>
                <a:gd name="T68" fmla="*/ 3844 w 4390"/>
                <a:gd name="T69" fmla="*/ 2760 h 3324"/>
                <a:gd name="T70" fmla="*/ 3981 w 4390"/>
                <a:gd name="T71" fmla="*/ 2629 h 3324"/>
                <a:gd name="T72" fmla="*/ 4101 w 4390"/>
                <a:gd name="T73" fmla="*/ 2488 h 3324"/>
                <a:gd name="T74" fmla="*/ 4202 w 4390"/>
                <a:gd name="T75" fmla="*/ 2337 h 3324"/>
                <a:gd name="T76" fmla="*/ 4282 w 4390"/>
                <a:gd name="T77" fmla="*/ 2178 h 3324"/>
                <a:gd name="T78" fmla="*/ 4341 w 4390"/>
                <a:gd name="T79" fmla="*/ 2012 h 3324"/>
                <a:gd name="T80" fmla="*/ 4378 w 4390"/>
                <a:gd name="T81" fmla="*/ 1840 h 3324"/>
                <a:gd name="T82" fmla="*/ 4390 w 4390"/>
                <a:gd name="T83" fmla="*/ 1663 h 3324"/>
                <a:gd name="T84" fmla="*/ 4378 w 4390"/>
                <a:gd name="T85" fmla="*/ 1484 h 3324"/>
                <a:gd name="T86" fmla="*/ 4341 w 4390"/>
                <a:gd name="T87" fmla="*/ 1312 h 3324"/>
                <a:gd name="T88" fmla="*/ 4282 w 4390"/>
                <a:gd name="T89" fmla="*/ 1146 h 3324"/>
                <a:gd name="T90" fmla="*/ 4202 w 4390"/>
                <a:gd name="T91" fmla="*/ 987 h 3324"/>
                <a:gd name="T92" fmla="*/ 4101 w 4390"/>
                <a:gd name="T93" fmla="*/ 836 h 3324"/>
                <a:gd name="T94" fmla="*/ 3981 w 4390"/>
                <a:gd name="T95" fmla="*/ 695 h 3324"/>
                <a:gd name="T96" fmla="*/ 3844 w 4390"/>
                <a:gd name="T97" fmla="*/ 564 h 3324"/>
                <a:gd name="T98" fmla="*/ 3689 w 4390"/>
                <a:gd name="T99" fmla="*/ 444 h 3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638 w 676"/>
                <a:gd name="T1" fmla="*/ 29 h 2402"/>
                <a:gd name="T2" fmla="*/ 563 w 676"/>
                <a:gd name="T3" fmla="*/ 89 h 2402"/>
                <a:gd name="T4" fmla="*/ 493 w 676"/>
                <a:gd name="T5" fmla="*/ 151 h 2402"/>
                <a:gd name="T6" fmla="*/ 426 w 676"/>
                <a:gd name="T7" fmla="*/ 217 h 2402"/>
                <a:gd name="T8" fmla="*/ 364 w 676"/>
                <a:gd name="T9" fmla="*/ 283 h 2402"/>
                <a:gd name="T10" fmla="*/ 306 w 676"/>
                <a:gd name="T11" fmla="*/ 353 h 2402"/>
                <a:gd name="T12" fmla="*/ 253 w 676"/>
                <a:gd name="T13" fmla="*/ 426 h 2402"/>
                <a:gd name="T14" fmla="*/ 204 w 676"/>
                <a:gd name="T15" fmla="*/ 500 h 2402"/>
                <a:gd name="T16" fmla="*/ 161 w 676"/>
                <a:gd name="T17" fmla="*/ 577 h 2402"/>
                <a:gd name="T18" fmla="*/ 122 w 676"/>
                <a:gd name="T19" fmla="*/ 655 h 2402"/>
                <a:gd name="T20" fmla="*/ 88 w 676"/>
                <a:gd name="T21" fmla="*/ 734 h 2402"/>
                <a:gd name="T22" fmla="*/ 59 w 676"/>
                <a:gd name="T23" fmla="*/ 816 h 2402"/>
                <a:gd name="T24" fmla="*/ 36 w 676"/>
                <a:gd name="T25" fmla="*/ 899 h 2402"/>
                <a:gd name="T26" fmla="*/ 19 w 676"/>
                <a:gd name="T27" fmla="*/ 984 h 2402"/>
                <a:gd name="T28" fmla="*/ 6 w 676"/>
                <a:gd name="T29" fmla="*/ 1070 h 2402"/>
                <a:gd name="T30" fmla="*/ 1 w 676"/>
                <a:gd name="T31" fmla="*/ 1157 h 2402"/>
                <a:gd name="T32" fmla="*/ 1 w 676"/>
                <a:gd name="T33" fmla="*/ 1245 h 2402"/>
                <a:gd name="T34" fmla="*/ 6 w 676"/>
                <a:gd name="T35" fmla="*/ 1333 h 2402"/>
                <a:gd name="T36" fmla="*/ 19 w 676"/>
                <a:gd name="T37" fmla="*/ 1418 h 2402"/>
                <a:gd name="T38" fmla="*/ 36 w 676"/>
                <a:gd name="T39" fmla="*/ 1503 h 2402"/>
                <a:gd name="T40" fmla="*/ 59 w 676"/>
                <a:gd name="T41" fmla="*/ 1586 h 2402"/>
                <a:gd name="T42" fmla="*/ 88 w 676"/>
                <a:gd name="T43" fmla="*/ 1668 h 2402"/>
                <a:gd name="T44" fmla="*/ 122 w 676"/>
                <a:gd name="T45" fmla="*/ 1748 h 2402"/>
                <a:gd name="T46" fmla="*/ 161 w 676"/>
                <a:gd name="T47" fmla="*/ 1826 h 2402"/>
                <a:gd name="T48" fmla="*/ 204 w 676"/>
                <a:gd name="T49" fmla="*/ 1902 h 2402"/>
                <a:gd name="T50" fmla="*/ 253 w 676"/>
                <a:gd name="T51" fmla="*/ 1977 h 2402"/>
                <a:gd name="T52" fmla="*/ 306 w 676"/>
                <a:gd name="T53" fmla="*/ 2048 h 2402"/>
                <a:gd name="T54" fmla="*/ 364 w 676"/>
                <a:gd name="T55" fmla="*/ 2119 h 2402"/>
                <a:gd name="T56" fmla="*/ 426 w 676"/>
                <a:gd name="T57" fmla="*/ 2187 h 2402"/>
                <a:gd name="T58" fmla="*/ 493 w 676"/>
                <a:gd name="T59" fmla="*/ 2251 h 2402"/>
                <a:gd name="T60" fmla="*/ 563 w 676"/>
                <a:gd name="T61" fmla="*/ 2313 h 2402"/>
                <a:gd name="T62" fmla="*/ 638 w 676"/>
                <a:gd name="T63" fmla="*/ 2373 h 2402"/>
                <a:gd name="T64" fmla="*/ 676 w 676"/>
                <a:gd name="T65" fmla="*/ 0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125 w 125"/>
                <a:gd name="T1" fmla="*/ 0 h 2908"/>
                <a:gd name="T2" fmla="*/ 94 w 125"/>
                <a:gd name="T3" fmla="*/ 14 h 2908"/>
                <a:gd name="T4" fmla="*/ 62 w 125"/>
                <a:gd name="T5" fmla="*/ 29 h 2908"/>
                <a:gd name="T6" fmla="*/ 31 w 125"/>
                <a:gd name="T7" fmla="*/ 43 h 2908"/>
                <a:gd name="T8" fmla="*/ 0 w 125"/>
                <a:gd name="T9" fmla="*/ 58 h 2908"/>
                <a:gd name="T10" fmla="*/ 0 w 125"/>
                <a:gd name="T11" fmla="*/ 2850 h 2908"/>
                <a:gd name="T12" fmla="*/ 31 w 125"/>
                <a:gd name="T13" fmla="*/ 2865 h 2908"/>
                <a:gd name="T14" fmla="*/ 62 w 125"/>
                <a:gd name="T15" fmla="*/ 2880 h 2908"/>
                <a:gd name="T16" fmla="*/ 94 w 125"/>
                <a:gd name="T17" fmla="*/ 2894 h 2908"/>
                <a:gd name="T18" fmla="*/ 125 w 125"/>
                <a:gd name="T19" fmla="*/ 2908 h 2908"/>
                <a:gd name="T20" fmla="*/ 125 w 125"/>
                <a:gd name="T21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125 w 125"/>
                <a:gd name="T1" fmla="*/ 0 h 3196"/>
                <a:gd name="T2" fmla="*/ 93 w 125"/>
                <a:gd name="T3" fmla="*/ 7 h 3196"/>
                <a:gd name="T4" fmla="*/ 62 w 125"/>
                <a:gd name="T5" fmla="*/ 15 h 3196"/>
                <a:gd name="T6" fmla="*/ 30 w 125"/>
                <a:gd name="T7" fmla="*/ 23 h 3196"/>
                <a:gd name="T8" fmla="*/ 0 w 125"/>
                <a:gd name="T9" fmla="*/ 31 h 3196"/>
                <a:gd name="T10" fmla="*/ 0 w 125"/>
                <a:gd name="T11" fmla="*/ 3165 h 3196"/>
                <a:gd name="T12" fmla="*/ 30 w 125"/>
                <a:gd name="T13" fmla="*/ 3173 h 3196"/>
                <a:gd name="T14" fmla="*/ 62 w 125"/>
                <a:gd name="T15" fmla="*/ 3181 h 3196"/>
                <a:gd name="T16" fmla="*/ 93 w 125"/>
                <a:gd name="T17" fmla="*/ 3189 h 3196"/>
                <a:gd name="T18" fmla="*/ 125 w 125"/>
                <a:gd name="T19" fmla="*/ 3196 h 3196"/>
                <a:gd name="T20" fmla="*/ 125 w 125"/>
                <a:gd name="T21" fmla="*/ 0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126 w 126"/>
                <a:gd name="T1" fmla="*/ 0 h 3322"/>
                <a:gd name="T2" fmla="*/ 94 w 126"/>
                <a:gd name="T3" fmla="*/ 2 h 3322"/>
                <a:gd name="T4" fmla="*/ 63 w 126"/>
                <a:gd name="T5" fmla="*/ 5 h 3322"/>
                <a:gd name="T6" fmla="*/ 31 w 126"/>
                <a:gd name="T7" fmla="*/ 7 h 3322"/>
                <a:gd name="T8" fmla="*/ 0 w 126"/>
                <a:gd name="T9" fmla="*/ 10 h 3322"/>
                <a:gd name="T10" fmla="*/ 0 w 126"/>
                <a:gd name="T11" fmla="*/ 11 h 3322"/>
                <a:gd name="T12" fmla="*/ 0 w 126"/>
                <a:gd name="T13" fmla="*/ 11 h 3322"/>
                <a:gd name="T14" fmla="*/ 0 w 126"/>
                <a:gd name="T15" fmla="*/ 3312 h 3322"/>
                <a:gd name="T16" fmla="*/ 31 w 126"/>
                <a:gd name="T17" fmla="*/ 3315 h 3322"/>
                <a:gd name="T18" fmla="*/ 63 w 126"/>
                <a:gd name="T19" fmla="*/ 3317 h 3322"/>
                <a:gd name="T20" fmla="*/ 94 w 126"/>
                <a:gd name="T21" fmla="*/ 3320 h 3322"/>
                <a:gd name="T22" fmla="*/ 126 w 126"/>
                <a:gd name="T23" fmla="*/ 3322 h 3322"/>
                <a:gd name="T24" fmla="*/ 126 w 126"/>
                <a:gd name="T25" fmla="*/ 0 h 3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3324 h 3324"/>
                <a:gd name="T2" fmla="*/ 32 w 126"/>
                <a:gd name="T3" fmla="*/ 3323 h 3324"/>
                <a:gd name="T4" fmla="*/ 63 w 126"/>
                <a:gd name="T5" fmla="*/ 3321 h 3324"/>
                <a:gd name="T6" fmla="*/ 94 w 126"/>
                <a:gd name="T7" fmla="*/ 3318 h 3324"/>
                <a:gd name="T8" fmla="*/ 126 w 126"/>
                <a:gd name="T9" fmla="*/ 3315 h 3324"/>
                <a:gd name="T10" fmla="*/ 126 w 126"/>
                <a:gd name="T11" fmla="*/ 12 h 3324"/>
                <a:gd name="T12" fmla="*/ 126 w 126"/>
                <a:gd name="T13" fmla="*/ 12 h 3324"/>
                <a:gd name="T14" fmla="*/ 126 w 126"/>
                <a:gd name="T15" fmla="*/ 9 h 3324"/>
                <a:gd name="T16" fmla="*/ 94 w 126"/>
                <a:gd name="T17" fmla="*/ 6 h 3324"/>
                <a:gd name="T18" fmla="*/ 63 w 126"/>
                <a:gd name="T19" fmla="*/ 3 h 3324"/>
                <a:gd name="T20" fmla="*/ 32 w 126"/>
                <a:gd name="T21" fmla="*/ 1 h 3324"/>
                <a:gd name="T22" fmla="*/ 0 w 126"/>
                <a:gd name="T23" fmla="*/ 0 h 3324"/>
                <a:gd name="T24" fmla="*/ 0 w 126"/>
                <a:gd name="T25" fmla="*/ 3324 h 3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3207 h 3207"/>
                <a:gd name="T2" fmla="*/ 32 w 125"/>
                <a:gd name="T3" fmla="*/ 3201 h 3207"/>
                <a:gd name="T4" fmla="*/ 63 w 125"/>
                <a:gd name="T5" fmla="*/ 3192 h 3207"/>
                <a:gd name="T6" fmla="*/ 95 w 125"/>
                <a:gd name="T7" fmla="*/ 3186 h 3207"/>
                <a:gd name="T8" fmla="*/ 125 w 125"/>
                <a:gd name="T9" fmla="*/ 3178 h 3207"/>
                <a:gd name="T10" fmla="*/ 125 w 125"/>
                <a:gd name="T11" fmla="*/ 30 h 3207"/>
                <a:gd name="T12" fmla="*/ 95 w 125"/>
                <a:gd name="T13" fmla="*/ 22 h 3207"/>
                <a:gd name="T14" fmla="*/ 63 w 125"/>
                <a:gd name="T15" fmla="*/ 15 h 3207"/>
                <a:gd name="T16" fmla="*/ 32 w 125"/>
                <a:gd name="T17" fmla="*/ 7 h 3207"/>
                <a:gd name="T18" fmla="*/ 0 w 125"/>
                <a:gd name="T19" fmla="*/ 0 h 3207"/>
                <a:gd name="T20" fmla="*/ 0 w 125"/>
                <a:gd name="T21" fmla="*/ 3207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2928 h 2928"/>
                <a:gd name="T2" fmla="*/ 32 w 126"/>
                <a:gd name="T3" fmla="*/ 2914 h 2928"/>
                <a:gd name="T4" fmla="*/ 64 w 126"/>
                <a:gd name="T5" fmla="*/ 2901 h 2928"/>
                <a:gd name="T6" fmla="*/ 95 w 126"/>
                <a:gd name="T7" fmla="*/ 2887 h 2928"/>
                <a:gd name="T8" fmla="*/ 126 w 126"/>
                <a:gd name="T9" fmla="*/ 2872 h 2928"/>
                <a:gd name="T10" fmla="*/ 126 w 126"/>
                <a:gd name="T11" fmla="*/ 56 h 2928"/>
                <a:gd name="T12" fmla="*/ 95 w 126"/>
                <a:gd name="T13" fmla="*/ 41 h 2928"/>
                <a:gd name="T14" fmla="*/ 64 w 126"/>
                <a:gd name="T15" fmla="*/ 27 h 2928"/>
                <a:gd name="T16" fmla="*/ 32 w 126"/>
                <a:gd name="T17" fmla="*/ 14 h 2928"/>
                <a:gd name="T18" fmla="*/ 0 w 126"/>
                <a:gd name="T19" fmla="*/ 0 h 2928"/>
                <a:gd name="T20" fmla="*/ 0 w 126"/>
                <a:gd name="T21" fmla="*/ 2928 h 2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40 w 701"/>
                <a:gd name="T1" fmla="*/ 2407 h 2436"/>
                <a:gd name="T2" fmla="*/ 117 w 701"/>
                <a:gd name="T3" fmla="*/ 2347 h 2436"/>
                <a:gd name="T4" fmla="*/ 190 w 701"/>
                <a:gd name="T5" fmla="*/ 2284 h 2436"/>
                <a:gd name="T6" fmla="*/ 259 w 701"/>
                <a:gd name="T7" fmla="*/ 2218 h 2436"/>
                <a:gd name="T8" fmla="*/ 323 w 701"/>
                <a:gd name="T9" fmla="*/ 2151 h 2436"/>
                <a:gd name="T10" fmla="*/ 383 w 701"/>
                <a:gd name="T11" fmla="*/ 2080 h 2436"/>
                <a:gd name="T12" fmla="*/ 438 w 701"/>
                <a:gd name="T13" fmla="*/ 2007 h 2436"/>
                <a:gd name="T14" fmla="*/ 489 w 701"/>
                <a:gd name="T15" fmla="*/ 1932 h 2436"/>
                <a:gd name="T16" fmla="*/ 534 w 701"/>
                <a:gd name="T17" fmla="*/ 1854 h 2436"/>
                <a:gd name="T18" fmla="*/ 574 w 701"/>
                <a:gd name="T19" fmla="*/ 1774 h 2436"/>
                <a:gd name="T20" fmla="*/ 610 w 701"/>
                <a:gd name="T21" fmla="*/ 1694 h 2436"/>
                <a:gd name="T22" fmla="*/ 640 w 701"/>
                <a:gd name="T23" fmla="*/ 1611 h 2436"/>
                <a:gd name="T24" fmla="*/ 664 w 701"/>
                <a:gd name="T25" fmla="*/ 1526 h 2436"/>
                <a:gd name="T26" fmla="*/ 682 w 701"/>
                <a:gd name="T27" fmla="*/ 1439 h 2436"/>
                <a:gd name="T28" fmla="*/ 695 w 701"/>
                <a:gd name="T29" fmla="*/ 1352 h 2436"/>
                <a:gd name="T30" fmla="*/ 700 w 701"/>
                <a:gd name="T31" fmla="*/ 1263 h 2436"/>
                <a:gd name="T32" fmla="*/ 700 w 701"/>
                <a:gd name="T33" fmla="*/ 1174 h 2436"/>
                <a:gd name="T34" fmla="*/ 695 w 701"/>
                <a:gd name="T35" fmla="*/ 1084 h 2436"/>
                <a:gd name="T36" fmla="*/ 682 w 701"/>
                <a:gd name="T37" fmla="*/ 996 h 2436"/>
                <a:gd name="T38" fmla="*/ 664 w 701"/>
                <a:gd name="T39" fmla="*/ 910 h 2436"/>
                <a:gd name="T40" fmla="*/ 640 w 701"/>
                <a:gd name="T41" fmla="*/ 826 h 2436"/>
                <a:gd name="T42" fmla="*/ 610 w 701"/>
                <a:gd name="T43" fmla="*/ 743 h 2436"/>
                <a:gd name="T44" fmla="*/ 574 w 701"/>
                <a:gd name="T45" fmla="*/ 662 h 2436"/>
                <a:gd name="T46" fmla="*/ 534 w 701"/>
                <a:gd name="T47" fmla="*/ 582 h 2436"/>
                <a:gd name="T48" fmla="*/ 489 w 701"/>
                <a:gd name="T49" fmla="*/ 505 h 2436"/>
                <a:gd name="T50" fmla="*/ 438 w 701"/>
                <a:gd name="T51" fmla="*/ 429 h 2436"/>
                <a:gd name="T52" fmla="*/ 383 w 701"/>
                <a:gd name="T53" fmla="*/ 357 h 2436"/>
                <a:gd name="T54" fmla="*/ 323 w 701"/>
                <a:gd name="T55" fmla="*/ 285 h 2436"/>
                <a:gd name="T56" fmla="*/ 259 w 701"/>
                <a:gd name="T57" fmla="*/ 217 h 2436"/>
                <a:gd name="T58" fmla="*/ 190 w 701"/>
                <a:gd name="T59" fmla="*/ 152 h 2436"/>
                <a:gd name="T60" fmla="*/ 117 w 701"/>
                <a:gd name="T61" fmla="*/ 89 h 2436"/>
                <a:gd name="T62" fmla="*/ 40 w 701"/>
                <a:gd name="T63" fmla="*/ 29 h 2436"/>
                <a:gd name="T64" fmla="*/ 0 w 701"/>
                <a:gd name="T65" fmla="*/ 2436 h 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5321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55415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48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61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17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65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 noChangeAspect="1"/>
          </p:cNvGrpSpPr>
          <p:nvPr userDrawn="1"/>
        </p:nvGrpSpPr>
        <p:grpSpPr bwMode="auto">
          <a:xfrm>
            <a:off x="7121181" y="128588"/>
            <a:ext cx="1829144" cy="306505"/>
            <a:chOff x="0" y="0"/>
            <a:chExt cx="3050" cy="560"/>
          </a:xfrm>
        </p:grpSpPr>
        <p:sp>
          <p:nvSpPr>
            <p:cNvPr id="4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itchFamily="34" charset="0"/>
              </a:endParaRPr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0 w 2832"/>
                <a:gd name="T1" fmla="*/ 0 h 1265"/>
                <a:gd name="T2" fmla="*/ 0 w 2832"/>
                <a:gd name="T3" fmla="*/ 0 h 1265"/>
                <a:gd name="T4" fmla="*/ 0 w 2832"/>
                <a:gd name="T5" fmla="*/ 0 h 1265"/>
                <a:gd name="T6" fmla="*/ 0 w 2832"/>
                <a:gd name="T7" fmla="*/ 0 h 1265"/>
                <a:gd name="T8" fmla="*/ 0 w 2832"/>
                <a:gd name="T9" fmla="*/ 0 h 1265"/>
                <a:gd name="T10" fmla="*/ 0 w 2832"/>
                <a:gd name="T11" fmla="*/ 0 h 1265"/>
                <a:gd name="T12" fmla="*/ 0 w 2832"/>
                <a:gd name="T13" fmla="*/ 0 h 1265"/>
                <a:gd name="T14" fmla="*/ 0 w 2832"/>
                <a:gd name="T15" fmla="*/ 0 h 1265"/>
                <a:gd name="T16" fmla="*/ 0 w 2832"/>
                <a:gd name="T17" fmla="*/ 0 h 1265"/>
                <a:gd name="T18" fmla="*/ 0 w 2832"/>
                <a:gd name="T19" fmla="*/ 0 h 1265"/>
                <a:gd name="T20" fmla="*/ 0 w 2832"/>
                <a:gd name="T21" fmla="*/ 0 h 1265"/>
                <a:gd name="T22" fmla="*/ 0 w 2832"/>
                <a:gd name="T23" fmla="*/ 0 h 1265"/>
                <a:gd name="T24" fmla="*/ 0 w 2832"/>
                <a:gd name="T25" fmla="*/ 0 h 1265"/>
                <a:gd name="T26" fmla="*/ 0 w 2832"/>
                <a:gd name="T27" fmla="*/ 0 h 1265"/>
                <a:gd name="T28" fmla="*/ 0 w 2832"/>
                <a:gd name="T29" fmla="*/ 0 h 1265"/>
                <a:gd name="T30" fmla="*/ 0 w 2832"/>
                <a:gd name="T31" fmla="*/ 0 h 1265"/>
                <a:gd name="T32" fmla="*/ 0 w 2832"/>
                <a:gd name="T33" fmla="*/ 0 h 1265"/>
                <a:gd name="T34" fmla="*/ 0 w 2832"/>
                <a:gd name="T35" fmla="*/ 0 h 1265"/>
                <a:gd name="T36" fmla="*/ 0 w 2832"/>
                <a:gd name="T37" fmla="*/ 0 h 1265"/>
                <a:gd name="T38" fmla="*/ 0 w 2832"/>
                <a:gd name="T39" fmla="*/ 0 h 1265"/>
                <a:gd name="T40" fmla="*/ 0 w 2832"/>
                <a:gd name="T41" fmla="*/ 0 h 1265"/>
                <a:gd name="T42" fmla="*/ 0 w 2832"/>
                <a:gd name="T43" fmla="*/ 0 h 1265"/>
                <a:gd name="T44" fmla="*/ 0 w 2832"/>
                <a:gd name="T45" fmla="*/ 0 h 1265"/>
                <a:gd name="T46" fmla="*/ 0 w 2832"/>
                <a:gd name="T47" fmla="*/ 0 h 1265"/>
                <a:gd name="T48" fmla="*/ 0 w 2832"/>
                <a:gd name="T49" fmla="*/ 0 h 1265"/>
                <a:gd name="T50" fmla="*/ 0 w 2832"/>
                <a:gd name="T51" fmla="*/ 0 h 1265"/>
                <a:gd name="T52" fmla="*/ 0 w 2832"/>
                <a:gd name="T53" fmla="*/ 0 h 1265"/>
                <a:gd name="T54" fmla="*/ 0 w 2832"/>
                <a:gd name="T55" fmla="*/ 0 h 1265"/>
                <a:gd name="T56" fmla="*/ 0 w 2832"/>
                <a:gd name="T57" fmla="*/ 0 h 1265"/>
                <a:gd name="T58" fmla="*/ 0 w 2832"/>
                <a:gd name="T59" fmla="*/ 0 h 1265"/>
                <a:gd name="T60" fmla="*/ 0 w 2832"/>
                <a:gd name="T61" fmla="*/ 0 h 1265"/>
                <a:gd name="T62" fmla="*/ 0 w 2832"/>
                <a:gd name="T63" fmla="*/ 0 h 1265"/>
                <a:gd name="T64" fmla="*/ 0 w 2832"/>
                <a:gd name="T65" fmla="*/ 0 h 1265"/>
                <a:gd name="T66" fmla="*/ 0 w 2832"/>
                <a:gd name="T67" fmla="*/ 0 h 1265"/>
                <a:gd name="T68" fmla="*/ 0 w 2832"/>
                <a:gd name="T69" fmla="*/ 0 h 1265"/>
                <a:gd name="T70" fmla="*/ 0 w 2832"/>
                <a:gd name="T71" fmla="*/ 0 h 1265"/>
                <a:gd name="T72" fmla="*/ 0 w 2832"/>
                <a:gd name="T73" fmla="*/ 0 h 1265"/>
                <a:gd name="T74" fmla="*/ 0 w 2832"/>
                <a:gd name="T75" fmla="*/ 0 h 1265"/>
                <a:gd name="T76" fmla="*/ 0 w 2832"/>
                <a:gd name="T77" fmla="*/ 0 h 1265"/>
                <a:gd name="T78" fmla="*/ 0 w 2832"/>
                <a:gd name="T79" fmla="*/ 0 h 1265"/>
                <a:gd name="T80" fmla="*/ 0 w 2832"/>
                <a:gd name="T81" fmla="*/ 0 h 1265"/>
                <a:gd name="T82" fmla="*/ 0 w 2832"/>
                <a:gd name="T83" fmla="*/ 0 h 1265"/>
                <a:gd name="T84" fmla="*/ 0 w 2832"/>
                <a:gd name="T85" fmla="*/ 0 h 1265"/>
                <a:gd name="T86" fmla="*/ 0 w 2832"/>
                <a:gd name="T87" fmla="*/ 0 h 1265"/>
                <a:gd name="T88" fmla="*/ 0 w 2832"/>
                <a:gd name="T89" fmla="*/ 0 h 1265"/>
                <a:gd name="T90" fmla="*/ 0 w 2832"/>
                <a:gd name="T91" fmla="*/ 0 h 1265"/>
                <a:gd name="T92" fmla="*/ 0 w 2832"/>
                <a:gd name="T93" fmla="*/ 0 h 1265"/>
                <a:gd name="T94" fmla="*/ 0 w 2832"/>
                <a:gd name="T95" fmla="*/ 0 h 1265"/>
                <a:gd name="T96" fmla="*/ 0 w 2832"/>
                <a:gd name="T97" fmla="*/ 0 h 1265"/>
                <a:gd name="T98" fmla="*/ 0 w 2832"/>
                <a:gd name="T99" fmla="*/ 0 h 1265"/>
                <a:gd name="T100" fmla="*/ 0 w 2832"/>
                <a:gd name="T101" fmla="*/ 0 h 1265"/>
                <a:gd name="T102" fmla="*/ 0 w 2832"/>
                <a:gd name="T103" fmla="*/ 0 h 1265"/>
                <a:gd name="T104" fmla="*/ 0 w 2832"/>
                <a:gd name="T105" fmla="*/ 0 h 1265"/>
                <a:gd name="T106" fmla="*/ 0 w 2832"/>
                <a:gd name="T107" fmla="*/ 0 h 1265"/>
                <a:gd name="T108" fmla="*/ 0 w 2832"/>
                <a:gd name="T109" fmla="*/ 0 h 1265"/>
                <a:gd name="T110" fmla="*/ 0 w 2832"/>
                <a:gd name="T111" fmla="*/ 0 h 1265"/>
                <a:gd name="T112" fmla="*/ 0 w 2832"/>
                <a:gd name="T113" fmla="*/ 0 h 1265"/>
                <a:gd name="T114" fmla="*/ 0 w 2832"/>
                <a:gd name="T115" fmla="*/ 0 h 1265"/>
                <a:gd name="T116" fmla="*/ 0 w 2832"/>
                <a:gd name="T117" fmla="*/ 0 h 1265"/>
                <a:gd name="T118" fmla="*/ 0 w 2832"/>
                <a:gd name="T119" fmla="*/ 0 h 12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32"/>
                <a:gd name="T181" fmla="*/ 0 h 1265"/>
                <a:gd name="T182" fmla="*/ 2832 w 2832"/>
                <a:gd name="T183" fmla="*/ 1265 h 12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0 w 3012"/>
                <a:gd name="T1" fmla="*/ 0 h 3342"/>
                <a:gd name="T2" fmla="*/ 0 w 3012"/>
                <a:gd name="T3" fmla="*/ 0 h 3342"/>
                <a:gd name="T4" fmla="*/ 0 w 3012"/>
                <a:gd name="T5" fmla="*/ 0 h 3342"/>
                <a:gd name="T6" fmla="*/ 0 w 3012"/>
                <a:gd name="T7" fmla="*/ 0 h 3342"/>
                <a:gd name="T8" fmla="*/ 0 w 3012"/>
                <a:gd name="T9" fmla="*/ 0 h 3342"/>
                <a:gd name="T10" fmla="*/ 0 w 3012"/>
                <a:gd name="T11" fmla="*/ 0 h 3342"/>
                <a:gd name="T12" fmla="*/ 0 w 3012"/>
                <a:gd name="T13" fmla="*/ 0 h 3342"/>
                <a:gd name="T14" fmla="*/ 0 w 3012"/>
                <a:gd name="T15" fmla="*/ 0 h 3342"/>
                <a:gd name="T16" fmla="*/ 0 w 3012"/>
                <a:gd name="T17" fmla="*/ 0 h 3342"/>
                <a:gd name="T18" fmla="*/ 0 w 3012"/>
                <a:gd name="T19" fmla="*/ 0 h 3342"/>
                <a:gd name="T20" fmla="*/ 0 w 3012"/>
                <a:gd name="T21" fmla="*/ 0 h 3342"/>
                <a:gd name="T22" fmla="*/ 0 w 3012"/>
                <a:gd name="T23" fmla="*/ 0 h 3342"/>
                <a:gd name="T24" fmla="*/ 0 w 3012"/>
                <a:gd name="T25" fmla="*/ 0 h 3342"/>
                <a:gd name="T26" fmla="*/ 0 w 3012"/>
                <a:gd name="T27" fmla="*/ 0 h 3342"/>
                <a:gd name="T28" fmla="*/ 0 w 3012"/>
                <a:gd name="T29" fmla="*/ 0 h 3342"/>
                <a:gd name="T30" fmla="*/ 0 w 3012"/>
                <a:gd name="T31" fmla="*/ 0 h 3342"/>
                <a:gd name="T32" fmla="*/ 0 w 3012"/>
                <a:gd name="T33" fmla="*/ 0 h 3342"/>
                <a:gd name="T34" fmla="*/ 0 w 3012"/>
                <a:gd name="T35" fmla="*/ 0 h 3342"/>
                <a:gd name="T36" fmla="*/ 0 w 3012"/>
                <a:gd name="T37" fmla="*/ 0 h 3342"/>
                <a:gd name="T38" fmla="*/ 0 w 3012"/>
                <a:gd name="T39" fmla="*/ 0 h 3342"/>
                <a:gd name="T40" fmla="*/ 0 w 3012"/>
                <a:gd name="T41" fmla="*/ 0 h 3342"/>
                <a:gd name="T42" fmla="*/ 0 w 3012"/>
                <a:gd name="T43" fmla="*/ 0 h 3342"/>
                <a:gd name="T44" fmla="*/ 0 w 3012"/>
                <a:gd name="T45" fmla="*/ 0 h 3342"/>
                <a:gd name="T46" fmla="*/ 0 w 3012"/>
                <a:gd name="T47" fmla="*/ 0 h 3342"/>
                <a:gd name="T48" fmla="*/ 0 w 3012"/>
                <a:gd name="T49" fmla="*/ 0 h 3342"/>
                <a:gd name="T50" fmla="*/ 0 w 3012"/>
                <a:gd name="T51" fmla="*/ 0 h 3342"/>
                <a:gd name="T52" fmla="*/ 0 w 3012"/>
                <a:gd name="T53" fmla="*/ 0 h 3342"/>
                <a:gd name="T54" fmla="*/ 0 w 3012"/>
                <a:gd name="T55" fmla="*/ 0 h 3342"/>
                <a:gd name="T56" fmla="*/ 0 w 3012"/>
                <a:gd name="T57" fmla="*/ 0 h 3342"/>
                <a:gd name="T58" fmla="*/ 0 w 3012"/>
                <a:gd name="T59" fmla="*/ 0 h 3342"/>
                <a:gd name="T60" fmla="*/ 0 w 3012"/>
                <a:gd name="T61" fmla="*/ 0 h 3342"/>
                <a:gd name="T62" fmla="*/ 0 w 3012"/>
                <a:gd name="T63" fmla="*/ 0 h 3342"/>
                <a:gd name="T64" fmla="*/ 0 w 3012"/>
                <a:gd name="T65" fmla="*/ 0 h 3342"/>
                <a:gd name="T66" fmla="*/ 0 w 3012"/>
                <a:gd name="T67" fmla="*/ 0 h 3342"/>
                <a:gd name="T68" fmla="*/ 0 w 3012"/>
                <a:gd name="T69" fmla="*/ 0 h 3342"/>
                <a:gd name="T70" fmla="*/ 0 w 3012"/>
                <a:gd name="T71" fmla="*/ 0 h 3342"/>
                <a:gd name="T72" fmla="*/ 0 w 3012"/>
                <a:gd name="T73" fmla="*/ 0 h 3342"/>
                <a:gd name="T74" fmla="*/ 0 w 3012"/>
                <a:gd name="T75" fmla="*/ 0 h 3342"/>
                <a:gd name="T76" fmla="*/ 0 w 3012"/>
                <a:gd name="T77" fmla="*/ 0 h 3342"/>
                <a:gd name="T78" fmla="*/ 0 w 3012"/>
                <a:gd name="T79" fmla="*/ 0 h 3342"/>
                <a:gd name="T80" fmla="*/ 0 w 3012"/>
                <a:gd name="T81" fmla="*/ 0 h 3342"/>
                <a:gd name="T82" fmla="*/ 0 w 3012"/>
                <a:gd name="T83" fmla="*/ 0 h 3342"/>
                <a:gd name="T84" fmla="*/ 0 w 3012"/>
                <a:gd name="T85" fmla="*/ 0 h 3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2"/>
                <a:gd name="T130" fmla="*/ 0 h 3342"/>
                <a:gd name="T131" fmla="*/ 3012 w 3012"/>
                <a:gd name="T132" fmla="*/ 3342 h 3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0 w 3382"/>
                <a:gd name="T1" fmla="*/ 0 h 3343"/>
                <a:gd name="T2" fmla="*/ 0 w 3382"/>
                <a:gd name="T3" fmla="*/ 0 h 3343"/>
                <a:gd name="T4" fmla="*/ 0 w 3382"/>
                <a:gd name="T5" fmla="*/ 0 h 3343"/>
                <a:gd name="T6" fmla="*/ 0 w 3382"/>
                <a:gd name="T7" fmla="*/ 0 h 3343"/>
                <a:gd name="T8" fmla="*/ 0 w 3382"/>
                <a:gd name="T9" fmla="*/ 0 h 3343"/>
                <a:gd name="T10" fmla="*/ 0 w 3382"/>
                <a:gd name="T11" fmla="*/ 0 h 3343"/>
                <a:gd name="T12" fmla="*/ 0 w 3382"/>
                <a:gd name="T13" fmla="*/ 0 h 3343"/>
                <a:gd name="T14" fmla="*/ 0 w 3382"/>
                <a:gd name="T15" fmla="*/ 0 h 3343"/>
                <a:gd name="T16" fmla="*/ 0 w 3382"/>
                <a:gd name="T17" fmla="*/ 0 h 3343"/>
                <a:gd name="T18" fmla="*/ 0 w 3382"/>
                <a:gd name="T19" fmla="*/ 0 h 3343"/>
                <a:gd name="T20" fmla="*/ 0 w 3382"/>
                <a:gd name="T21" fmla="*/ 0 h 3343"/>
                <a:gd name="T22" fmla="*/ 0 w 3382"/>
                <a:gd name="T23" fmla="*/ 0 h 3343"/>
                <a:gd name="T24" fmla="*/ 0 w 3382"/>
                <a:gd name="T25" fmla="*/ 0 h 3343"/>
                <a:gd name="T26" fmla="*/ 0 w 3382"/>
                <a:gd name="T27" fmla="*/ 0 h 3343"/>
                <a:gd name="T28" fmla="*/ 0 w 3382"/>
                <a:gd name="T29" fmla="*/ 0 h 3343"/>
                <a:gd name="T30" fmla="*/ 0 w 3382"/>
                <a:gd name="T31" fmla="*/ 0 h 3343"/>
                <a:gd name="T32" fmla="*/ 0 w 3382"/>
                <a:gd name="T33" fmla="*/ 0 h 3343"/>
                <a:gd name="T34" fmla="*/ 0 w 3382"/>
                <a:gd name="T35" fmla="*/ 0 h 3343"/>
                <a:gd name="T36" fmla="*/ 0 w 3382"/>
                <a:gd name="T37" fmla="*/ 0 h 3343"/>
                <a:gd name="T38" fmla="*/ 0 w 3382"/>
                <a:gd name="T39" fmla="*/ 0 h 3343"/>
                <a:gd name="T40" fmla="*/ 0 w 3382"/>
                <a:gd name="T41" fmla="*/ 0 h 3343"/>
                <a:gd name="T42" fmla="*/ 0 w 3382"/>
                <a:gd name="T43" fmla="*/ 0 h 3343"/>
                <a:gd name="T44" fmla="*/ 0 w 3382"/>
                <a:gd name="T45" fmla="*/ 0 h 3343"/>
                <a:gd name="T46" fmla="*/ 0 w 3382"/>
                <a:gd name="T47" fmla="*/ 0 h 3343"/>
                <a:gd name="T48" fmla="*/ 0 w 3382"/>
                <a:gd name="T49" fmla="*/ 0 h 3343"/>
                <a:gd name="T50" fmla="*/ 0 w 3382"/>
                <a:gd name="T51" fmla="*/ 0 h 3343"/>
                <a:gd name="T52" fmla="*/ 0 w 3382"/>
                <a:gd name="T53" fmla="*/ 0 h 3343"/>
                <a:gd name="T54" fmla="*/ 0 w 3382"/>
                <a:gd name="T55" fmla="*/ 0 h 3343"/>
                <a:gd name="T56" fmla="*/ 0 w 3382"/>
                <a:gd name="T57" fmla="*/ 0 h 3343"/>
                <a:gd name="T58" fmla="*/ 0 w 3382"/>
                <a:gd name="T59" fmla="*/ 0 h 3343"/>
                <a:gd name="T60" fmla="*/ 0 w 3382"/>
                <a:gd name="T61" fmla="*/ 0 h 3343"/>
                <a:gd name="T62" fmla="*/ 0 w 3382"/>
                <a:gd name="T63" fmla="*/ 0 h 3343"/>
                <a:gd name="T64" fmla="*/ 0 w 3382"/>
                <a:gd name="T65" fmla="*/ 0 h 3343"/>
                <a:gd name="T66" fmla="*/ 0 w 3382"/>
                <a:gd name="T67" fmla="*/ 0 h 3343"/>
                <a:gd name="T68" fmla="*/ 0 w 3382"/>
                <a:gd name="T69" fmla="*/ 0 h 3343"/>
                <a:gd name="T70" fmla="*/ 0 w 3382"/>
                <a:gd name="T71" fmla="*/ 0 h 3343"/>
                <a:gd name="T72" fmla="*/ 0 w 3382"/>
                <a:gd name="T73" fmla="*/ 0 h 3343"/>
                <a:gd name="T74" fmla="*/ 0 w 3382"/>
                <a:gd name="T75" fmla="*/ 0 h 33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82"/>
                <a:gd name="T115" fmla="*/ 0 h 3343"/>
                <a:gd name="T116" fmla="*/ 3382 w 3382"/>
                <a:gd name="T117" fmla="*/ 3343 h 33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0 h 854"/>
                <a:gd name="T2" fmla="*/ 0 w 384"/>
                <a:gd name="T3" fmla="*/ 0 h 854"/>
                <a:gd name="T4" fmla="*/ 0 w 384"/>
                <a:gd name="T5" fmla="*/ 0 h 854"/>
                <a:gd name="T6" fmla="*/ 0 w 384"/>
                <a:gd name="T7" fmla="*/ 0 h 854"/>
                <a:gd name="T8" fmla="*/ 0 w 384"/>
                <a:gd name="T9" fmla="*/ 0 h 854"/>
                <a:gd name="T10" fmla="*/ 0 w 384"/>
                <a:gd name="T11" fmla="*/ 0 h 854"/>
                <a:gd name="T12" fmla="*/ 0 w 384"/>
                <a:gd name="T13" fmla="*/ 0 h 854"/>
                <a:gd name="T14" fmla="*/ 0 w 384"/>
                <a:gd name="T15" fmla="*/ 0 h 854"/>
                <a:gd name="T16" fmla="*/ 0 w 384"/>
                <a:gd name="T17" fmla="*/ 0 h 854"/>
                <a:gd name="T18" fmla="*/ 0 w 384"/>
                <a:gd name="T19" fmla="*/ 0 h 854"/>
                <a:gd name="T20" fmla="*/ 0 w 384"/>
                <a:gd name="T21" fmla="*/ 0 h 854"/>
                <a:gd name="T22" fmla="*/ 0 w 384"/>
                <a:gd name="T23" fmla="*/ 0 h 854"/>
                <a:gd name="T24" fmla="*/ 0 w 384"/>
                <a:gd name="T25" fmla="*/ 0 h 854"/>
                <a:gd name="T26" fmla="*/ 0 w 384"/>
                <a:gd name="T27" fmla="*/ 0 h 854"/>
                <a:gd name="T28" fmla="*/ 0 w 384"/>
                <a:gd name="T29" fmla="*/ 0 h 854"/>
                <a:gd name="T30" fmla="*/ 0 w 384"/>
                <a:gd name="T31" fmla="*/ 0 h 854"/>
                <a:gd name="T32" fmla="*/ 0 w 384"/>
                <a:gd name="T33" fmla="*/ 0 h 854"/>
                <a:gd name="T34" fmla="*/ 0 w 384"/>
                <a:gd name="T35" fmla="*/ 0 h 854"/>
                <a:gd name="T36" fmla="*/ 0 w 384"/>
                <a:gd name="T37" fmla="*/ 0 h 854"/>
                <a:gd name="T38" fmla="*/ 0 w 384"/>
                <a:gd name="T39" fmla="*/ 0 h 854"/>
                <a:gd name="T40" fmla="*/ 0 w 384"/>
                <a:gd name="T41" fmla="*/ 0 h 854"/>
                <a:gd name="T42" fmla="*/ 0 w 384"/>
                <a:gd name="T43" fmla="*/ 0 h 854"/>
                <a:gd name="T44" fmla="*/ 0 w 384"/>
                <a:gd name="T45" fmla="*/ 0 h 854"/>
                <a:gd name="T46" fmla="*/ 0 w 384"/>
                <a:gd name="T47" fmla="*/ 0 h 854"/>
                <a:gd name="T48" fmla="*/ 0 w 384"/>
                <a:gd name="T49" fmla="*/ 0 h 854"/>
                <a:gd name="T50" fmla="*/ 0 w 384"/>
                <a:gd name="T51" fmla="*/ 0 h 854"/>
                <a:gd name="T52" fmla="*/ 0 w 384"/>
                <a:gd name="T53" fmla="*/ 0 h 854"/>
                <a:gd name="T54" fmla="*/ 0 w 384"/>
                <a:gd name="T55" fmla="*/ 0 h 854"/>
                <a:gd name="T56" fmla="*/ 0 w 384"/>
                <a:gd name="T57" fmla="*/ 0 h 854"/>
                <a:gd name="T58" fmla="*/ 0 w 384"/>
                <a:gd name="T59" fmla="*/ 0 h 854"/>
                <a:gd name="T60" fmla="*/ 0 w 384"/>
                <a:gd name="T61" fmla="*/ 0 h 854"/>
                <a:gd name="T62" fmla="*/ 0 w 384"/>
                <a:gd name="T63" fmla="*/ 0 h 854"/>
                <a:gd name="T64" fmla="*/ 0 w 384"/>
                <a:gd name="T65" fmla="*/ 0 h 854"/>
                <a:gd name="T66" fmla="*/ 0 w 384"/>
                <a:gd name="T67" fmla="*/ 0 h 854"/>
                <a:gd name="T68" fmla="*/ 0 w 384"/>
                <a:gd name="T69" fmla="*/ 0 h 854"/>
                <a:gd name="T70" fmla="*/ 0 w 384"/>
                <a:gd name="T71" fmla="*/ 0 h 854"/>
                <a:gd name="T72" fmla="*/ 0 w 384"/>
                <a:gd name="T73" fmla="*/ 0 h 854"/>
                <a:gd name="T74" fmla="*/ 0 w 384"/>
                <a:gd name="T75" fmla="*/ 0 h 854"/>
                <a:gd name="T76" fmla="*/ 0 w 384"/>
                <a:gd name="T77" fmla="*/ 0 h 8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854"/>
                <a:gd name="T119" fmla="*/ 384 w 384"/>
                <a:gd name="T120" fmla="*/ 854 h 8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0 w 4827"/>
                <a:gd name="T1" fmla="*/ 0 h 1264"/>
                <a:gd name="T2" fmla="*/ 0 w 4827"/>
                <a:gd name="T3" fmla="*/ 0 h 1264"/>
                <a:gd name="T4" fmla="*/ 0 w 4827"/>
                <a:gd name="T5" fmla="*/ 0 h 1264"/>
                <a:gd name="T6" fmla="*/ 0 w 4827"/>
                <a:gd name="T7" fmla="*/ 0 h 1264"/>
                <a:gd name="T8" fmla="*/ 0 w 4827"/>
                <a:gd name="T9" fmla="*/ 0 h 1264"/>
                <a:gd name="T10" fmla="*/ 0 w 4827"/>
                <a:gd name="T11" fmla="*/ 0 h 1264"/>
                <a:gd name="T12" fmla="*/ 0 w 4827"/>
                <a:gd name="T13" fmla="*/ 0 h 1264"/>
                <a:gd name="T14" fmla="*/ 0 w 4827"/>
                <a:gd name="T15" fmla="*/ 0 h 1264"/>
                <a:gd name="T16" fmla="*/ 0 w 4827"/>
                <a:gd name="T17" fmla="*/ 0 h 1264"/>
                <a:gd name="T18" fmla="*/ 0 w 4827"/>
                <a:gd name="T19" fmla="*/ 0 h 1264"/>
                <a:gd name="T20" fmla="*/ 0 w 4827"/>
                <a:gd name="T21" fmla="*/ 0 h 1264"/>
                <a:gd name="T22" fmla="*/ 0 w 4827"/>
                <a:gd name="T23" fmla="*/ 0 h 1264"/>
                <a:gd name="T24" fmla="*/ 0 w 4827"/>
                <a:gd name="T25" fmla="*/ 0 h 1264"/>
                <a:gd name="T26" fmla="*/ 0 w 4827"/>
                <a:gd name="T27" fmla="*/ 0 h 1264"/>
                <a:gd name="T28" fmla="*/ 0 w 4827"/>
                <a:gd name="T29" fmla="*/ 0 h 1264"/>
                <a:gd name="T30" fmla="*/ 0 w 4827"/>
                <a:gd name="T31" fmla="*/ 0 h 1264"/>
                <a:gd name="T32" fmla="*/ 0 w 4827"/>
                <a:gd name="T33" fmla="*/ 0 h 1264"/>
                <a:gd name="T34" fmla="*/ 0 w 4827"/>
                <a:gd name="T35" fmla="*/ 0 h 1264"/>
                <a:gd name="T36" fmla="*/ 0 w 4827"/>
                <a:gd name="T37" fmla="*/ 0 h 1264"/>
                <a:gd name="T38" fmla="*/ 0 w 4827"/>
                <a:gd name="T39" fmla="*/ 0 h 1264"/>
                <a:gd name="T40" fmla="*/ 0 w 4827"/>
                <a:gd name="T41" fmla="*/ 0 h 1264"/>
                <a:gd name="T42" fmla="*/ 0 w 4827"/>
                <a:gd name="T43" fmla="*/ 0 h 1264"/>
                <a:gd name="T44" fmla="*/ 0 w 4827"/>
                <a:gd name="T45" fmla="*/ 0 h 1264"/>
                <a:gd name="T46" fmla="*/ 0 w 4827"/>
                <a:gd name="T47" fmla="*/ 0 h 1264"/>
                <a:gd name="T48" fmla="*/ 0 w 4827"/>
                <a:gd name="T49" fmla="*/ 0 h 1264"/>
                <a:gd name="T50" fmla="*/ 0 w 4827"/>
                <a:gd name="T51" fmla="*/ 0 h 1264"/>
                <a:gd name="T52" fmla="*/ 0 w 4827"/>
                <a:gd name="T53" fmla="*/ 0 h 1264"/>
                <a:gd name="T54" fmla="*/ 0 w 4827"/>
                <a:gd name="T55" fmla="*/ 0 h 1264"/>
                <a:gd name="T56" fmla="*/ 0 w 4827"/>
                <a:gd name="T57" fmla="*/ 0 h 1264"/>
                <a:gd name="T58" fmla="*/ 0 w 4827"/>
                <a:gd name="T59" fmla="*/ 0 h 1264"/>
                <a:gd name="T60" fmla="*/ 0 w 4827"/>
                <a:gd name="T61" fmla="*/ 0 h 1264"/>
                <a:gd name="T62" fmla="*/ 0 w 4827"/>
                <a:gd name="T63" fmla="*/ 0 h 1264"/>
                <a:gd name="T64" fmla="*/ 0 w 4827"/>
                <a:gd name="T65" fmla="*/ 0 h 1264"/>
                <a:gd name="T66" fmla="*/ 0 w 4827"/>
                <a:gd name="T67" fmla="*/ 0 h 1264"/>
                <a:gd name="T68" fmla="*/ 0 w 4827"/>
                <a:gd name="T69" fmla="*/ 0 h 1264"/>
                <a:gd name="T70" fmla="*/ 0 w 4827"/>
                <a:gd name="T71" fmla="*/ 0 h 1264"/>
                <a:gd name="T72" fmla="*/ 0 w 4827"/>
                <a:gd name="T73" fmla="*/ 0 h 1264"/>
                <a:gd name="T74" fmla="*/ 0 w 4827"/>
                <a:gd name="T75" fmla="*/ 0 h 1264"/>
                <a:gd name="T76" fmla="*/ 0 w 4827"/>
                <a:gd name="T77" fmla="*/ 0 h 1264"/>
                <a:gd name="T78" fmla="*/ 0 w 4827"/>
                <a:gd name="T79" fmla="*/ 0 h 1264"/>
                <a:gd name="T80" fmla="*/ 0 w 4827"/>
                <a:gd name="T81" fmla="*/ 0 h 1264"/>
                <a:gd name="T82" fmla="*/ 0 w 4827"/>
                <a:gd name="T83" fmla="*/ 0 h 1264"/>
                <a:gd name="T84" fmla="*/ 0 w 4827"/>
                <a:gd name="T85" fmla="*/ 0 h 1264"/>
                <a:gd name="T86" fmla="*/ 0 w 4827"/>
                <a:gd name="T87" fmla="*/ 0 h 1264"/>
                <a:gd name="T88" fmla="*/ 0 w 4827"/>
                <a:gd name="T89" fmla="*/ 0 h 1264"/>
                <a:gd name="T90" fmla="*/ 0 w 4827"/>
                <a:gd name="T91" fmla="*/ 0 h 1264"/>
                <a:gd name="T92" fmla="*/ 0 w 4827"/>
                <a:gd name="T93" fmla="*/ 0 h 1264"/>
                <a:gd name="T94" fmla="*/ 0 w 4827"/>
                <a:gd name="T95" fmla="*/ 0 h 1264"/>
                <a:gd name="T96" fmla="*/ 0 w 4827"/>
                <a:gd name="T97" fmla="*/ 0 h 1264"/>
                <a:gd name="T98" fmla="*/ 0 w 4827"/>
                <a:gd name="T99" fmla="*/ 0 h 1264"/>
                <a:gd name="T100" fmla="*/ 0 w 4827"/>
                <a:gd name="T101" fmla="*/ 0 h 1264"/>
                <a:gd name="T102" fmla="*/ 0 w 4827"/>
                <a:gd name="T103" fmla="*/ 0 h 1264"/>
                <a:gd name="T104" fmla="*/ 0 w 4827"/>
                <a:gd name="T105" fmla="*/ 0 h 1264"/>
                <a:gd name="T106" fmla="*/ 0 w 4827"/>
                <a:gd name="T107" fmla="*/ 0 h 1264"/>
                <a:gd name="T108" fmla="*/ 0 w 4827"/>
                <a:gd name="T109" fmla="*/ 0 h 1264"/>
                <a:gd name="T110" fmla="*/ 0 w 4827"/>
                <a:gd name="T111" fmla="*/ 0 h 1264"/>
                <a:gd name="T112" fmla="*/ 0 w 4827"/>
                <a:gd name="T113" fmla="*/ 0 h 1264"/>
                <a:gd name="T114" fmla="*/ 0 w 4827"/>
                <a:gd name="T115" fmla="*/ 0 h 1264"/>
                <a:gd name="T116" fmla="*/ 0 w 4827"/>
                <a:gd name="T117" fmla="*/ 0 h 1264"/>
                <a:gd name="T118" fmla="*/ 0 w 4827"/>
                <a:gd name="T119" fmla="*/ 0 h 1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27"/>
                <a:gd name="T181" fmla="*/ 0 h 1264"/>
                <a:gd name="T182" fmla="*/ 4827 w 4827"/>
                <a:gd name="T183" fmla="*/ 1264 h 1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0 w 2768"/>
                <a:gd name="T1" fmla="*/ 0 h 3192"/>
                <a:gd name="T2" fmla="*/ 0 w 2768"/>
                <a:gd name="T3" fmla="*/ 0 h 3192"/>
                <a:gd name="T4" fmla="*/ 0 w 2768"/>
                <a:gd name="T5" fmla="*/ 0 h 3192"/>
                <a:gd name="T6" fmla="*/ 0 w 2768"/>
                <a:gd name="T7" fmla="*/ 0 h 3192"/>
                <a:gd name="T8" fmla="*/ 0 w 2768"/>
                <a:gd name="T9" fmla="*/ 0 h 3192"/>
                <a:gd name="T10" fmla="*/ 0 w 2768"/>
                <a:gd name="T11" fmla="*/ 0 h 3192"/>
                <a:gd name="T12" fmla="*/ 0 w 2768"/>
                <a:gd name="T13" fmla="*/ 0 h 3192"/>
                <a:gd name="T14" fmla="*/ 0 w 2768"/>
                <a:gd name="T15" fmla="*/ 0 h 3192"/>
                <a:gd name="T16" fmla="*/ 0 w 2768"/>
                <a:gd name="T17" fmla="*/ 0 h 3192"/>
                <a:gd name="T18" fmla="*/ 0 w 2768"/>
                <a:gd name="T19" fmla="*/ 0 h 3192"/>
                <a:gd name="T20" fmla="*/ 0 w 2768"/>
                <a:gd name="T21" fmla="*/ 0 h 3192"/>
                <a:gd name="T22" fmla="*/ 0 w 2768"/>
                <a:gd name="T23" fmla="*/ 0 h 3192"/>
                <a:gd name="T24" fmla="*/ 0 w 2768"/>
                <a:gd name="T25" fmla="*/ 0 h 3192"/>
                <a:gd name="T26" fmla="*/ 0 w 2768"/>
                <a:gd name="T27" fmla="*/ 0 h 3192"/>
                <a:gd name="T28" fmla="*/ 0 w 2768"/>
                <a:gd name="T29" fmla="*/ 0 h 3192"/>
                <a:gd name="T30" fmla="*/ 0 w 2768"/>
                <a:gd name="T31" fmla="*/ 0 h 3192"/>
                <a:gd name="T32" fmla="*/ 0 w 2768"/>
                <a:gd name="T33" fmla="*/ 0 h 3192"/>
                <a:gd name="T34" fmla="*/ 0 w 2768"/>
                <a:gd name="T35" fmla="*/ 0 h 3192"/>
                <a:gd name="T36" fmla="*/ 0 w 2768"/>
                <a:gd name="T37" fmla="*/ 0 h 3192"/>
                <a:gd name="T38" fmla="*/ 0 w 2768"/>
                <a:gd name="T39" fmla="*/ 0 h 3192"/>
                <a:gd name="T40" fmla="*/ 0 w 2768"/>
                <a:gd name="T41" fmla="*/ 0 h 3192"/>
                <a:gd name="T42" fmla="*/ 0 w 2768"/>
                <a:gd name="T43" fmla="*/ 0 h 3192"/>
                <a:gd name="T44" fmla="*/ 0 w 2768"/>
                <a:gd name="T45" fmla="*/ 0 h 3192"/>
                <a:gd name="T46" fmla="*/ 0 w 2768"/>
                <a:gd name="T47" fmla="*/ 0 h 3192"/>
                <a:gd name="T48" fmla="*/ 0 w 2768"/>
                <a:gd name="T49" fmla="*/ 0 h 3192"/>
                <a:gd name="T50" fmla="*/ 0 w 2768"/>
                <a:gd name="T51" fmla="*/ 0 h 3192"/>
                <a:gd name="T52" fmla="*/ 0 w 2768"/>
                <a:gd name="T53" fmla="*/ 0 h 3192"/>
                <a:gd name="T54" fmla="*/ 0 w 2768"/>
                <a:gd name="T55" fmla="*/ 0 h 3192"/>
                <a:gd name="T56" fmla="*/ 0 w 2768"/>
                <a:gd name="T57" fmla="*/ 0 h 3192"/>
                <a:gd name="T58" fmla="*/ 0 w 2768"/>
                <a:gd name="T59" fmla="*/ 0 h 3192"/>
                <a:gd name="T60" fmla="*/ 0 w 2768"/>
                <a:gd name="T61" fmla="*/ 0 h 3192"/>
                <a:gd name="T62" fmla="*/ 0 w 2768"/>
                <a:gd name="T63" fmla="*/ 0 h 3192"/>
                <a:gd name="T64" fmla="*/ 0 w 2768"/>
                <a:gd name="T65" fmla="*/ 0 h 3192"/>
                <a:gd name="T66" fmla="*/ 0 w 2768"/>
                <a:gd name="T67" fmla="*/ 0 h 3192"/>
                <a:gd name="T68" fmla="*/ 0 w 2768"/>
                <a:gd name="T69" fmla="*/ 0 h 3192"/>
                <a:gd name="T70" fmla="*/ 0 w 2768"/>
                <a:gd name="T71" fmla="*/ 0 h 3192"/>
                <a:gd name="T72" fmla="*/ 0 w 2768"/>
                <a:gd name="T73" fmla="*/ 0 h 3192"/>
                <a:gd name="T74" fmla="*/ 0 w 2768"/>
                <a:gd name="T75" fmla="*/ 0 h 3192"/>
                <a:gd name="T76" fmla="*/ 0 w 2768"/>
                <a:gd name="T77" fmla="*/ 0 h 3192"/>
                <a:gd name="T78" fmla="*/ 0 w 2768"/>
                <a:gd name="T79" fmla="*/ 0 h 3192"/>
                <a:gd name="T80" fmla="*/ 0 w 2768"/>
                <a:gd name="T81" fmla="*/ 0 h 3192"/>
                <a:gd name="T82" fmla="*/ 0 w 2768"/>
                <a:gd name="T83" fmla="*/ 0 h 3192"/>
                <a:gd name="T84" fmla="*/ 0 w 2768"/>
                <a:gd name="T85" fmla="*/ 0 h 3192"/>
                <a:gd name="T86" fmla="*/ 0 w 2768"/>
                <a:gd name="T87" fmla="*/ 0 h 3192"/>
                <a:gd name="T88" fmla="*/ 0 w 2768"/>
                <a:gd name="T89" fmla="*/ 0 h 3192"/>
                <a:gd name="T90" fmla="*/ 0 w 2768"/>
                <a:gd name="T91" fmla="*/ 0 h 3192"/>
                <a:gd name="T92" fmla="*/ 0 w 2768"/>
                <a:gd name="T93" fmla="*/ 0 h 3192"/>
                <a:gd name="T94" fmla="*/ 0 w 2768"/>
                <a:gd name="T95" fmla="*/ 0 h 3192"/>
                <a:gd name="T96" fmla="*/ 0 w 2768"/>
                <a:gd name="T97" fmla="*/ 0 h 3192"/>
                <a:gd name="T98" fmla="*/ 0 w 2768"/>
                <a:gd name="T99" fmla="*/ 0 h 3192"/>
                <a:gd name="T100" fmla="*/ 0 w 2768"/>
                <a:gd name="T101" fmla="*/ 0 h 3192"/>
                <a:gd name="T102" fmla="*/ 0 w 2768"/>
                <a:gd name="T103" fmla="*/ 0 h 3192"/>
                <a:gd name="T104" fmla="*/ 0 w 2768"/>
                <a:gd name="T105" fmla="*/ 0 h 3192"/>
                <a:gd name="T106" fmla="*/ 0 w 2768"/>
                <a:gd name="T107" fmla="*/ 0 h 3192"/>
                <a:gd name="T108" fmla="*/ 0 w 2768"/>
                <a:gd name="T109" fmla="*/ 0 h 3192"/>
                <a:gd name="T110" fmla="*/ 0 w 2768"/>
                <a:gd name="T111" fmla="*/ 0 h 3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68"/>
                <a:gd name="T169" fmla="*/ 0 h 3192"/>
                <a:gd name="T170" fmla="*/ 2768 w 2768"/>
                <a:gd name="T171" fmla="*/ 3192 h 3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0 w 2864"/>
                <a:gd name="T1" fmla="*/ 0 h 3029"/>
                <a:gd name="T2" fmla="*/ 0 w 2864"/>
                <a:gd name="T3" fmla="*/ 0 h 3029"/>
                <a:gd name="T4" fmla="*/ 0 w 2864"/>
                <a:gd name="T5" fmla="*/ 0 h 3029"/>
                <a:gd name="T6" fmla="*/ 0 w 2864"/>
                <a:gd name="T7" fmla="*/ 0 h 3029"/>
                <a:gd name="T8" fmla="*/ 0 w 2864"/>
                <a:gd name="T9" fmla="*/ 0 h 3029"/>
                <a:gd name="T10" fmla="*/ 0 w 2864"/>
                <a:gd name="T11" fmla="*/ 0 h 3029"/>
                <a:gd name="T12" fmla="*/ 0 w 2864"/>
                <a:gd name="T13" fmla="*/ 0 h 3029"/>
                <a:gd name="T14" fmla="*/ 0 w 2864"/>
                <a:gd name="T15" fmla="*/ 0 h 3029"/>
                <a:gd name="T16" fmla="*/ 0 w 2864"/>
                <a:gd name="T17" fmla="*/ 0 h 3029"/>
                <a:gd name="T18" fmla="*/ 0 w 2864"/>
                <a:gd name="T19" fmla="*/ 0 h 3029"/>
                <a:gd name="T20" fmla="*/ 0 w 2864"/>
                <a:gd name="T21" fmla="*/ 0 h 3029"/>
                <a:gd name="T22" fmla="*/ 0 w 2864"/>
                <a:gd name="T23" fmla="*/ 0 h 3029"/>
                <a:gd name="T24" fmla="*/ 0 w 2864"/>
                <a:gd name="T25" fmla="*/ 0 h 3029"/>
                <a:gd name="T26" fmla="*/ 0 w 2864"/>
                <a:gd name="T27" fmla="*/ 0 h 3029"/>
                <a:gd name="T28" fmla="*/ 0 w 2864"/>
                <a:gd name="T29" fmla="*/ 0 h 3029"/>
                <a:gd name="T30" fmla="*/ 0 w 2864"/>
                <a:gd name="T31" fmla="*/ 0 h 3029"/>
                <a:gd name="T32" fmla="*/ 0 w 2864"/>
                <a:gd name="T33" fmla="*/ 0 h 3029"/>
                <a:gd name="T34" fmla="*/ 0 w 2864"/>
                <a:gd name="T35" fmla="*/ 0 h 3029"/>
                <a:gd name="T36" fmla="*/ 0 w 2864"/>
                <a:gd name="T37" fmla="*/ 0 h 3029"/>
                <a:gd name="T38" fmla="*/ 0 w 2864"/>
                <a:gd name="T39" fmla="*/ 0 h 3029"/>
                <a:gd name="T40" fmla="*/ 0 w 2864"/>
                <a:gd name="T41" fmla="*/ 0 h 3029"/>
                <a:gd name="T42" fmla="*/ 0 w 2864"/>
                <a:gd name="T43" fmla="*/ 0 h 3029"/>
                <a:gd name="T44" fmla="*/ 0 w 2864"/>
                <a:gd name="T45" fmla="*/ 0 h 3029"/>
                <a:gd name="T46" fmla="*/ 0 w 2864"/>
                <a:gd name="T47" fmla="*/ 0 h 3029"/>
                <a:gd name="T48" fmla="*/ 0 w 2864"/>
                <a:gd name="T49" fmla="*/ 0 h 3029"/>
                <a:gd name="T50" fmla="*/ 0 w 2864"/>
                <a:gd name="T51" fmla="*/ 0 h 3029"/>
                <a:gd name="T52" fmla="*/ 0 w 2864"/>
                <a:gd name="T53" fmla="*/ 0 h 3029"/>
                <a:gd name="T54" fmla="*/ 0 w 2864"/>
                <a:gd name="T55" fmla="*/ 0 h 3029"/>
                <a:gd name="T56" fmla="*/ 0 w 2864"/>
                <a:gd name="T57" fmla="*/ 0 h 3029"/>
                <a:gd name="T58" fmla="*/ 0 w 2864"/>
                <a:gd name="T59" fmla="*/ 0 h 3029"/>
                <a:gd name="T60" fmla="*/ 0 w 2864"/>
                <a:gd name="T61" fmla="*/ 0 h 3029"/>
                <a:gd name="T62" fmla="*/ 0 w 2864"/>
                <a:gd name="T63" fmla="*/ 0 h 3029"/>
                <a:gd name="T64" fmla="*/ 0 w 2864"/>
                <a:gd name="T65" fmla="*/ 0 h 3029"/>
                <a:gd name="T66" fmla="*/ 0 w 2864"/>
                <a:gd name="T67" fmla="*/ 0 h 3029"/>
                <a:gd name="T68" fmla="*/ 0 w 2864"/>
                <a:gd name="T69" fmla="*/ 0 h 3029"/>
                <a:gd name="T70" fmla="*/ 0 w 2864"/>
                <a:gd name="T71" fmla="*/ 0 h 3029"/>
                <a:gd name="T72" fmla="*/ 0 w 2864"/>
                <a:gd name="T73" fmla="*/ 0 h 3029"/>
                <a:gd name="T74" fmla="*/ 0 w 2864"/>
                <a:gd name="T75" fmla="*/ 0 h 3029"/>
                <a:gd name="T76" fmla="*/ 0 w 2864"/>
                <a:gd name="T77" fmla="*/ 0 h 3029"/>
                <a:gd name="T78" fmla="*/ 0 w 2864"/>
                <a:gd name="T79" fmla="*/ 0 h 3029"/>
                <a:gd name="T80" fmla="*/ 0 w 2864"/>
                <a:gd name="T81" fmla="*/ 0 h 3029"/>
                <a:gd name="T82" fmla="*/ 0 w 2864"/>
                <a:gd name="T83" fmla="*/ 0 h 3029"/>
                <a:gd name="T84" fmla="*/ 0 w 2864"/>
                <a:gd name="T85" fmla="*/ 0 h 3029"/>
                <a:gd name="T86" fmla="*/ 0 w 2864"/>
                <a:gd name="T87" fmla="*/ 0 h 3029"/>
                <a:gd name="T88" fmla="*/ 0 w 2864"/>
                <a:gd name="T89" fmla="*/ 0 h 3029"/>
                <a:gd name="T90" fmla="*/ 0 w 2864"/>
                <a:gd name="T91" fmla="*/ 0 h 3029"/>
                <a:gd name="T92" fmla="*/ 0 w 2864"/>
                <a:gd name="T93" fmla="*/ 0 h 3029"/>
                <a:gd name="T94" fmla="*/ 0 w 2864"/>
                <a:gd name="T95" fmla="*/ 0 h 3029"/>
                <a:gd name="T96" fmla="*/ 0 w 2864"/>
                <a:gd name="T97" fmla="*/ 0 h 3029"/>
                <a:gd name="T98" fmla="*/ 0 w 2864"/>
                <a:gd name="T99" fmla="*/ 0 h 3029"/>
                <a:gd name="T100" fmla="*/ 0 w 2864"/>
                <a:gd name="T101" fmla="*/ 0 h 3029"/>
                <a:gd name="T102" fmla="*/ 0 w 2864"/>
                <a:gd name="T103" fmla="*/ 0 h 3029"/>
                <a:gd name="T104" fmla="*/ 0 w 2864"/>
                <a:gd name="T105" fmla="*/ 0 h 3029"/>
                <a:gd name="T106" fmla="*/ 0 w 2864"/>
                <a:gd name="T107" fmla="*/ 0 h 3029"/>
                <a:gd name="T108" fmla="*/ 0 w 2864"/>
                <a:gd name="T109" fmla="*/ 0 h 3029"/>
                <a:gd name="T110" fmla="*/ 0 w 2864"/>
                <a:gd name="T111" fmla="*/ 0 h 3029"/>
                <a:gd name="T112" fmla="*/ 0 w 2864"/>
                <a:gd name="T113" fmla="*/ 0 h 3029"/>
                <a:gd name="T114" fmla="*/ 0 w 2864"/>
                <a:gd name="T115" fmla="*/ 0 h 3029"/>
                <a:gd name="T116" fmla="*/ 0 w 2864"/>
                <a:gd name="T117" fmla="*/ 0 h 3029"/>
                <a:gd name="T118" fmla="*/ 0 w 2864"/>
                <a:gd name="T119" fmla="*/ 0 h 3029"/>
                <a:gd name="T120" fmla="*/ 0 w 2864"/>
                <a:gd name="T121" fmla="*/ 0 h 30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64"/>
                <a:gd name="T184" fmla="*/ 0 h 3029"/>
                <a:gd name="T185" fmla="*/ 2864 w 2864"/>
                <a:gd name="T186" fmla="*/ 3029 h 30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0 w 62"/>
                <a:gd name="T1" fmla="*/ 0 h 2732"/>
                <a:gd name="T2" fmla="*/ 0 w 62"/>
                <a:gd name="T3" fmla="*/ 0 h 2732"/>
                <a:gd name="T4" fmla="*/ 0 w 62"/>
                <a:gd name="T5" fmla="*/ 0 h 2732"/>
                <a:gd name="T6" fmla="*/ 0 w 62"/>
                <a:gd name="T7" fmla="*/ 0 h 2732"/>
                <a:gd name="T8" fmla="*/ 0 w 62"/>
                <a:gd name="T9" fmla="*/ 0 h 2732"/>
                <a:gd name="T10" fmla="*/ 0 w 62"/>
                <a:gd name="T11" fmla="*/ 0 h 2732"/>
                <a:gd name="T12" fmla="*/ 0 w 62"/>
                <a:gd name="T13" fmla="*/ 0 h 2732"/>
                <a:gd name="T14" fmla="*/ 0 w 62"/>
                <a:gd name="T15" fmla="*/ 0 h 2732"/>
                <a:gd name="T16" fmla="*/ 0 w 62"/>
                <a:gd name="T17" fmla="*/ 0 h 2732"/>
                <a:gd name="T18" fmla="*/ 0 w 62"/>
                <a:gd name="T19" fmla="*/ 0 h 2732"/>
                <a:gd name="T20" fmla="*/ 0 w 62"/>
                <a:gd name="T21" fmla="*/ 0 h 2732"/>
                <a:gd name="T22" fmla="*/ 0 w 62"/>
                <a:gd name="T23" fmla="*/ 0 h 2732"/>
                <a:gd name="T24" fmla="*/ 0 w 62"/>
                <a:gd name="T25" fmla="*/ 0 h 27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732"/>
                <a:gd name="T41" fmla="*/ 62 w 62"/>
                <a:gd name="T42" fmla="*/ 2732 h 27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0 w 62"/>
                <a:gd name="T1" fmla="*/ 0 h 2595"/>
                <a:gd name="T2" fmla="*/ 0 w 62"/>
                <a:gd name="T3" fmla="*/ 0 h 2595"/>
                <a:gd name="T4" fmla="*/ 0 w 62"/>
                <a:gd name="T5" fmla="*/ 0 h 2595"/>
                <a:gd name="T6" fmla="*/ 0 w 62"/>
                <a:gd name="T7" fmla="*/ 0 h 2595"/>
                <a:gd name="T8" fmla="*/ 0 w 62"/>
                <a:gd name="T9" fmla="*/ 0 h 2595"/>
                <a:gd name="T10" fmla="*/ 0 w 62"/>
                <a:gd name="T11" fmla="*/ 0 h 2595"/>
                <a:gd name="T12" fmla="*/ 0 w 62"/>
                <a:gd name="T13" fmla="*/ 0 h 2595"/>
                <a:gd name="T14" fmla="*/ 0 w 62"/>
                <a:gd name="T15" fmla="*/ 0 h 2595"/>
                <a:gd name="T16" fmla="*/ 0 w 62"/>
                <a:gd name="T17" fmla="*/ 0 h 2595"/>
                <a:gd name="T18" fmla="*/ 0 w 62"/>
                <a:gd name="T19" fmla="*/ 0 h 2595"/>
                <a:gd name="T20" fmla="*/ 0 w 62"/>
                <a:gd name="T21" fmla="*/ 0 h 2595"/>
                <a:gd name="T22" fmla="*/ 0 w 62"/>
                <a:gd name="T23" fmla="*/ 0 h 2595"/>
                <a:gd name="T24" fmla="*/ 0 w 62"/>
                <a:gd name="T25" fmla="*/ 0 h 2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595"/>
                <a:gd name="T41" fmla="*/ 62 w 62"/>
                <a:gd name="T42" fmla="*/ 2595 h 2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0 w 62"/>
                <a:gd name="T3" fmla="*/ 0 h 1963"/>
                <a:gd name="T4" fmla="*/ 0 w 62"/>
                <a:gd name="T5" fmla="*/ 0 h 1963"/>
                <a:gd name="T6" fmla="*/ 0 w 62"/>
                <a:gd name="T7" fmla="*/ 0 h 1963"/>
                <a:gd name="T8" fmla="*/ 0 w 62"/>
                <a:gd name="T9" fmla="*/ 0 h 1963"/>
                <a:gd name="T10" fmla="*/ 0 w 62"/>
                <a:gd name="T11" fmla="*/ 0 h 1963"/>
                <a:gd name="T12" fmla="*/ 0 w 62"/>
                <a:gd name="T13" fmla="*/ 0 h 1963"/>
                <a:gd name="T14" fmla="*/ 0 w 62"/>
                <a:gd name="T15" fmla="*/ 0 h 19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63"/>
                <a:gd name="T26" fmla="*/ 62 w 62"/>
                <a:gd name="T27" fmla="*/ 1963 h 19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0 w 62"/>
                <a:gd name="T3" fmla="*/ 0 h 1920"/>
                <a:gd name="T4" fmla="*/ 0 w 62"/>
                <a:gd name="T5" fmla="*/ 0 h 1920"/>
                <a:gd name="T6" fmla="*/ 0 w 62"/>
                <a:gd name="T7" fmla="*/ 0 h 1920"/>
                <a:gd name="T8" fmla="*/ 0 w 62"/>
                <a:gd name="T9" fmla="*/ 0 h 1920"/>
                <a:gd name="T10" fmla="*/ 0 w 62"/>
                <a:gd name="T11" fmla="*/ 0 h 1920"/>
                <a:gd name="T12" fmla="*/ 0 w 62"/>
                <a:gd name="T13" fmla="*/ 0 h 1920"/>
                <a:gd name="T14" fmla="*/ 0 w 62"/>
                <a:gd name="T15" fmla="*/ 0 h 19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20"/>
                <a:gd name="T26" fmla="*/ 62 w 62"/>
                <a:gd name="T27" fmla="*/ 1920 h 19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0 w 62"/>
                <a:gd name="T3" fmla="*/ 0 h 1514"/>
                <a:gd name="T4" fmla="*/ 0 w 62"/>
                <a:gd name="T5" fmla="*/ 0 h 1514"/>
                <a:gd name="T6" fmla="*/ 0 w 62"/>
                <a:gd name="T7" fmla="*/ 0 h 1514"/>
                <a:gd name="T8" fmla="*/ 0 w 62"/>
                <a:gd name="T9" fmla="*/ 0 h 1514"/>
                <a:gd name="T10" fmla="*/ 0 w 62"/>
                <a:gd name="T11" fmla="*/ 0 h 1514"/>
                <a:gd name="T12" fmla="*/ 0 w 62"/>
                <a:gd name="T13" fmla="*/ 0 h 1514"/>
                <a:gd name="T14" fmla="*/ 0 w 62"/>
                <a:gd name="T15" fmla="*/ 0 h 1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514"/>
                <a:gd name="T26" fmla="*/ 62 w 62"/>
                <a:gd name="T27" fmla="*/ 1514 h 15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0 w 61"/>
                <a:gd name="T3" fmla="*/ 0 h 1496"/>
                <a:gd name="T4" fmla="*/ 0 w 61"/>
                <a:gd name="T5" fmla="*/ 0 h 1496"/>
                <a:gd name="T6" fmla="*/ 0 w 61"/>
                <a:gd name="T7" fmla="*/ 0 h 1496"/>
                <a:gd name="T8" fmla="*/ 0 w 61"/>
                <a:gd name="T9" fmla="*/ 0 h 1496"/>
                <a:gd name="T10" fmla="*/ 0 w 61"/>
                <a:gd name="T11" fmla="*/ 0 h 1496"/>
                <a:gd name="T12" fmla="*/ 0 w 61"/>
                <a:gd name="T13" fmla="*/ 0 h 1496"/>
                <a:gd name="T14" fmla="*/ 0 w 61"/>
                <a:gd name="T15" fmla="*/ 0 h 1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496"/>
                <a:gd name="T26" fmla="*/ 61 w 61"/>
                <a:gd name="T27" fmla="*/ 1496 h 1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0 w 62"/>
                <a:gd name="T3" fmla="*/ 0 h 1161"/>
                <a:gd name="T4" fmla="*/ 0 w 62"/>
                <a:gd name="T5" fmla="*/ 0 h 1161"/>
                <a:gd name="T6" fmla="*/ 0 w 62"/>
                <a:gd name="T7" fmla="*/ 0 h 1161"/>
                <a:gd name="T8" fmla="*/ 0 w 62"/>
                <a:gd name="T9" fmla="*/ 0 h 1161"/>
                <a:gd name="T10" fmla="*/ 0 w 62"/>
                <a:gd name="T11" fmla="*/ 0 h 1161"/>
                <a:gd name="T12" fmla="*/ 0 w 62"/>
                <a:gd name="T13" fmla="*/ 0 h 1161"/>
                <a:gd name="T14" fmla="*/ 0 w 62"/>
                <a:gd name="T15" fmla="*/ 0 h 1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1"/>
                <a:gd name="T26" fmla="*/ 62 w 62"/>
                <a:gd name="T27" fmla="*/ 1161 h 11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0 w 62"/>
                <a:gd name="T3" fmla="*/ 0 h 1162"/>
                <a:gd name="T4" fmla="*/ 0 w 62"/>
                <a:gd name="T5" fmla="*/ 0 h 1162"/>
                <a:gd name="T6" fmla="*/ 0 w 62"/>
                <a:gd name="T7" fmla="*/ 0 h 1162"/>
                <a:gd name="T8" fmla="*/ 0 w 62"/>
                <a:gd name="T9" fmla="*/ 0 h 1162"/>
                <a:gd name="T10" fmla="*/ 0 w 62"/>
                <a:gd name="T11" fmla="*/ 0 h 1162"/>
                <a:gd name="T12" fmla="*/ 0 w 62"/>
                <a:gd name="T13" fmla="*/ 0 h 1162"/>
                <a:gd name="T14" fmla="*/ 0 w 62"/>
                <a:gd name="T15" fmla="*/ 0 h 1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2"/>
                <a:gd name="T26" fmla="*/ 62 w 62"/>
                <a:gd name="T27" fmla="*/ 1162 h 1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0 w 61"/>
                <a:gd name="T3" fmla="*/ 0 h 845"/>
                <a:gd name="T4" fmla="*/ 0 w 61"/>
                <a:gd name="T5" fmla="*/ 0 h 845"/>
                <a:gd name="T6" fmla="*/ 0 w 61"/>
                <a:gd name="T7" fmla="*/ 0 h 845"/>
                <a:gd name="T8" fmla="*/ 0 w 61"/>
                <a:gd name="T9" fmla="*/ 0 h 845"/>
                <a:gd name="T10" fmla="*/ 0 w 61"/>
                <a:gd name="T11" fmla="*/ 0 h 845"/>
                <a:gd name="T12" fmla="*/ 0 w 61"/>
                <a:gd name="T13" fmla="*/ 0 h 845"/>
                <a:gd name="T14" fmla="*/ 0 w 61"/>
                <a:gd name="T15" fmla="*/ 0 h 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845"/>
                <a:gd name="T26" fmla="*/ 61 w 61"/>
                <a:gd name="T27" fmla="*/ 845 h 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0 w 62"/>
                <a:gd name="T3" fmla="*/ 0 h 864"/>
                <a:gd name="T4" fmla="*/ 0 w 62"/>
                <a:gd name="T5" fmla="*/ 0 h 864"/>
                <a:gd name="T6" fmla="*/ 0 w 62"/>
                <a:gd name="T7" fmla="*/ 0 h 864"/>
                <a:gd name="T8" fmla="*/ 0 w 62"/>
                <a:gd name="T9" fmla="*/ 0 h 864"/>
                <a:gd name="T10" fmla="*/ 0 w 62"/>
                <a:gd name="T11" fmla="*/ 0 h 864"/>
                <a:gd name="T12" fmla="*/ 0 w 62"/>
                <a:gd name="T13" fmla="*/ 0 h 864"/>
                <a:gd name="T14" fmla="*/ 0 w 62"/>
                <a:gd name="T15" fmla="*/ 0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864"/>
                <a:gd name="T26" fmla="*/ 62 w 62"/>
                <a:gd name="T27" fmla="*/ 864 h 8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0 w 62"/>
                <a:gd name="T3" fmla="*/ 0 h 572"/>
                <a:gd name="T4" fmla="*/ 0 w 62"/>
                <a:gd name="T5" fmla="*/ 0 h 572"/>
                <a:gd name="T6" fmla="*/ 0 w 62"/>
                <a:gd name="T7" fmla="*/ 0 h 572"/>
                <a:gd name="T8" fmla="*/ 0 w 62"/>
                <a:gd name="T9" fmla="*/ 0 h 572"/>
                <a:gd name="T10" fmla="*/ 0 w 62"/>
                <a:gd name="T11" fmla="*/ 0 h 572"/>
                <a:gd name="T12" fmla="*/ 0 w 62"/>
                <a:gd name="T13" fmla="*/ 0 h 572"/>
                <a:gd name="T14" fmla="*/ 0 w 62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72"/>
                <a:gd name="T26" fmla="*/ 62 w 62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0 w 62"/>
                <a:gd name="T3" fmla="*/ 0 h 533"/>
                <a:gd name="T4" fmla="*/ 0 w 62"/>
                <a:gd name="T5" fmla="*/ 0 h 533"/>
                <a:gd name="T6" fmla="*/ 0 w 62"/>
                <a:gd name="T7" fmla="*/ 0 h 533"/>
                <a:gd name="T8" fmla="*/ 0 w 62"/>
                <a:gd name="T9" fmla="*/ 0 h 533"/>
                <a:gd name="T10" fmla="*/ 0 w 62"/>
                <a:gd name="T11" fmla="*/ 0 h 533"/>
                <a:gd name="T12" fmla="*/ 0 w 62"/>
                <a:gd name="T13" fmla="*/ 0 h 533"/>
                <a:gd name="T14" fmla="*/ 0 w 62"/>
                <a:gd name="T15" fmla="*/ 0 h 5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33"/>
                <a:gd name="T26" fmla="*/ 62 w 62"/>
                <a:gd name="T27" fmla="*/ 533 h 5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0 w 62"/>
                <a:gd name="T3" fmla="*/ 0 h 185"/>
                <a:gd name="T4" fmla="*/ 0 w 62"/>
                <a:gd name="T5" fmla="*/ 0 h 185"/>
                <a:gd name="T6" fmla="*/ 0 w 62"/>
                <a:gd name="T7" fmla="*/ 0 h 185"/>
                <a:gd name="T8" fmla="*/ 0 w 62"/>
                <a:gd name="T9" fmla="*/ 0 h 185"/>
                <a:gd name="T10" fmla="*/ 0 w 62"/>
                <a:gd name="T11" fmla="*/ 0 h 185"/>
                <a:gd name="T12" fmla="*/ 0 w 62"/>
                <a:gd name="T13" fmla="*/ 0 h 185"/>
                <a:gd name="T14" fmla="*/ 0 w 62"/>
                <a:gd name="T15" fmla="*/ 0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85"/>
                <a:gd name="T26" fmla="*/ 62 w 62"/>
                <a:gd name="T27" fmla="*/ 185 h 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0 w 62"/>
                <a:gd name="T3" fmla="*/ 0 h 246"/>
                <a:gd name="T4" fmla="*/ 0 w 62"/>
                <a:gd name="T5" fmla="*/ 0 h 246"/>
                <a:gd name="T6" fmla="*/ 0 w 62"/>
                <a:gd name="T7" fmla="*/ 0 h 246"/>
                <a:gd name="T8" fmla="*/ 0 w 62"/>
                <a:gd name="T9" fmla="*/ 0 h 246"/>
                <a:gd name="T10" fmla="*/ 0 w 62"/>
                <a:gd name="T11" fmla="*/ 0 h 246"/>
                <a:gd name="T12" fmla="*/ 0 w 62"/>
                <a:gd name="T13" fmla="*/ 0 h 246"/>
                <a:gd name="T14" fmla="*/ 0 w 62"/>
                <a:gd name="T15" fmla="*/ 0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246"/>
                <a:gd name="T26" fmla="*/ 62 w 62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0 w 4390"/>
                <a:gd name="T1" fmla="*/ 0 h 3324"/>
                <a:gd name="T2" fmla="*/ 0 w 4390"/>
                <a:gd name="T3" fmla="*/ 0 h 3324"/>
                <a:gd name="T4" fmla="*/ 0 w 4390"/>
                <a:gd name="T5" fmla="*/ 0 h 3324"/>
                <a:gd name="T6" fmla="*/ 0 w 4390"/>
                <a:gd name="T7" fmla="*/ 0 h 3324"/>
                <a:gd name="T8" fmla="*/ 0 w 4390"/>
                <a:gd name="T9" fmla="*/ 0 h 3324"/>
                <a:gd name="T10" fmla="*/ 0 w 4390"/>
                <a:gd name="T11" fmla="*/ 0 h 3324"/>
                <a:gd name="T12" fmla="*/ 0 w 4390"/>
                <a:gd name="T13" fmla="*/ 0 h 3324"/>
                <a:gd name="T14" fmla="*/ 0 w 4390"/>
                <a:gd name="T15" fmla="*/ 0 h 3324"/>
                <a:gd name="T16" fmla="*/ 0 w 4390"/>
                <a:gd name="T17" fmla="*/ 0 h 3324"/>
                <a:gd name="T18" fmla="*/ 0 w 4390"/>
                <a:gd name="T19" fmla="*/ 0 h 3324"/>
                <a:gd name="T20" fmla="*/ 0 w 4390"/>
                <a:gd name="T21" fmla="*/ 0 h 3324"/>
                <a:gd name="T22" fmla="*/ 0 w 4390"/>
                <a:gd name="T23" fmla="*/ 0 h 3324"/>
                <a:gd name="T24" fmla="*/ 0 w 4390"/>
                <a:gd name="T25" fmla="*/ 0 h 3324"/>
                <a:gd name="T26" fmla="*/ 0 w 4390"/>
                <a:gd name="T27" fmla="*/ 0 h 3324"/>
                <a:gd name="T28" fmla="*/ 0 w 4390"/>
                <a:gd name="T29" fmla="*/ 0 h 3324"/>
                <a:gd name="T30" fmla="*/ 0 w 4390"/>
                <a:gd name="T31" fmla="*/ 0 h 3324"/>
                <a:gd name="T32" fmla="*/ 0 w 4390"/>
                <a:gd name="T33" fmla="*/ 0 h 3324"/>
                <a:gd name="T34" fmla="*/ 0 w 4390"/>
                <a:gd name="T35" fmla="*/ 0 h 3324"/>
                <a:gd name="T36" fmla="*/ 0 w 4390"/>
                <a:gd name="T37" fmla="*/ 0 h 3324"/>
                <a:gd name="T38" fmla="*/ 0 w 4390"/>
                <a:gd name="T39" fmla="*/ 0 h 3324"/>
                <a:gd name="T40" fmla="*/ 0 w 4390"/>
                <a:gd name="T41" fmla="*/ 0 h 3324"/>
                <a:gd name="T42" fmla="*/ 0 w 4390"/>
                <a:gd name="T43" fmla="*/ 0 h 3324"/>
                <a:gd name="T44" fmla="*/ 0 w 4390"/>
                <a:gd name="T45" fmla="*/ 0 h 3324"/>
                <a:gd name="T46" fmla="*/ 0 w 4390"/>
                <a:gd name="T47" fmla="*/ 0 h 3324"/>
                <a:gd name="T48" fmla="*/ 0 w 4390"/>
                <a:gd name="T49" fmla="*/ 0 h 3324"/>
                <a:gd name="T50" fmla="*/ 0 w 4390"/>
                <a:gd name="T51" fmla="*/ 0 h 3324"/>
                <a:gd name="T52" fmla="*/ 0 w 4390"/>
                <a:gd name="T53" fmla="*/ 0 h 3324"/>
                <a:gd name="T54" fmla="*/ 0 w 4390"/>
                <a:gd name="T55" fmla="*/ 0 h 3324"/>
                <a:gd name="T56" fmla="*/ 0 w 4390"/>
                <a:gd name="T57" fmla="*/ 0 h 3324"/>
                <a:gd name="T58" fmla="*/ 0 w 4390"/>
                <a:gd name="T59" fmla="*/ 0 h 3324"/>
                <a:gd name="T60" fmla="*/ 0 w 4390"/>
                <a:gd name="T61" fmla="*/ 0 h 3324"/>
                <a:gd name="T62" fmla="*/ 0 w 4390"/>
                <a:gd name="T63" fmla="*/ 0 h 3324"/>
                <a:gd name="T64" fmla="*/ 0 w 4390"/>
                <a:gd name="T65" fmla="*/ 0 h 3324"/>
                <a:gd name="T66" fmla="*/ 0 w 4390"/>
                <a:gd name="T67" fmla="*/ 0 h 3324"/>
                <a:gd name="T68" fmla="*/ 0 w 4390"/>
                <a:gd name="T69" fmla="*/ 0 h 3324"/>
                <a:gd name="T70" fmla="*/ 0 w 4390"/>
                <a:gd name="T71" fmla="*/ 0 h 3324"/>
                <a:gd name="T72" fmla="*/ 0 w 4390"/>
                <a:gd name="T73" fmla="*/ 0 h 3324"/>
                <a:gd name="T74" fmla="*/ 0 w 4390"/>
                <a:gd name="T75" fmla="*/ 0 h 3324"/>
                <a:gd name="T76" fmla="*/ 0 w 4390"/>
                <a:gd name="T77" fmla="*/ 0 h 3324"/>
                <a:gd name="T78" fmla="*/ 0 w 4390"/>
                <a:gd name="T79" fmla="*/ 0 h 3324"/>
                <a:gd name="T80" fmla="*/ 0 w 4390"/>
                <a:gd name="T81" fmla="*/ 0 h 3324"/>
                <a:gd name="T82" fmla="*/ 0 w 4390"/>
                <a:gd name="T83" fmla="*/ 0 h 3324"/>
                <a:gd name="T84" fmla="*/ 0 w 4390"/>
                <a:gd name="T85" fmla="*/ 0 h 3324"/>
                <a:gd name="T86" fmla="*/ 0 w 4390"/>
                <a:gd name="T87" fmla="*/ 0 h 3324"/>
                <a:gd name="T88" fmla="*/ 0 w 4390"/>
                <a:gd name="T89" fmla="*/ 0 h 3324"/>
                <a:gd name="T90" fmla="*/ 0 w 4390"/>
                <a:gd name="T91" fmla="*/ 0 h 3324"/>
                <a:gd name="T92" fmla="*/ 0 w 4390"/>
                <a:gd name="T93" fmla="*/ 0 h 3324"/>
                <a:gd name="T94" fmla="*/ 0 w 4390"/>
                <a:gd name="T95" fmla="*/ 0 h 3324"/>
                <a:gd name="T96" fmla="*/ 0 w 4390"/>
                <a:gd name="T97" fmla="*/ 0 h 3324"/>
                <a:gd name="T98" fmla="*/ 0 w 4390"/>
                <a:gd name="T99" fmla="*/ 0 h 3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90"/>
                <a:gd name="T151" fmla="*/ 0 h 3324"/>
                <a:gd name="T152" fmla="*/ 4390 w 4390"/>
                <a:gd name="T153" fmla="*/ 3324 h 3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0 w 676"/>
                <a:gd name="T1" fmla="*/ 0 h 2402"/>
                <a:gd name="T2" fmla="*/ 0 w 676"/>
                <a:gd name="T3" fmla="*/ 0 h 2402"/>
                <a:gd name="T4" fmla="*/ 0 w 676"/>
                <a:gd name="T5" fmla="*/ 0 h 2402"/>
                <a:gd name="T6" fmla="*/ 0 w 676"/>
                <a:gd name="T7" fmla="*/ 0 h 2402"/>
                <a:gd name="T8" fmla="*/ 0 w 676"/>
                <a:gd name="T9" fmla="*/ 0 h 2402"/>
                <a:gd name="T10" fmla="*/ 0 w 676"/>
                <a:gd name="T11" fmla="*/ 0 h 2402"/>
                <a:gd name="T12" fmla="*/ 0 w 676"/>
                <a:gd name="T13" fmla="*/ 0 h 2402"/>
                <a:gd name="T14" fmla="*/ 0 w 676"/>
                <a:gd name="T15" fmla="*/ 0 h 2402"/>
                <a:gd name="T16" fmla="*/ 0 w 676"/>
                <a:gd name="T17" fmla="*/ 0 h 2402"/>
                <a:gd name="T18" fmla="*/ 0 w 676"/>
                <a:gd name="T19" fmla="*/ 0 h 2402"/>
                <a:gd name="T20" fmla="*/ 0 w 676"/>
                <a:gd name="T21" fmla="*/ 0 h 2402"/>
                <a:gd name="T22" fmla="*/ 0 w 676"/>
                <a:gd name="T23" fmla="*/ 0 h 2402"/>
                <a:gd name="T24" fmla="*/ 0 w 676"/>
                <a:gd name="T25" fmla="*/ 0 h 2402"/>
                <a:gd name="T26" fmla="*/ 0 w 676"/>
                <a:gd name="T27" fmla="*/ 0 h 2402"/>
                <a:gd name="T28" fmla="*/ 0 w 676"/>
                <a:gd name="T29" fmla="*/ 0 h 2402"/>
                <a:gd name="T30" fmla="*/ 0 w 676"/>
                <a:gd name="T31" fmla="*/ 0 h 2402"/>
                <a:gd name="T32" fmla="*/ 0 w 676"/>
                <a:gd name="T33" fmla="*/ 0 h 2402"/>
                <a:gd name="T34" fmla="*/ 0 w 676"/>
                <a:gd name="T35" fmla="*/ 0 h 2402"/>
                <a:gd name="T36" fmla="*/ 0 w 676"/>
                <a:gd name="T37" fmla="*/ 0 h 2402"/>
                <a:gd name="T38" fmla="*/ 0 w 676"/>
                <a:gd name="T39" fmla="*/ 0 h 2402"/>
                <a:gd name="T40" fmla="*/ 0 w 676"/>
                <a:gd name="T41" fmla="*/ 0 h 2402"/>
                <a:gd name="T42" fmla="*/ 0 w 676"/>
                <a:gd name="T43" fmla="*/ 0 h 2402"/>
                <a:gd name="T44" fmla="*/ 0 w 676"/>
                <a:gd name="T45" fmla="*/ 0 h 2402"/>
                <a:gd name="T46" fmla="*/ 0 w 676"/>
                <a:gd name="T47" fmla="*/ 0 h 2402"/>
                <a:gd name="T48" fmla="*/ 0 w 676"/>
                <a:gd name="T49" fmla="*/ 0 h 2402"/>
                <a:gd name="T50" fmla="*/ 0 w 676"/>
                <a:gd name="T51" fmla="*/ 0 h 2402"/>
                <a:gd name="T52" fmla="*/ 0 w 676"/>
                <a:gd name="T53" fmla="*/ 0 h 2402"/>
                <a:gd name="T54" fmla="*/ 0 w 676"/>
                <a:gd name="T55" fmla="*/ 0 h 2402"/>
                <a:gd name="T56" fmla="*/ 0 w 676"/>
                <a:gd name="T57" fmla="*/ 0 h 2402"/>
                <a:gd name="T58" fmla="*/ 0 w 676"/>
                <a:gd name="T59" fmla="*/ 0 h 2402"/>
                <a:gd name="T60" fmla="*/ 0 w 676"/>
                <a:gd name="T61" fmla="*/ 0 h 2402"/>
                <a:gd name="T62" fmla="*/ 0 w 676"/>
                <a:gd name="T63" fmla="*/ 0 h 2402"/>
                <a:gd name="T64" fmla="*/ 0 w 676"/>
                <a:gd name="T65" fmla="*/ 0 h 2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2402"/>
                <a:gd name="T101" fmla="*/ 676 w 676"/>
                <a:gd name="T102" fmla="*/ 2402 h 2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0 w 125"/>
                <a:gd name="T1" fmla="*/ 0 h 2908"/>
                <a:gd name="T2" fmla="*/ 0 w 125"/>
                <a:gd name="T3" fmla="*/ 0 h 2908"/>
                <a:gd name="T4" fmla="*/ 0 w 125"/>
                <a:gd name="T5" fmla="*/ 0 h 2908"/>
                <a:gd name="T6" fmla="*/ 0 w 125"/>
                <a:gd name="T7" fmla="*/ 0 h 2908"/>
                <a:gd name="T8" fmla="*/ 0 w 125"/>
                <a:gd name="T9" fmla="*/ 0 h 2908"/>
                <a:gd name="T10" fmla="*/ 0 w 125"/>
                <a:gd name="T11" fmla="*/ 0 h 2908"/>
                <a:gd name="T12" fmla="*/ 0 w 125"/>
                <a:gd name="T13" fmla="*/ 0 h 2908"/>
                <a:gd name="T14" fmla="*/ 0 w 125"/>
                <a:gd name="T15" fmla="*/ 0 h 2908"/>
                <a:gd name="T16" fmla="*/ 0 w 125"/>
                <a:gd name="T17" fmla="*/ 0 h 2908"/>
                <a:gd name="T18" fmla="*/ 0 w 125"/>
                <a:gd name="T19" fmla="*/ 0 h 2908"/>
                <a:gd name="T20" fmla="*/ 0 w 125"/>
                <a:gd name="T21" fmla="*/ 0 h 2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2908"/>
                <a:gd name="T35" fmla="*/ 125 w 125"/>
                <a:gd name="T36" fmla="*/ 2908 h 29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0 w 125"/>
                <a:gd name="T1" fmla="*/ 0 h 3196"/>
                <a:gd name="T2" fmla="*/ 0 w 125"/>
                <a:gd name="T3" fmla="*/ 0 h 3196"/>
                <a:gd name="T4" fmla="*/ 0 w 125"/>
                <a:gd name="T5" fmla="*/ 0 h 3196"/>
                <a:gd name="T6" fmla="*/ 0 w 125"/>
                <a:gd name="T7" fmla="*/ 0 h 3196"/>
                <a:gd name="T8" fmla="*/ 0 w 125"/>
                <a:gd name="T9" fmla="*/ 0 h 3196"/>
                <a:gd name="T10" fmla="*/ 0 w 125"/>
                <a:gd name="T11" fmla="*/ 0 h 3196"/>
                <a:gd name="T12" fmla="*/ 0 w 125"/>
                <a:gd name="T13" fmla="*/ 0 h 3196"/>
                <a:gd name="T14" fmla="*/ 0 w 125"/>
                <a:gd name="T15" fmla="*/ 0 h 3196"/>
                <a:gd name="T16" fmla="*/ 0 w 125"/>
                <a:gd name="T17" fmla="*/ 0 h 3196"/>
                <a:gd name="T18" fmla="*/ 0 w 125"/>
                <a:gd name="T19" fmla="*/ 0 h 3196"/>
                <a:gd name="T20" fmla="*/ 0 w 125"/>
                <a:gd name="T21" fmla="*/ 0 h 3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196"/>
                <a:gd name="T35" fmla="*/ 125 w 125"/>
                <a:gd name="T36" fmla="*/ 3196 h 3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0 w 126"/>
                <a:gd name="T1" fmla="*/ 0 h 3322"/>
                <a:gd name="T2" fmla="*/ 0 w 126"/>
                <a:gd name="T3" fmla="*/ 0 h 3322"/>
                <a:gd name="T4" fmla="*/ 0 w 126"/>
                <a:gd name="T5" fmla="*/ 0 h 3322"/>
                <a:gd name="T6" fmla="*/ 0 w 126"/>
                <a:gd name="T7" fmla="*/ 0 h 3322"/>
                <a:gd name="T8" fmla="*/ 0 w 126"/>
                <a:gd name="T9" fmla="*/ 0 h 3322"/>
                <a:gd name="T10" fmla="*/ 0 w 126"/>
                <a:gd name="T11" fmla="*/ 0 h 3322"/>
                <a:gd name="T12" fmla="*/ 0 w 126"/>
                <a:gd name="T13" fmla="*/ 0 h 3322"/>
                <a:gd name="T14" fmla="*/ 0 w 126"/>
                <a:gd name="T15" fmla="*/ 0 h 3322"/>
                <a:gd name="T16" fmla="*/ 0 w 126"/>
                <a:gd name="T17" fmla="*/ 0 h 3322"/>
                <a:gd name="T18" fmla="*/ 0 w 126"/>
                <a:gd name="T19" fmla="*/ 0 h 3322"/>
                <a:gd name="T20" fmla="*/ 0 w 126"/>
                <a:gd name="T21" fmla="*/ 0 h 3322"/>
                <a:gd name="T22" fmla="*/ 0 w 126"/>
                <a:gd name="T23" fmla="*/ 0 h 3322"/>
                <a:gd name="T24" fmla="*/ 0 w 126"/>
                <a:gd name="T25" fmla="*/ 0 h 3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2"/>
                <a:gd name="T41" fmla="*/ 126 w 126"/>
                <a:gd name="T42" fmla="*/ 3322 h 3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0 h 3324"/>
                <a:gd name="T2" fmla="*/ 0 w 126"/>
                <a:gd name="T3" fmla="*/ 0 h 3324"/>
                <a:gd name="T4" fmla="*/ 0 w 126"/>
                <a:gd name="T5" fmla="*/ 0 h 3324"/>
                <a:gd name="T6" fmla="*/ 0 w 126"/>
                <a:gd name="T7" fmla="*/ 0 h 3324"/>
                <a:gd name="T8" fmla="*/ 0 w 126"/>
                <a:gd name="T9" fmla="*/ 0 h 3324"/>
                <a:gd name="T10" fmla="*/ 0 w 126"/>
                <a:gd name="T11" fmla="*/ 0 h 3324"/>
                <a:gd name="T12" fmla="*/ 0 w 126"/>
                <a:gd name="T13" fmla="*/ 0 h 3324"/>
                <a:gd name="T14" fmla="*/ 0 w 126"/>
                <a:gd name="T15" fmla="*/ 0 h 3324"/>
                <a:gd name="T16" fmla="*/ 0 w 126"/>
                <a:gd name="T17" fmla="*/ 0 h 3324"/>
                <a:gd name="T18" fmla="*/ 0 w 126"/>
                <a:gd name="T19" fmla="*/ 0 h 3324"/>
                <a:gd name="T20" fmla="*/ 0 w 126"/>
                <a:gd name="T21" fmla="*/ 0 h 3324"/>
                <a:gd name="T22" fmla="*/ 0 w 126"/>
                <a:gd name="T23" fmla="*/ 0 h 3324"/>
                <a:gd name="T24" fmla="*/ 0 w 126"/>
                <a:gd name="T25" fmla="*/ 0 h 3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4"/>
                <a:gd name="T41" fmla="*/ 126 w 126"/>
                <a:gd name="T42" fmla="*/ 3324 h 3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0 h 3207"/>
                <a:gd name="T2" fmla="*/ 0 w 125"/>
                <a:gd name="T3" fmla="*/ 0 h 3207"/>
                <a:gd name="T4" fmla="*/ 0 w 125"/>
                <a:gd name="T5" fmla="*/ 0 h 3207"/>
                <a:gd name="T6" fmla="*/ 0 w 125"/>
                <a:gd name="T7" fmla="*/ 0 h 3207"/>
                <a:gd name="T8" fmla="*/ 0 w 125"/>
                <a:gd name="T9" fmla="*/ 0 h 3207"/>
                <a:gd name="T10" fmla="*/ 0 w 125"/>
                <a:gd name="T11" fmla="*/ 0 h 3207"/>
                <a:gd name="T12" fmla="*/ 0 w 125"/>
                <a:gd name="T13" fmla="*/ 0 h 3207"/>
                <a:gd name="T14" fmla="*/ 0 w 125"/>
                <a:gd name="T15" fmla="*/ 0 h 3207"/>
                <a:gd name="T16" fmla="*/ 0 w 125"/>
                <a:gd name="T17" fmla="*/ 0 h 3207"/>
                <a:gd name="T18" fmla="*/ 0 w 125"/>
                <a:gd name="T19" fmla="*/ 0 h 3207"/>
                <a:gd name="T20" fmla="*/ 0 w 125"/>
                <a:gd name="T21" fmla="*/ 0 h 3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207"/>
                <a:gd name="T35" fmla="*/ 125 w 125"/>
                <a:gd name="T36" fmla="*/ 3207 h 3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0 h 2928"/>
                <a:gd name="T2" fmla="*/ 0 w 126"/>
                <a:gd name="T3" fmla="*/ 0 h 2928"/>
                <a:gd name="T4" fmla="*/ 0 w 126"/>
                <a:gd name="T5" fmla="*/ 0 h 2928"/>
                <a:gd name="T6" fmla="*/ 0 w 126"/>
                <a:gd name="T7" fmla="*/ 0 h 2928"/>
                <a:gd name="T8" fmla="*/ 0 w 126"/>
                <a:gd name="T9" fmla="*/ 0 h 2928"/>
                <a:gd name="T10" fmla="*/ 0 w 126"/>
                <a:gd name="T11" fmla="*/ 0 h 2928"/>
                <a:gd name="T12" fmla="*/ 0 w 126"/>
                <a:gd name="T13" fmla="*/ 0 h 2928"/>
                <a:gd name="T14" fmla="*/ 0 w 126"/>
                <a:gd name="T15" fmla="*/ 0 h 2928"/>
                <a:gd name="T16" fmla="*/ 0 w 126"/>
                <a:gd name="T17" fmla="*/ 0 h 2928"/>
                <a:gd name="T18" fmla="*/ 0 w 126"/>
                <a:gd name="T19" fmla="*/ 0 h 2928"/>
                <a:gd name="T20" fmla="*/ 0 w 126"/>
                <a:gd name="T21" fmla="*/ 0 h 2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928"/>
                <a:gd name="T35" fmla="*/ 126 w 126"/>
                <a:gd name="T36" fmla="*/ 2928 h 2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0 w 701"/>
                <a:gd name="T1" fmla="*/ 0 h 2436"/>
                <a:gd name="T2" fmla="*/ 0 w 701"/>
                <a:gd name="T3" fmla="*/ 0 h 2436"/>
                <a:gd name="T4" fmla="*/ 0 w 701"/>
                <a:gd name="T5" fmla="*/ 0 h 2436"/>
                <a:gd name="T6" fmla="*/ 0 w 701"/>
                <a:gd name="T7" fmla="*/ 0 h 2436"/>
                <a:gd name="T8" fmla="*/ 0 w 701"/>
                <a:gd name="T9" fmla="*/ 0 h 2436"/>
                <a:gd name="T10" fmla="*/ 0 w 701"/>
                <a:gd name="T11" fmla="*/ 0 h 2436"/>
                <a:gd name="T12" fmla="*/ 0 w 701"/>
                <a:gd name="T13" fmla="*/ 0 h 2436"/>
                <a:gd name="T14" fmla="*/ 0 w 701"/>
                <a:gd name="T15" fmla="*/ 0 h 2436"/>
                <a:gd name="T16" fmla="*/ 0 w 701"/>
                <a:gd name="T17" fmla="*/ 0 h 2436"/>
                <a:gd name="T18" fmla="*/ 0 w 701"/>
                <a:gd name="T19" fmla="*/ 0 h 2436"/>
                <a:gd name="T20" fmla="*/ 0 w 701"/>
                <a:gd name="T21" fmla="*/ 0 h 2436"/>
                <a:gd name="T22" fmla="*/ 0 w 701"/>
                <a:gd name="T23" fmla="*/ 0 h 2436"/>
                <a:gd name="T24" fmla="*/ 0 w 701"/>
                <a:gd name="T25" fmla="*/ 0 h 2436"/>
                <a:gd name="T26" fmla="*/ 0 w 701"/>
                <a:gd name="T27" fmla="*/ 0 h 2436"/>
                <a:gd name="T28" fmla="*/ 0 w 701"/>
                <a:gd name="T29" fmla="*/ 0 h 2436"/>
                <a:gd name="T30" fmla="*/ 0 w 701"/>
                <a:gd name="T31" fmla="*/ 0 h 2436"/>
                <a:gd name="T32" fmla="*/ 0 w 701"/>
                <a:gd name="T33" fmla="*/ 0 h 2436"/>
                <a:gd name="T34" fmla="*/ 0 w 701"/>
                <a:gd name="T35" fmla="*/ 0 h 2436"/>
                <a:gd name="T36" fmla="*/ 0 w 701"/>
                <a:gd name="T37" fmla="*/ 0 h 2436"/>
                <a:gd name="T38" fmla="*/ 0 w 701"/>
                <a:gd name="T39" fmla="*/ 0 h 2436"/>
                <a:gd name="T40" fmla="*/ 0 w 701"/>
                <a:gd name="T41" fmla="*/ 0 h 2436"/>
                <a:gd name="T42" fmla="*/ 0 w 701"/>
                <a:gd name="T43" fmla="*/ 0 h 2436"/>
                <a:gd name="T44" fmla="*/ 0 w 701"/>
                <a:gd name="T45" fmla="*/ 0 h 2436"/>
                <a:gd name="T46" fmla="*/ 0 w 701"/>
                <a:gd name="T47" fmla="*/ 0 h 2436"/>
                <a:gd name="T48" fmla="*/ 0 w 701"/>
                <a:gd name="T49" fmla="*/ 0 h 2436"/>
                <a:gd name="T50" fmla="*/ 0 w 701"/>
                <a:gd name="T51" fmla="*/ 0 h 2436"/>
                <a:gd name="T52" fmla="*/ 0 w 701"/>
                <a:gd name="T53" fmla="*/ 0 h 2436"/>
                <a:gd name="T54" fmla="*/ 0 w 701"/>
                <a:gd name="T55" fmla="*/ 0 h 2436"/>
                <a:gd name="T56" fmla="*/ 0 w 701"/>
                <a:gd name="T57" fmla="*/ 0 h 2436"/>
                <a:gd name="T58" fmla="*/ 0 w 701"/>
                <a:gd name="T59" fmla="*/ 0 h 2436"/>
                <a:gd name="T60" fmla="*/ 0 w 701"/>
                <a:gd name="T61" fmla="*/ 0 h 2436"/>
                <a:gd name="T62" fmla="*/ 0 w 701"/>
                <a:gd name="T63" fmla="*/ 0 h 2436"/>
                <a:gd name="T64" fmla="*/ 0 w 701"/>
                <a:gd name="T65" fmla="*/ 0 h 24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1"/>
                <a:gd name="T100" fmla="*/ 0 h 2436"/>
                <a:gd name="T101" fmla="*/ 701 w 701"/>
                <a:gd name="T102" fmla="*/ 2436 h 24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251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7" name="Group 24"/>
          <p:cNvGrpSpPr>
            <a:grpSpLocks noChangeAspect="1"/>
          </p:cNvGrpSpPr>
          <p:nvPr userDrawn="1"/>
        </p:nvGrpSpPr>
        <p:grpSpPr bwMode="auto">
          <a:xfrm>
            <a:off x="6933559" y="108099"/>
            <a:ext cx="2129060" cy="356761"/>
            <a:chOff x="0" y="0"/>
            <a:chExt cx="3050" cy="560"/>
          </a:xfrm>
        </p:grpSpPr>
        <p:sp>
          <p:nvSpPr>
            <p:cNvPr id="8" name="AutoShape 2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825 w 2832"/>
                <a:gd name="T1" fmla="*/ 58 h 1265"/>
                <a:gd name="T2" fmla="*/ 1020 w 2832"/>
                <a:gd name="T3" fmla="*/ 200 h 1265"/>
                <a:gd name="T4" fmla="*/ 1129 w 2832"/>
                <a:gd name="T5" fmla="*/ 387 h 1265"/>
                <a:gd name="T6" fmla="*/ 1170 w 2832"/>
                <a:gd name="T7" fmla="*/ 601 h 1265"/>
                <a:gd name="T8" fmla="*/ 1142 w 2832"/>
                <a:gd name="T9" fmla="*/ 836 h 1265"/>
                <a:gd name="T10" fmla="*/ 1036 w 2832"/>
                <a:gd name="T11" fmla="*/ 1037 h 1265"/>
                <a:gd name="T12" fmla="*/ 848 w 2832"/>
                <a:gd name="T13" fmla="*/ 1196 h 1265"/>
                <a:gd name="T14" fmla="*/ 605 w 2832"/>
                <a:gd name="T15" fmla="*/ 1264 h 1265"/>
                <a:gd name="T16" fmla="*/ 391 w 2832"/>
                <a:gd name="T17" fmla="*/ 1236 h 1265"/>
                <a:gd name="T18" fmla="*/ 213 w 2832"/>
                <a:gd name="T19" fmla="*/ 1136 h 1265"/>
                <a:gd name="T20" fmla="*/ 62 w 2832"/>
                <a:gd name="T21" fmla="*/ 944 h 1265"/>
                <a:gd name="T22" fmla="*/ 1 w 2832"/>
                <a:gd name="T23" fmla="*/ 695 h 1265"/>
                <a:gd name="T24" fmla="*/ 28 w 2832"/>
                <a:gd name="T25" fmla="*/ 454 h 1265"/>
                <a:gd name="T26" fmla="*/ 128 w 2832"/>
                <a:gd name="T27" fmla="*/ 254 h 1265"/>
                <a:gd name="T28" fmla="*/ 334 w 2832"/>
                <a:gd name="T29" fmla="*/ 84 h 1265"/>
                <a:gd name="T30" fmla="*/ 586 w 2832"/>
                <a:gd name="T31" fmla="*/ 16 h 1265"/>
                <a:gd name="T32" fmla="*/ 460 w 2832"/>
                <a:gd name="T33" fmla="*/ 134 h 1265"/>
                <a:gd name="T34" fmla="*/ 342 w 2832"/>
                <a:gd name="T35" fmla="*/ 230 h 1265"/>
                <a:gd name="T36" fmla="*/ 267 w 2832"/>
                <a:gd name="T37" fmla="*/ 379 h 1265"/>
                <a:gd name="T38" fmla="*/ 235 w 2832"/>
                <a:gd name="T39" fmla="*/ 561 h 1265"/>
                <a:gd name="T40" fmla="*/ 250 w 2832"/>
                <a:gd name="T41" fmla="*/ 788 h 1265"/>
                <a:gd name="T42" fmla="*/ 322 w 2832"/>
                <a:gd name="T43" fmla="*/ 989 h 1265"/>
                <a:gd name="T44" fmla="*/ 428 w 2832"/>
                <a:gd name="T45" fmla="*/ 1115 h 1265"/>
                <a:gd name="T46" fmla="*/ 559 w 2832"/>
                <a:gd name="T47" fmla="*/ 1167 h 1265"/>
                <a:gd name="T48" fmla="*/ 708 w 2832"/>
                <a:gd name="T49" fmla="*/ 1146 h 1265"/>
                <a:gd name="T50" fmla="*/ 829 w 2832"/>
                <a:gd name="T51" fmla="*/ 1050 h 1265"/>
                <a:gd name="T52" fmla="*/ 904 w 2832"/>
                <a:gd name="T53" fmla="*/ 898 h 1265"/>
                <a:gd name="T54" fmla="*/ 936 w 2832"/>
                <a:gd name="T55" fmla="*/ 718 h 1265"/>
                <a:gd name="T56" fmla="*/ 925 w 2832"/>
                <a:gd name="T57" fmla="*/ 519 h 1265"/>
                <a:gd name="T58" fmla="*/ 873 w 2832"/>
                <a:gd name="T59" fmla="*/ 340 h 1265"/>
                <a:gd name="T60" fmla="*/ 765 w 2832"/>
                <a:gd name="T61" fmla="*/ 184 h 1265"/>
                <a:gd name="T62" fmla="*/ 610 w 2832"/>
                <a:gd name="T63" fmla="*/ 114 h 1265"/>
                <a:gd name="T64" fmla="*/ 1931 w 2832"/>
                <a:gd name="T65" fmla="*/ 182 h 1265"/>
                <a:gd name="T66" fmla="*/ 2068 w 2832"/>
                <a:gd name="T67" fmla="*/ 70 h 1265"/>
                <a:gd name="T68" fmla="*/ 2205 w 2832"/>
                <a:gd name="T69" fmla="*/ 23 h 1265"/>
                <a:gd name="T70" fmla="*/ 2387 w 2832"/>
                <a:gd name="T71" fmla="*/ 29 h 1265"/>
                <a:gd name="T72" fmla="*/ 2543 w 2832"/>
                <a:gd name="T73" fmla="*/ 124 h 1265"/>
                <a:gd name="T74" fmla="*/ 2615 w 2832"/>
                <a:gd name="T75" fmla="*/ 304 h 1265"/>
                <a:gd name="T76" fmla="*/ 2625 w 2832"/>
                <a:gd name="T77" fmla="*/ 1039 h 1265"/>
                <a:gd name="T78" fmla="*/ 2657 w 2832"/>
                <a:gd name="T79" fmla="*/ 1121 h 1265"/>
                <a:gd name="T80" fmla="*/ 2727 w 2832"/>
                <a:gd name="T81" fmla="*/ 1157 h 1265"/>
                <a:gd name="T82" fmla="*/ 2211 w 2832"/>
                <a:gd name="T83" fmla="*/ 1168 h 1265"/>
                <a:gd name="T84" fmla="*/ 2340 w 2832"/>
                <a:gd name="T85" fmla="*/ 1142 h 1265"/>
                <a:gd name="T86" fmla="*/ 2386 w 2832"/>
                <a:gd name="T87" fmla="*/ 1090 h 1265"/>
                <a:gd name="T88" fmla="*/ 2402 w 2832"/>
                <a:gd name="T89" fmla="*/ 385 h 1265"/>
                <a:gd name="T90" fmla="*/ 2347 w 2832"/>
                <a:gd name="T91" fmla="*/ 251 h 1265"/>
                <a:gd name="T92" fmla="*/ 2271 w 2832"/>
                <a:gd name="T93" fmla="*/ 204 h 1265"/>
                <a:gd name="T94" fmla="*/ 2100 w 2832"/>
                <a:gd name="T95" fmla="*/ 198 h 1265"/>
                <a:gd name="T96" fmla="*/ 1938 w 2832"/>
                <a:gd name="T97" fmla="*/ 280 h 1265"/>
                <a:gd name="T98" fmla="*/ 1860 w 2832"/>
                <a:gd name="T99" fmla="*/ 1025 h 1265"/>
                <a:gd name="T100" fmla="*/ 1887 w 2832"/>
                <a:gd name="T101" fmla="*/ 1113 h 1265"/>
                <a:gd name="T102" fmla="*/ 1951 w 2832"/>
                <a:gd name="T103" fmla="*/ 1154 h 1265"/>
                <a:gd name="T104" fmla="*/ 1429 w 2832"/>
                <a:gd name="T105" fmla="*/ 1169 h 1265"/>
                <a:gd name="T106" fmla="*/ 1568 w 2832"/>
                <a:gd name="T107" fmla="*/ 1146 h 1265"/>
                <a:gd name="T108" fmla="*/ 1619 w 2832"/>
                <a:gd name="T109" fmla="*/ 1099 h 1265"/>
                <a:gd name="T110" fmla="*/ 1639 w 2832"/>
                <a:gd name="T111" fmla="*/ 360 h 1265"/>
                <a:gd name="T112" fmla="*/ 1611 w 2832"/>
                <a:gd name="T113" fmla="*/ 243 h 1265"/>
                <a:gd name="T114" fmla="*/ 1504 w 2832"/>
                <a:gd name="T115" fmla="*/ 223 h 1265"/>
                <a:gd name="T116" fmla="*/ 1559 w 2832"/>
                <a:gd name="T117" fmla="*/ 136 h 1265"/>
                <a:gd name="T118" fmla="*/ 1783 w 2832"/>
                <a:gd name="T119" fmla="*/ 4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684 w 3012"/>
                <a:gd name="T1" fmla="*/ 3121 h 3342"/>
                <a:gd name="T2" fmla="*/ 693 w 3012"/>
                <a:gd name="T3" fmla="*/ 3171 h 3342"/>
                <a:gd name="T4" fmla="*/ 709 w 3012"/>
                <a:gd name="T5" fmla="*/ 3204 h 3342"/>
                <a:gd name="T6" fmla="*/ 736 w 3012"/>
                <a:gd name="T7" fmla="*/ 3228 h 3342"/>
                <a:gd name="T8" fmla="*/ 782 w 3012"/>
                <a:gd name="T9" fmla="*/ 3248 h 3342"/>
                <a:gd name="T10" fmla="*/ 822 w 3012"/>
                <a:gd name="T11" fmla="*/ 3342 h 3342"/>
                <a:gd name="T12" fmla="*/ 20 w 3012"/>
                <a:gd name="T13" fmla="*/ 3253 h 3342"/>
                <a:gd name="T14" fmla="*/ 72 w 3012"/>
                <a:gd name="T15" fmla="*/ 3232 h 3342"/>
                <a:gd name="T16" fmla="*/ 106 w 3012"/>
                <a:gd name="T17" fmla="*/ 3209 h 3342"/>
                <a:gd name="T18" fmla="*/ 124 w 3012"/>
                <a:gd name="T19" fmla="*/ 3179 h 3342"/>
                <a:gd name="T20" fmla="*/ 136 w 3012"/>
                <a:gd name="T21" fmla="*/ 3136 h 3342"/>
                <a:gd name="T22" fmla="*/ 140 w 3012"/>
                <a:gd name="T23" fmla="*/ 3078 h 3342"/>
                <a:gd name="T24" fmla="*/ 138 w 3012"/>
                <a:gd name="T25" fmla="*/ 377 h 3342"/>
                <a:gd name="T26" fmla="*/ 129 w 3012"/>
                <a:gd name="T27" fmla="*/ 327 h 3342"/>
                <a:gd name="T28" fmla="*/ 113 w 3012"/>
                <a:gd name="T29" fmla="*/ 293 h 3342"/>
                <a:gd name="T30" fmla="*/ 83 w 3012"/>
                <a:gd name="T31" fmla="*/ 269 h 3342"/>
                <a:gd name="T32" fmla="*/ 38 w 3012"/>
                <a:gd name="T33" fmla="*/ 248 h 3342"/>
                <a:gd name="T34" fmla="*/ 0 w 3012"/>
                <a:gd name="T35" fmla="*/ 157 h 3342"/>
                <a:gd name="T36" fmla="*/ 2814 w 3012"/>
                <a:gd name="T37" fmla="*/ 155 h 3342"/>
                <a:gd name="T38" fmla="*/ 2860 w 3012"/>
                <a:gd name="T39" fmla="*/ 144 h 3342"/>
                <a:gd name="T40" fmla="*/ 2890 w 3012"/>
                <a:gd name="T41" fmla="*/ 126 h 3342"/>
                <a:gd name="T42" fmla="*/ 2909 w 3012"/>
                <a:gd name="T43" fmla="*/ 94 h 3342"/>
                <a:gd name="T44" fmla="*/ 2926 w 3012"/>
                <a:gd name="T45" fmla="*/ 44 h 3342"/>
                <a:gd name="T46" fmla="*/ 3012 w 3012"/>
                <a:gd name="T47" fmla="*/ 0 h 3342"/>
                <a:gd name="T48" fmla="*/ 2932 w 3012"/>
                <a:gd name="T49" fmla="*/ 819 h 3342"/>
                <a:gd name="T50" fmla="*/ 2914 w 3012"/>
                <a:gd name="T51" fmla="*/ 764 h 3342"/>
                <a:gd name="T52" fmla="*/ 2893 w 3012"/>
                <a:gd name="T53" fmla="*/ 728 h 3342"/>
                <a:gd name="T54" fmla="*/ 2866 w 3012"/>
                <a:gd name="T55" fmla="*/ 707 h 3342"/>
                <a:gd name="T56" fmla="*/ 2826 w 3012"/>
                <a:gd name="T57" fmla="*/ 694 h 3342"/>
                <a:gd name="T58" fmla="*/ 2774 w 3012"/>
                <a:gd name="T59" fmla="*/ 690 h 3342"/>
                <a:gd name="T60" fmla="*/ 1873 w 3012"/>
                <a:gd name="T61" fmla="*/ 1361 h 3342"/>
                <a:gd name="T62" fmla="*/ 1931 w 3012"/>
                <a:gd name="T63" fmla="*/ 1357 h 3342"/>
                <a:gd name="T64" fmla="*/ 1971 w 3012"/>
                <a:gd name="T65" fmla="*/ 1346 h 3342"/>
                <a:gd name="T66" fmla="*/ 1995 w 3012"/>
                <a:gd name="T67" fmla="*/ 1326 h 3342"/>
                <a:gd name="T68" fmla="*/ 2015 w 3012"/>
                <a:gd name="T69" fmla="*/ 1289 h 3342"/>
                <a:gd name="T70" fmla="*/ 2033 w 3012"/>
                <a:gd name="T71" fmla="*/ 1233 h 3342"/>
                <a:gd name="T72" fmla="*/ 2110 w 3012"/>
                <a:gd name="T73" fmla="*/ 1943 h 3342"/>
                <a:gd name="T74" fmla="*/ 2030 w 3012"/>
                <a:gd name="T75" fmla="*/ 1901 h 3342"/>
                <a:gd name="T76" fmla="*/ 2013 w 3012"/>
                <a:gd name="T77" fmla="*/ 1854 h 3342"/>
                <a:gd name="T78" fmla="*/ 1991 w 3012"/>
                <a:gd name="T79" fmla="*/ 1823 h 3342"/>
                <a:gd name="T80" fmla="*/ 1959 w 3012"/>
                <a:gd name="T81" fmla="*/ 1804 h 3342"/>
                <a:gd name="T82" fmla="*/ 1913 w 3012"/>
                <a:gd name="T83" fmla="*/ 1794 h 3342"/>
                <a:gd name="T84" fmla="*/ 682 w 3012"/>
                <a:gd name="T85" fmla="*/ 1792 h 3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217 w 3382"/>
                <a:gd name="T1" fmla="*/ 702 h 3343"/>
                <a:gd name="T2" fmla="*/ 182 w 3382"/>
                <a:gd name="T3" fmla="*/ 707 h 3343"/>
                <a:gd name="T4" fmla="*/ 152 w 3382"/>
                <a:gd name="T5" fmla="*/ 714 h 3343"/>
                <a:gd name="T6" fmla="*/ 130 w 3382"/>
                <a:gd name="T7" fmla="*/ 724 h 3343"/>
                <a:gd name="T8" fmla="*/ 115 w 3382"/>
                <a:gd name="T9" fmla="*/ 740 h 3343"/>
                <a:gd name="T10" fmla="*/ 103 w 3382"/>
                <a:gd name="T11" fmla="*/ 762 h 3343"/>
                <a:gd name="T12" fmla="*/ 90 w 3382"/>
                <a:gd name="T13" fmla="*/ 792 h 3343"/>
                <a:gd name="T14" fmla="*/ 80 w 3382"/>
                <a:gd name="T15" fmla="*/ 831 h 3343"/>
                <a:gd name="T16" fmla="*/ 0 w 3382"/>
                <a:gd name="T17" fmla="*/ 853 h 3343"/>
                <a:gd name="T18" fmla="*/ 72 w 3382"/>
                <a:gd name="T19" fmla="*/ 0 h 3343"/>
                <a:gd name="T20" fmla="*/ 82 w 3382"/>
                <a:gd name="T21" fmla="*/ 42 h 3343"/>
                <a:gd name="T22" fmla="*/ 95 w 3382"/>
                <a:gd name="T23" fmla="*/ 76 h 3343"/>
                <a:gd name="T24" fmla="*/ 108 w 3382"/>
                <a:gd name="T25" fmla="*/ 104 h 3343"/>
                <a:gd name="T26" fmla="*/ 124 w 3382"/>
                <a:gd name="T27" fmla="*/ 123 h 3343"/>
                <a:gd name="T28" fmla="*/ 144 w 3382"/>
                <a:gd name="T29" fmla="*/ 137 h 3343"/>
                <a:gd name="T30" fmla="*/ 169 w 3382"/>
                <a:gd name="T31" fmla="*/ 148 h 3343"/>
                <a:gd name="T32" fmla="*/ 200 w 3382"/>
                <a:gd name="T33" fmla="*/ 153 h 3343"/>
                <a:gd name="T34" fmla="*/ 238 w 3382"/>
                <a:gd name="T35" fmla="*/ 156 h 3343"/>
                <a:gd name="T36" fmla="*/ 3382 w 3382"/>
                <a:gd name="T37" fmla="*/ 702 h 3343"/>
                <a:gd name="T38" fmla="*/ 1256 w 3382"/>
                <a:gd name="T39" fmla="*/ 3079 h 3343"/>
                <a:gd name="T40" fmla="*/ 1257 w 3382"/>
                <a:gd name="T41" fmla="*/ 3123 h 3343"/>
                <a:gd name="T42" fmla="*/ 1261 w 3382"/>
                <a:gd name="T43" fmla="*/ 3159 h 3343"/>
                <a:gd name="T44" fmla="*/ 1269 w 3382"/>
                <a:gd name="T45" fmla="*/ 3187 h 3343"/>
                <a:gd name="T46" fmla="*/ 1282 w 3382"/>
                <a:gd name="T47" fmla="*/ 3207 h 3343"/>
                <a:gd name="T48" fmla="*/ 1298 w 3382"/>
                <a:gd name="T49" fmla="*/ 3222 h 3343"/>
                <a:gd name="T50" fmla="*/ 1322 w 3382"/>
                <a:gd name="T51" fmla="*/ 3236 h 3343"/>
                <a:gd name="T52" fmla="*/ 1353 w 3382"/>
                <a:gd name="T53" fmla="*/ 3249 h 3343"/>
                <a:gd name="T54" fmla="*/ 1391 w 3382"/>
                <a:gd name="T55" fmla="*/ 3260 h 3343"/>
                <a:gd name="T56" fmla="*/ 576 w 3382"/>
                <a:gd name="T57" fmla="*/ 3343 h 3343"/>
                <a:gd name="T58" fmla="*/ 596 w 3382"/>
                <a:gd name="T59" fmla="*/ 3254 h 3343"/>
                <a:gd name="T60" fmla="*/ 630 w 3382"/>
                <a:gd name="T61" fmla="*/ 3241 h 3343"/>
                <a:gd name="T62" fmla="*/ 657 w 3382"/>
                <a:gd name="T63" fmla="*/ 3226 h 3343"/>
                <a:gd name="T64" fmla="*/ 677 w 3382"/>
                <a:gd name="T65" fmla="*/ 3210 h 3343"/>
                <a:gd name="T66" fmla="*/ 691 w 3382"/>
                <a:gd name="T67" fmla="*/ 3191 h 3343"/>
                <a:gd name="T68" fmla="*/ 702 w 3382"/>
                <a:gd name="T69" fmla="*/ 3167 h 3343"/>
                <a:gd name="T70" fmla="*/ 711 w 3382"/>
                <a:gd name="T71" fmla="*/ 3136 h 3343"/>
                <a:gd name="T72" fmla="*/ 716 w 3382"/>
                <a:gd name="T73" fmla="*/ 3098 h 3343"/>
                <a:gd name="T74" fmla="*/ 717 w 3382"/>
                <a:gd name="T75" fmla="*/ 702 h 3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703 h 854"/>
                <a:gd name="T2" fmla="*/ 147 w 384"/>
                <a:gd name="T3" fmla="*/ 703 h 854"/>
                <a:gd name="T4" fmla="*/ 168 w 384"/>
                <a:gd name="T5" fmla="*/ 704 h 854"/>
                <a:gd name="T6" fmla="*/ 186 w 384"/>
                <a:gd name="T7" fmla="*/ 705 h 854"/>
                <a:gd name="T8" fmla="*/ 203 w 384"/>
                <a:gd name="T9" fmla="*/ 708 h 854"/>
                <a:gd name="T10" fmla="*/ 218 w 384"/>
                <a:gd name="T11" fmla="*/ 711 h 854"/>
                <a:gd name="T12" fmla="*/ 232 w 384"/>
                <a:gd name="T13" fmla="*/ 715 h 854"/>
                <a:gd name="T14" fmla="*/ 243 w 384"/>
                <a:gd name="T15" fmla="*/ 720 h 854"/>
                <a:gd name="T16" fmla="*/ 254 w 384"/>
                <a:gd name="T17" fmla="*/ 726 h 854"/>
                <a:gd name="T18" fmla="*/ 262 w 384"/>
                <a:gd name="T19" fmla="*/ 733 h 854"/>
                <a:gd name="T20" fmla="*/ 269 w 384"/>
                <a:gd name="T21" fmla="*/ 741 h 854"/>
                <a:gd name="T22" fmla="*/ 275 w 384"/>
                <a:gd name="T23" fmla="*/ 752 h 854"/>
                <a:gd name="T24" fmla="*/ 282 w 384"/>
                <a:gd name="T25" fmla="*/ 763 h 854"/>
                <a:gd name="T26" fmla="*/ 288 w 384"/>
                <a:gd name="T27" fmla="*/ 778 h 854"/>
                <a:gd name="T28" fmla="*/ 294 w 384"/>
                <a:gd name="T29" fmla="*/ 794 h 854"/>
                <a:gd name="T30" fmla="*/ 299 w 384"/>
                <a:gd name="T31" fmla="*/ 812 h 854"/>
                <a:gd name="T32" fmla="*/ 305 w 384"/>
                <a:gd name="T33" fmla="*/ 832 h 854"/>
                <a:gd name="T34" fmla="*/ 310 w 384"/>
                <a:gd name="T35" fmla="*/ 854 h 854"/>
                <a:gd name="T36" fmla="*/ 384 w 384"/>
                <a:gd name="T37" fmla="*/ 854 h 854"/>
                <a:gd name="T38" fmla="*/ 384 w 384"/>
                <a:gd name="T39" fmla="*/ 0 h 854"/>
                <a:gd name="T40" fmla="*/ 313 w 384"/>
                <a:gd name="T41" fmla="*/ 0 h 854"/>
                <a:gd name="T42" fmla="*/ 307 w 384"/>
                <a:gd name="T43" fmla="*/ 22 h 854"/>
                <a:gd name="T44" fmla="*/ 302 w 384"/>
                <a:gd name="T45" fmla="*/ 43 h 854"/>
                <a:gd name="T46" fmla="*/ 296 w 384"/>
                <a:gd name="T47" fmla="*/ 61 h 854"/>
                <a:gd name="T48" fmla="*/ 289 w 384"/>
                <a:gd name="T49" fmla="*/ 77 h 854"/>
                <a:gd name="T50" fmla="*/ 282 w 384"/>
                <a:gd name="T51" fmla="*/ 91 h 854"/>
                <a:gd name="T52" fmla="*/ 275 w 384"/>
                <a:gd name="T53" fmla="*/ 104 h 854"/>
                <a:gd name="T54" fmla="*/ 267 w 384"/>
                <a:gd name="T55" fmla="*/ 115 h 854"/>
                <a:gd name="T56" fmla="*/ 261 w 384"/>
                <a:gd name="T57" fmla="*/ 123 h 854"/>
                <a:gd name="T58" fmla="*/ 251 w 384"/>
                <a:gd name="T59" fmla="*/ 131 h 854"/>
                <a:gd name="T60" fmla="*/ 241 w 384"/>
                <a:gd name="T61" fmla="*/ 138 h 854"/>
                <a:gd name="T62" fmla="*/ 229 w 384"/>
                <a:gd name="T63" fmla="*/ 143 h 854"/>
                <a:gd name="T64" fmla="*/ 216 w 384"/>
                <a:gd name="T65" fmla="*/ 147 h 854"/>
                <a:gd name="T66" fmla="*/ 201 w 384"/>
                <a:gd name="T67" fmla="*/ 152 h 854"/>
                <a:gd name="T68" fmla="*/ 184 w 384"/>
                <a:gd name="T69" fmla="*/ 154 h 854"/>
                <a:gd name="T70" fmla="*/ 167 w 384"/>
                <a:gd name="T71" fmla="*/ 155 h 854"/>
                <a:gd name="T72" fmla="*/ 147 w 384"/>
                <a:gd name="T73" fmla="*/ 157 h 854"/>
                <a:gd name="T74" fmla="*/ 0 w 384"/>
                <a:gd name="T75" fmla="*/ 157 h 854"/>
                <a:gd name="T76" fmla="*/ 0 w 384"/>
                <a:gd name="T77" fmla="*/ 70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0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630 w 4827"/>
                <a:gd name="T1" fmla="*/ 30 h 1264"/>
                <a:gd name="T2" fmla="*/ 854 w 4827"/>
                <a:gd name="T3" fmla="*/ 76 h 1264"/>
                <a:gd name="T4" fmla="*/ 813 w 4827"/>
                <a:gd name="T5" fmla="*/ 266 h 1264"/>
                <a:gd name="T6" fmla="*/ 637 w 4827"/>
                <a:gd name="T7" fmla="*/ 199 h 1264"/>
                <a:gd name="T8" fmla="*/ 492 w 4827"/>
                <a:gd name="T9" fmla="*/ 264 h 1264"/>
                <a:gd name="T10" fmla="*/ 438 w 4827"/>
                <a:gd name="T11" fmla="*/ 1058 h 1264"/>
                <a:gd name="T12" fmla="*/ 622 w 4827"/>
                <a:gd name="T13" fmla="*/ 1161 h 1264"/>
                <a:gd name="T14" fmla="*/ 175 w 4827"/>
                <a:gd name="T15" fmla="*/ 1114 h 1264"/>
                <a:gd name="T16" fmla="*/ 195 w 4827"/>
                <a:gd name="T17" fmla="*/ 260 h 1264"/>
                <a:gd name="T18" fmla="*/ 102 w 4827"/>
                <a:gd name="T19" fmla="*/ 145 h 1264"/>
                <a:gd name="T20" fmla="*/ 1660 w 4827"/>
                <a:gd name="T21" fmla="*/ 1154 h 1264"/>
                <a:gd name="T22" fmla="*/ 1305 w 4827"/>
                <a:gd name="T23" fmla="*/ 1255 h 1264"/>
                <a:gd name="T24" fmla="*/ 1108 w 4827"/>
                <a:gd name="T25" fmla="*/ 1112 h 1264"/>
                <a:gd name="T26" fmla="*/ 1119 w 4827"/>
                <a:gd name="T27" fmla="*/ 816 h 1264"/>
                <a:gd name="T28" fmla="*/ 1724 w 4827"/>
                <a:gd name="T29" fmla="*/ 486 h 1264"/>
                <a:gd name="T30" fmla="*/ 1666 w 4827"/>
                <a:gd name="T31" fmla="*/ 124 h 1264"/>
                <a:gd name="T32" fmla="*/ 1438 w 4827"/>
                <a:gd name="T33" fmla="*/ 119 h 1264"/>
                <a:gd name="T34" fmla="*/ 1361 w 4827"/>
                <a:gd name="T35" fmla="*/ 285 h 1264"/>
                <a:gd name="T36" fmla="*/ 1303 w 4827"/>
                <a:gd name="T37" fmla="*/ 453 h 1264"/>
                <a:gd name="T38" fmla="*/ 1143 w 4827"/>
                <a:gd name="T39" fmla="*/ 375 h 1264"/>
                <a:gd name="T40" fmla="*/ 1222 w 4827"/>
                <a:gd name="T41" fmla="*/ 153 h 1264"/>
                <a:gd name="T42" fmla="*/ 1550 w 4827"/>
                <a:gd name="T43" fmla="*/ 16 h 1264"/>
                <a:gd name="T44" fmla="*/ 1921 w 4827"/>
                <a:gd name="T45" fmla="*/ 160 h 1264"/>
                <a:gd name="T46" fmla="*/ 1979 w 4827"/>
                <a:gd name="T47" fmla="*/ 1056 h 1264"/>
                <a:gd name="T48" fmla="*/ 2216 w 4827"/>
                <a:gd name="T49" fmla="*/ 1069 h 1264"/>
                <a:gd name="T50" fmla="*/ 1953 w 4827"/>
                <a:gd name="T51" fmla="*/ 1260 h 1264"/>
                <a:gd name="T52" fmla="*/ 1757 w 4827"/>
                <a:gd name="T53" fmla="*/ 1114 h 1264"/>
                <a:gd name="T54" fmla="*/ 1363 w 4827"/>
                <a:gd name="T55" fmla="*/ 751 h 1264"/>
                <a:gd name="T56" fmla="*/ 1318 w 4827"/>
                <a:gd name="T57" fmla="*/ 1010 h 1264"/>
                <a:gd name="T58" fmla="*/ 1636 w 4827"/>
                <a:gd name="T59" fmla="*/ 1071 h 1264"/>
                <a:gd name="T60" fmla="*/ 2809 w 4827"/>
                <a:gd name="T61" fmla="*/ 268 h 1264"/>
                <a:gd name="T62" fmla="*/ 3100 w 4827"/>
                <a:gd name="T63" fmla="*/ 35 h 1264"/>
                <a:gd name="T64" fmla="*/ 3461 w 4827"/>
                <a:gd name="T65" fmla="*/ 90 h 1264"/>
                <a:gd name="T66" fmla="*/ 3573 w 4827"/>
                <a:gd name="T67" fmla="*/ 1020 h 1264"/>
                <a:gd name="T68" fmla="*/ 3677 w 4827"/>
                <a:gd name="T69" fmla="*/ 1151 h 1264"/>
                <a:gd name="T70" fmla="*/ 3297 w 4827"/>
                <a:gd name="T71" fmla="*/ 1130 h 1264"/>
                <a:gd name="T72" fmla="*/ 3345 w 4827"/>
                <a:gd name="T73" fmla="*/ 341 h 1264"/>
                <a:gd name="T74" fmla="*/ 3183 w 4827"/>
                <a:gd name="T75" fmla="*/ 193 h 1264"/>
                <a:gd name="T76" fmla="*/ 2823 w 4827"/>
                <a:gd name="T77" fmla="*/ 349 h 1264"/>
                <a:gd name="T78" fmla="*/ 2871 w 4827"/>
                <a:gd name="T79" fmla="*/ 1137 h 1264"/>
                <a:gd name="T80" fmla="*/ 2493 w 4827"/>
                <a:gd name="T81" fmla="*/ 1147 h 1264"/>
                <a:gd name="T82" fmla="*/ 2588 w 4827"/>
                <a:gd name="T83" fmla="*/ 991 h 1264"/>
                <a:gd name="T84" fmla="*/ 2453 w 4827"/>
                <a:gd name="T85" fmla="*/ 221 h 1264"/>
                <a:gd name="T86" fmla="*/ 2757 w 4827"/>
                <a:gd name="T87" fmla="*/ 27 h 1264"/>
                <a:gd name="T88" fmla="*/ 4564 w 4827"/>
                <a:gd name="T89" fmla="*/ 172 h 1264"/>
                <a:gd name="T90" fmla="*/ 4287 w 4827"/>
                <a:gd name="T91" fmla="*/ 131 h 1264"/>
                <a:gd name="T92" fmla="*/ 4205 w 4827"/>
                <a:gd name="T93" fmla="*/ 304 h 1264"/>
                <a:gd name="T94" fmla="*/ 4584 w 4827"/>
                <a:gd name="T95" fmla="*/ 577 h 1264"/>
                <a:gd name="T96" fmla="*/ 4819 w 4827"/>
                <a:gd name="T97" fmla="*/ 835 h 1264"/>
                <a:gd name="T98" fmla="*/ 4736 w 4827"/>
                <a:gd name="T99" fmla="*/ 1135 h 1264"/>
                <a:gd name="T100" fmla="*/ 4480 w 4827"/>
                <a:gd name="T101" fmla="*/ 1255 h 1264"/>
                <a:gd name="T102" fmla="*/ 4126 w 4827"/>
                <a:gd name="T103" fmla="*/ 1211 h 1264"/>
                <a:gd name="T104" fmla="*/ 4181 w 4827"/>
                <a:gd name="T105" fmla="*/ 1059 h 1264"/>
                <a:gd name="T106" fmla="*/ 4410 w 4827"/>
                <a:gd name="T107" fmla="*/ 1162 h 1264"/>
                <a:gd name="T108" fmla="*/ 4615 w 4827"/>
                <a:gd name="T109" fmla="*/ 960 h 1264"/>
                <a:gd name="T110" fmla="*/ 4251 w 4827"/>
                <a:gd name="T111" fmla="*/ 663 h 1264"/>
                <a:gd name="T112" fmla="*/ 4029 w 4827"/>
                <a:gd name="T113" fmla="*/ 397 h 1264"/>
                <a:gd name="T114" fmla="*/ 4112 w 4827"/>
                <a:gd name="T115" fmla="*/ 126 h 1264"/>
                <a:gd name="T116" fmla="*/ 4365 w 4827"/>
                <a:gd name="T117" fmla="*/ 15 h 1264"/>
                <a:gd name="T118" fmla="*/ 4669 w 4827"/>
                <a:gd name="T119" fmla="*/ 5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1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1176 w 2768"/>
                <a:gd name="T1" fmla="*/ 2654 h 3192"/>
                <a:gd name="T2" fmla="*/ 1329 w 2768"/>
                <a:gd name="T3" fmla="*/ 2637 h 3192"/>
                <a:gd name="T4" fmla="*/ 1469 w 2768"/>
                <a:gd name="T5" fmla="*/ 2606 h 3192"/>
                <a:gd name="T6" fmla="*/ 1597 w 2768"/>
                <a:gd name="T7" fmla="*/ 2563 h 3192"/>
                <a:gd name="T8" fmla="*/ 1711 w 2768"/>
                <a:gd name="T9" fmla="*/ 2505 h 3192"/>
                <a:gd name="T10" fmla="*/ 1813 w 2768"/>
                <a:gd name="T11" fmla="*/ 2435 h 3192"/>
                <a:gd name="T12" fmla="*/ 1902 w 2768"/>
                <a:gd name="T13" fmla="*/ 2352 h 3192"/>
                <a:gd name="T14" fmla="*/ 1978 w 2768"/>
                <a:gd name="T15" fmla="*/ 2255 h 3192"/>
                <a:gd name="T16" fmla="*/ 2039 w 2768"/>
                <a:gd name="T17" fmla="*/ 2146 h 3192"/>
                <a:gd name="T18" fmla="*/ 2087 w 2768"/>
                <a:gd name="T19" fmla="*/ 2025 h 3192"/>
                <a:gd name="T20" fmla="*/ 2121 w 2768"/>
                <a:gd name="T21" fmla="*/ 1892 h 3192"/>
                <a:gd name="T22" fmla="*/ 2141 w 2768"/>
                <a:gd name="T23" fmla="*/ 1746 h 3192"/>
                <a:gd name="T24" fmla="*/ 2145 w 2768"/>
                <a:gd name="T25" fmla="*/ 1459 h 3192"/>
                <a:gd name="T26" fmla="*/ 2126 w 2768"/>
                <a:gd name="T27" fmla="*/ 1311 h 3192"/>
                <a:gd name="T28" fmla="*/ 2095 w 2768"/>
                <a:gd name="T29" fmla="*/ 1175 h 3192"/>
                <a:gd name="T30" fmla="*/ 2050 w 2768"/>
                <a:gd name="T31" fmla="*/ 1053 h 3192"/>
                <a:gd name="T32" fmla="*/ 1991 w 2768"/>
                <a:gd name="T33" fmla="*/ 943 h 3192"/>
                <a:gd name="T34" fmla="*/ 1919 w 2768"/>
                <a:gd name="T35" fmla="*/ 845 h 3192"/>
                <a:gd name="T36" fmla="*/ 1834 w 2768"/>
                <a:gd name="T37" fmla="*/ 758 h 3192"/>
                <a:gd name="T38" fmla="*/ 1734 w 2768"/>
                <a:gd name="T39" fmla="*/ 687 h 3192"/>
                <a:gd name="T40" fmla="*/ 1622 w 2768"/>
                <a:gd name="T41" fmla="*/ 627 h 3192"/>
                <a:gd name="T42" fmla="*/ 1497 w 2768"/>
                <a:gd name="T43" fmla="*/ 582 h 3192"/>
                <a:gd name="T44" fmla="*/ 1359 w 2768"/>
                <a:gd name="T45" fmla="*/ 549 h 3192"/>
                <a:gd name="T46" fmla="*/ 1111 w 2768"/>
                <a:gd name="T47" fmla="*/ 524 h 3192"/>
                <a:gd name="T48" fmla="*/ 1056 w 2768"/>
                <a:gd name="T49" fmla="*/ 1 h 3192"/>
                <a:gd name="T50" fmla="*/ 1367 w 2768"/>
                <a:gd name="T51" fmla="*/ 15 h 3192"/>
                <a:gd name="T52" fmla="*/ 1629 w 2768"/>
                <a:gd name="T53" fmla="*/ 46 h 3192"/>
                <a:gd name="T54" fmla="*/ 1840 w 2768"/>
                <a:gd name="T55" fmla="*/ 93 h 3192"/>
                <a:gd name="T56" fmla="*/ 1998 w 2768"/>
                <a:gd name="T57" fmla="*/ 161 h 3192"/>
                <a:gd name="T58" fmla="*/ 2128 w 2768"/>
                <a:gd name="T59" fmla="*/ 249 h 3192"/>
                <a:gd name="T60" fmla="*/ 2320 w 2768"/>
                <a:gd name="T61" fmla="*/ 411 h 3192"/>
                <a:gd name="T62" fmla="*/ 2452 w 2768"/>
                <a:gd name="T63" fmla="*/ 558 h 3192"/>
                <a:gd name="T64" fmla="*/ 2564 w 2768"/>
                <a:gd name="T65" fmla="*/ 728 h 3192"/>
                <a:gd name="T66" fmla="*/ 2652 w 2768"/>
                <a:gd name="T67" fmla="*/ 922 h 3192"/>
                <a:gd name="T68" fmla="*/ 2717 w 2768"/>
                <a:gd name="T69" fmla="*/ 1132 h 3192"/>
                <a:gd name="T70" fmla="*/ 2755 w 2768"/>
                <a:gd name="T71" fmla="*/ 1354 h 3192"/>
                <a:gd name="T72" fmla="*/ 2768 w 2768"/>
                <a:gd name="T73" fmla="*/ 1591 h 3192"/>
                <a:gd name="T74" fmla="*/ 2755 w 2768"/>
                <a:gd name="T75" fmla="*/ 1831 h 3192"/>
                <a:gd name="T76" fmla="*/ 2717 w 2768"/>
                <a:gd name="T77" fmla="*/ 2056 h 3192"/>
                <a:gd name="T78" fmla="*/ 2652 w 2768"/>
                <a:gd name="T79" fmla="*/ 2267 h 3192"/>
                <a:gd name="T80" fmla="*/ 2564 w 2768"/>
                <a:gd name="T81" fmla="*/ 2460 h 3192"/>
                <a:gd name="T82" fmla="*/ 2453 w 2768"/>
                <a:gd name="T83" fmla="*/ 2632 h 3192"/>
                <a:gd name="T84" fmla="*/ 2320 w 2768"/>
                <a:gd name="T85" fmla="*/ 2781 h 3192"/>
                <a:gd name="T86" fmla="*/ 2128 w 2768"/>
                <a:gd name="T87" fmla="*/ 2944 h 3192"/>
                <a:gd name="T88" fmla="*/ 1998 w 2768"/>
                <a:gd name="T89" fmla="*/ 3032 h 3192"/>
                <a:gd name="T90" fmla="*/ 1840 w 2768"/>
                <a:gd name="T91" fmla="*/ 3099 h 3192"/>
                <a:gd name="T92" fmla="*/ 1629 w 2768"/>
                <a:gd name="T93" fmla="*/ 3146 h 3192"/>
                <a:gd name="T94" fmla="*/ 1367 w 2768"/>
                <a:gd name="T95" fmla="*/ 3177 h 3192"/>
                <a:gd name="T96" fmla="*/ 1056 w 2768"/>
                <a:gd name="T97" fmla="*/ 3191 h 3192"/>
                <a:gd name="T98" fmla="*/ 22 w 2768"/>
                <a:gd name="T99" fmla="*/ 3106 h 3192"/>
                <a:gd name="T100" fmla="*/ 104 w 2768"/>
                <a:gd name="T101" fmla="*/ 3071 h 3192"/>
                <a:gd name="T102" fmla="*/ 139 w 2768"/>
                <a:gd name="T103" fmla="*/ 3022 h 3192"/>
                <a:gd name="T104" fmla="*/ 150 w 2768"/>
                <a:gd name="T105" fmla="*/ 2937 h 3192"/>
                <a:gd name="T106" fmla="*/ 143 w 2768"/>
                <a:gd name="T107" fmla="*/ 180 h 3192"/>
                <a:gd name="T108" fmla="*/ 112 w 2768"/>
                <a:gd name="T109" fmla="*/ 123 h 3192"/>
                <a:gd name="T110" fmla="*/ 41 w 2768"/>
                <a:gd name="T111" fmla="*/ 88 h 3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2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2752 w 2864"/>
                <a:gd name="T1" fmla="*/ 136 h 3029"/>
                <a:gd name="T2" fmla="*/ 2737 w 2864"/>
                <a:gd name="T3" fmla="*/ 2704 h 3029"/>
                <a:gd name="T4" fmla="*/ 2706 w 2864"/>
                <a:gd name="T5" fmla="*/ 2724 h 3029"/>
                <a:gd name="T6" fmla="*/ 2690 w 2864"/>
                <a:gd name="T7" fmla="*/ 136 h 3029"/>
                <a:gd name="T8" fmla="*/ 2706 w 2864"/>
                <a:gd name="T9" fmla="*/ 10 h 3029"/>
                <a:gd name="T10" fmla="*/ 2737 w 2864"/>
                <a:gd name="T11" fmla="*/ 28 h 3029"/>
                <a:gd name="T12" fmla="*/ 2864 w 2864"/>
                <a:gd name="T13" fmla="*/ 112 h 3029"/>
                <a:gd name="T14" fmla="*/ 2864 w 2864"/>
                <a:gd name="T15" fmla="*/ 2622 h 3029"/>
                <a:gd name="T16" fmla="*/ 2833 w 2864"/>
                <a:gd name="T17" fmla="*/ 2644 h 3029"/>
                <a:gd name="T18" fmla="*/ 2802 w 2864"/>
                <a:gd name="T19" fmla="*/ 2664 h 3029"/>
                <a:gd name="T20" fmla="*/ 2802 w 2864"/>
                <a:gd name="T21" fmla="*/ 69 h 3029"/>
                <a:gd name="T22" fmla="*/ 2833 w 2864"/>
                <a:gd name="T23" fmla="*/ 90 h 3029"/>
                <a:gd name="T24" fmla="*/ 2864 w 2864"/>
                <a:gd name="T25" fmla="*/ 112 h 3029"/>
                <a:gd name="T26" fmla="*/ 2304 w 2864"/>
                <a:gd name="T27" fmla="*/ 951 h 3029"/>
                <a:gd name="T28" fmla="*/ 2289 w 2864"/>
                <a:gd name="T29" fmla="*/ 2897 h 3029"/>
                <a:gd name="T30" fmla="*/ 2258 w 2864"/>
                <a:gd name="T31" fmla="*/ 2908 h 3029"/>
                <a:gd name="T32" fmla="*/ 2242 w 2864"/>
                <a:gd name="T33" fmla="*/ 951 h 3029"/>
                <a:gd name="T34" fmla="*/ 2416 w 2864"/>
                <a:gd name="T35" fmla="*/ 951 h 3029"/>
                <a:gd name="T36" fmla="*/ 2400 w 2864"/>
                <a:gd name="T37" fmla="*/ 2852 h 3029"/>
                <a:gd name="T38" fmla="*/ 2369 w 2864"/>
                <a:gd name="T39" fmla="*/ 2864 h 3029"/>
                <a:gd name="T40" fmla="*/ 2354 w 2864"/>
                <a:gd name="T41" fmla="*/ 951 h 3029"/>
                <a:gd name="T42" fmla="*/ 1855 w 2864"/>
                <a:gd name="T43" fmla="*/ 1493 h 3029"/>
                <a:gd name="T44" fmla="*/ 1840 w 2864"/>
                <a:gd name="T45" fmla="*/ 3000 h 3029"/>
                <a:gd name="T46" fmla="*/ 1809 w 2864"/>
                <a:gd name="T47" fmla="*/ 3005 h 3029"/>
                <a:gd name="T48" fmla="*/ 1793 w 2864"/>
                <a:gd name="T49" fmla="*/ 1493 h 3029"/>
                <a:gd name="T50" fmla="*/ 1967 w 2864"/>
                <a:gd name="T51" fmla="*/ 1493 h 3029"/>
                <a:gd name="T52" fmla="*/ 1951 w 2864"/>
                <a:gd name="T53" fmla="*/ 2980 h 3029"/>
                <a:gd name="T54" fmla="*/ 1920 w 2864"/>
                <a:gd name="T55" fmla="*/ 2986 h 3029"/>
                <a:gd name="T56" fmla="*/ 1906 w 2864"/>
                <a:gd name="T57" fmla="*/ 1493 h 3029"/>
                <a:gd name="T58" fmla="*/ 1407 w 2864"/>
                <a:gd name="T59" fmla="*/ 1867 h 3029"/>
                <a:gd name="T60" fmla="*/ 1392 w 2864"/>
                <a:gd name="T61" fmla="*/ 3028 h 3029"/>
                <a:gd name="T62" fmla="*/ 1361 w 2864"/>
                <a:gd name="T63" fmla="*/ 3027 h 3029"/>
                <a:gd name="T64" fmla="*/ 1345 w 2864"/>
                <a:gd name="T65" fmla="*/ 1867 h 3029"/>
                <a:gd name="T66" fmla="*/ 1519 w 2864"/>
                <a:gd name="T67" fmla="*/ 1867 h 3029"/>
                <a:gd name="T68" fmla="*/ 1503 w 2864"/>
                <a:gd name="T69" fmla="*/ 3028 h 3029"/>
                <a:gd name="T70" fmla="*/ 1472 w 2864"/>
                <a:gd name="T71" fmla="*/ 3028 h 3029"/>
                <a:gd name="T72" fmla="*/ 1457 w 2864"/>
                <a:gd name="T73" fmla="*/ 1867 h 3029"/>
                <a:gd name="T74" fmla="*/ 958 w 2864"/>
                <a:gd name="T75" fmla="*/ 2140 h 3029"/>
                <a:gd name="T76" fmla="*/ 944 w 2864"/>
                <a:gd name="T77" fmla="*/ 2983 h 3029"/>
                <a:gd name="T78" fmla="*/ 912 w 2864"/>
                <a:gd name="T79" fmla="*/ 2977 h 3029"/>
                <a:gd name="T80" fmla="*/ 897 w 2864"/>
                <a:gd name="T81" fmla="*/ 2140 h 3029"/>
                <a:gd name="T82" fmla="*/ 1071 w 2864"/>
                <a:gd name="T83" fmla="*/ 2140 h 3029"/>
                <a:gd name="T84" fmla="*/ 1055 w 2864"/>
                <a:gd name="T85" fmla="*/ 3003 h 3029"/>
                <a:gd name="T86" fmla="*/ 1024 w 2864"/>
                <a:gd name="T87" fmla="*/ 2997 h 3029"/>
                <a:gd name="T88" fmla="*/ 1009 w 2864"/>
                <a:gd name="T89" fmla="*/ 2140 h 3029"/>
                <a:gd name="T90" fmla="*/ 622 w 2864"/>
                <a:gd name="T91" fmla="*/ 2335 h 3029"/>
                <a:gd name="T92" fmla="*/ 606 w 2864"/>
                <a:gd name="T93" fmla="*/ 2902 h 3029"/>
                <a:gd name="T94" fmla="*/ 575 w 2864"/>
                <a:gd name="T95" fmla="*/ 2892 h 3029"/>
                <a:gd name="T96" fmla="*/ 560 w 2864"/>
                <a:gd name="T97" fmla="*/ 2335 h 3029"/>
                <a:gd name="T98" fmla="*/ 510 w 2864"/>
                <a:gd name="T99" fmla="*/ 2335 h 3029"/>
                <a:gd name="T100" fmla="*/ 494 w 2864"/>
                <a:gd name="T101" fmla="*/ 2862 h 3029"/>
                <a:gd name="T102" fmla="*/ 463 w 2864"/>
                <a:gd name="T103" fmla="*/ 2851 h 3029"/>
                <a:gd name="T104" fmla="*/ 448 w 2864"/>
                <a:gd name="T105" fmla="*/ 2335 h 3029"/>
                <a:gd name="T106" fmla="*/ 62 w 2864"/>
                <a:gd name="T107" fmla="*/ 2473 h 3029"/>
                <a:gd name="T108" fmla="*/ 46 w 2864"/>
                <a:gd name="T109" fmla="*/ 2648 h 3029"/>
                <a:gd name="T110" fmla="*/ 15 w 2864"/>
                <a:gd name="T111" fmla="*/ 2626 h 3029"/>
                <a:gd name="T112" fmla="*/ 0 w 2864"/>
                <a:gd name="T113" fmla="*/ 2473 h 3029"/>
                <a:gd name="T114" fmla="*/ 174 w 2864"/>
                <a:gd name="T115" fmla="*/ 2473 h 3029"/>
                <a:gd name="T116" fmla="*/ 158 w 2864"/>
                <a:gd name="T117" fmla="*/ 2711 h 3029"/>
                <a:gd name="T118" fmla="*/ 127 w 2864"/>
                <a:gd name="T119" fmla="*/ 2694 h 3029"/>
                <a:gd name="T120" fmla="*/ 112 w 2864"/>
                <a:gd name="T121" fmla="*/ 2473 h 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62 w 62"/>
                <a:gd name="T1" fmla="*/ 37 h 2732"/>
                <a:gd name="T2" fmla="*/ 62 w 62"/>
                <a:gd name="T3" fmla="*/ 136 h 2732"/>
                <a:gd name="T4" fmla="*/ 62 w 62"/>
                <a:gd name="T5" fmla="*/ 2695 h 2732"/>
                <a:gd name="T6" fmla="*/ 47 w 62"/>
                <a:gd name="T7" fmla="*/ 2704 h 2732"/>
                <a:gd name="T8" fmla="*/ 31 w 62"/>
                <a:gd name="T9" fmla="*/ 2715 h 2732"/>
                <a:gd name="T10" fmla="*/ 16 w 62"/>
                <a:gd name="T11" fmla="*/ 2724 h 2732"/>
                <a:gd name="T12" fmla="*/ 0 w 62"/>
                <a:gd name="T13" fmla="*/ 2732 h 2732"/>
                <a:gd name="T14" fmla="*/ 0 w 62"/>
                <a:gd name="T15" fmla="*/ 136 h 2732"/>
                <a:gd name="T16" fmla="*/ 0 w 62"/>
                <a:gd name="T17" fmla="*/ 0 h 2732"/>
                <a:gd name="T18" fmla="*/ 16 w 62"/>
                <a:gd name="T19" fmla="*/ 10 h 2732"/>
                <a:gd name="T20" fmla="*/ 31 w 62"/>
                <a:gd name="T21" fmla="*/ 19 h 2732"/>
                <a:gd name="T22" fmla="*/ 47 w 62"/>
                <a:gd name="T23" fmla="*/ 28 h 2732"/>
                <a:gd name="T24" fmla="*/ 62 w 62"/>
                <a:gd name="T25" fmla="*/ 3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62 w 62"/>
                <a:gd name="T1" fmla="*/ 43 h 2595"/>
                <a:gd name="T2" fmla="*/ 62 w 62"/>
                <a:gd name="T3" fmla="*/ 67 h 2595"/>
                <a:gd name="T4" fmla="*/ 62 w 62"/>
                <a:gd name="T5" fmla="*/ 2553 h 2595"/>
                <a:gd name="T6" fmla="*/ 47 w 62"/>
                <a:gd name="T7" fmla="*/ 2563 h 2595"/>
                <a:gd name="T8" fmla="*/ 31 w 62"/>
                <a:gd name="T9" fmla="*/ 2575 h 2595"/>
                <a:gd name="T10" fmla="*/ 15 w 62"/>
                <a:gd name="T11" fmla="*/ 2585 h 2595"/>
                <a:gd name="T12" fmla="*/ 0 w 62"/>
                <a:gd name="T13" fmla="*/ 2595 h 2595"/>
                <a:gd name="T14" fmla="*/ 0 w 62"/>
                <a:gd name="T15" fmla="*/ 67 h 2595"/>
                <a:gd name="T16" fmla="*/ 0 w 62"/>
                <a:gd name="T17" fmla="*/ 0 h 2595"/>
                <a:gd name="T18" fmla="*/ 15 w 62"/>
                <a:gd name="T19" fmla="*/ 11 h 2595"/>
                <a:gd name="T20" fmla="*/ 31 w 62"/>
                <a:gd name="T21" fmla="*/ 21 h 2595"/>
                <a:gd name="T22" fmla="*/ 47 w 62"/>
                <a:gd name="T23" fmla="*/ 31 h 2595"/>
                <a:gd name="T24" fmla="*/ 62 w 62"/>
                <a:gd name="T25" fmla="*/ 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62 w 62"/>
                <a:gd name="T3" fmla="*/ 0 h 1963"/>
                <a:gd name="T4" fmla="*/ 62 w 62"/>
                <a:gd name="T5" fmla="*/ 1940 h 1963"/>
                <a:gd name="T6" fmla="*/ 47 w 62"/>
                <a:gd name="T7" fmla="*/ 1946 h 1963"/>
                <a:gd name="T8" fmla="*/ 31 w 62"/>
                <a:gd name="T9" fmla="*/ 1953 h 1963"/>
                <a:gd name="T10" fmla="*/ 16 w 62"/>
                <a:gd name="T11" fmla="*/ 1957 h 1963"/>
                <a:gd name="T12" fmla="*/ 0 w 62"/>
                <a:gd name="T13" fmla="*/ 1963 h 1963"/>
                <a:gd name="T14" fmla="*/ 0 w 62"/>
                <a:gd name="T15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62 w 62"/>
                <a:gd name="T3" fmla="*/ 0 h 1920"/>
                <a:gd name="T4" fmla="*/ 62 w 62"/>
                <a:gd name="T5" fmla="*/ 1894 h 1920"/>
                <a:gd name="T6" fmla="*/ 46 w 62"/>
                <a:gd name="T7" fmla="*/ 1901 h 1920"/>
                <a:gd name="T8" fmla="*/ 31 w 62"/>
                <a:gd name="T9" fmla="*/ 1908 h 1920"/>
                <a:gd name="T10" fmla="*/ 15 w 62"/>
                <a:gd name="T11" fmla="*/ 1913 h 1920"/>
                <a:gd name="T12" fmla="*/ 0 w 62"/>
                <a:gd name="T13" fmla="*/ 1920 h 1920"/>
                <a:gd name="T14" fmla="*/ 0 w 62"/>
                <a:gd name="T1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62 w 62"/>
                <a:gd name="T3" fmla="*/ 0 h 1514"/>
                <a:gd name="T4" fmla="*/ 62 w 62"/>
                <a:gd name="T5" fmla="*/ 1505 h 1514"/>
                <a:gd name="T6" fmla="*/ 47 w 62"/>
                <a:gd name="T7" fmla="*/ 1507 h 1514"/>
                <a:gd name="T8" fmla="*/ 31 w 62"/>
                <a:gd name="T9" fmla="*/ 1510 h 1514"/>
                <a:gd name="T10" fmla="*/ 16 w 62"/>
                <a:gd name="T11" fmla="*/ 1512 h 1514"/>
                <a:gd name="T12" fmla="*/ 0 w 62"/>
                <a:gd name="T13" fmla="*/ 1514 h 1514"/>
                <a:gd name="T14" fmla="*/ 0 w 62"/>
                <a:gd name="T15" fmla="*/ 0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61 w 61"/>
                <a:gd name="T3" fmla="*/ 0 h 1496"/>
                <a:gd name="T4" fmla="*/ 61 w 61"/>
                <a:gd name="T5" fmla="*/ 1484 h 1496"/>
                <a:gd name="T6" fmla="*/ 45 w 61"/>
                <a:gd name="T7" fmla="*/ 1487 h 1496"/>
                <a:gd name="T8" fmla="*/ 30 w 61"/>
                <a:gd name="T9" fmla="*/ 1490 h 1496"/>
                <a:gd name="T10" fmla="*/ 14 w 61"/>
                <a:gd name="T11" fmla="*/ 1493 h 1496"/>
                <a:gd name="T12" fmla="*/ 0 w 61"/>
                <a:gd name="T13" fmla="*/ 1496 h 1496"/>
                <a:gd name="T14" fmla="*/ 0 w 61"/>
                <a:gd name="T15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62 w 62"/>
                <a:gd name="T3" fmla="*/ 0 h 1161"/>
                <a:gd name="T4" fmla="*/ 62 w 62"/>
                <a:gd name="T5" fmla="*/ 1161 h 1161"/>
                <a:gd name="T6" fmla="*/ 47 w 62"/>
                <a:gd name="T7" fmla="*/ 1161 h 1161"/>
                <a:gd name="T8" fmla="*/ 31 w 62"/>
                <a:gd name="T9" fmla="*/ 1161 h 1161"/>
                <a:gd name="T10" fmla="*/ 16 w 62"/>
                <a:gd name="T11" fmla="*/ 1160 h 1161"/>
                <a:gd name="T12" fmla="*/ 0 w 62"/>
                <a:gd name="T13" fmla="*/ 1160 h 1161"/>
                <a:gd name="T14" fmla="*/ 0 w 62"/>
                <a:gd name="T15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62 w 62"/>
                <a:gd name="T3" fmla="*/ 0 h 1162"/>
                <a:gd name="T4" fmla="*/ 62 w 62"/>
                <a:gd name="T5" fmla="*/ 1161 h 1162"/>
                <a:gd name="T6" fmla="*/ 46 w 62"/>
                <a:gd name="T7" fmla="*/ 1161 h 1162"/>
                <a:gd name="T8" fmla="*/ 31 w 62"/>
                <a:gd name="T9" fmla="*/ 1161 h 1162"/>
                <a:gd name="T10" fmla="*/ 15 w 62"/>
                <a:gd name="T11" fmla="*/ 1161 h 1162"/>
                <a:gd name="T12" fmla="*/ 0 w 62"/>
                <a:gd name="T13" fmla="*/ 1162 h 1162"/>
                <a:gd name="T14" fmla="*/ 0 w 62"/>
                <a:gd name="T15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61 w 61"/>
                <a:gd name="T3" fmla="*/ 0 h 845"/>
                <a:gd name="T4" fmla="*/ 61 w 61"/>
                <a:gd name="T5" fmla="*/ 845 h 845"/>
                <a:gd name="T6" fmla="*/ 47 w 61"/>
                <a:gd name="T7" fmla="*/ 843 h 845"/>
                <a:gd name="T8" fmla="*/ 31 w 61"/>
                <a:gd name="T9" fmla="*/ 840 h 845"/>
                <a:gd name="T10" fmla="*/ 15 w 61"/>
                <a:gd name="T11" fmla="*/ 837 h 845"/>
                <a:gd name="T12" fmla="*/ 0 w 61"/>
                <a:gd name="T13" fmla="*/ 834 h 845"/>
                <a:gd name="T14" fmla="*/ 0 w 61"/>
                <a:gd name="T15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62 w 62"/>
                <a:gd name="T3" fmla="*/ 0 h 864"/>
                <a:gd name="T4" fmla="*/ 62 w 62"/>
                <a:gd name="T5" fmla="*/ 864 h 864"/>
                <a:gd name="T6" fmla="*/ 46 w 62"/>
                <a:gd name="T7" fmla="*/ 863 h 864"/>
                <a:gd name="T8" fmla="*/ 31 w 62"/>
                <a:gd name="T9" fmla="*/ 859 h 864"/>
                <a:gd name="T10" fmla="*/ 15 w 62"/>
                <a:gd name="T11" fmla="*/ 857 h 864"/>
                <a:gd name="T12" fmla="*/ 0 w 62"/>
                <a:gd name="T13" fmla="*/ 854 h 864"/>
                <a:gd name="T14" fmla="*/ 0 w 62"/>
                <a:gd name="T1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62 w 62"/>
                <a:gd name="T3" fmla="*/ 0 h 572"/>
                <a:gd name="T4" fmla="*/ 62 w 62"/>
                <a:gd name="T5" fmla="*/ 572 h 572"/>
                <a:gd name="T6" fmla="*/ 46 w 62"/>
                <a:gd name="T7" fmla="*/ 567 h 572"/>
                <a:gd name="T8" fmla="*/ 31 w 62"/>
                <a:gd name="T9" fmla="*/ 562 h 572"/>
                <a:gd name="T10" fmla="*/ 15 w 62"/>
                <a:gd name="T11" fmla="*/ 557 h 572"/>
                <a:gd name="T12" fmla="*/ 0 w 62"/>
                <a:gd name="T13" fmla="*/ 551 h 572"/>
                <a:gd name="T14" fmla="*/ 0 w 62"/>
                <a:gd name="T15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62 w 62"/>
                <a:gd name="T3" fmla="*/ 0 h 533"/>
                <a:gd name="T4" fmla="*/ 62 w 62"/>
                <a:gd name="T5" fmla="*/ 533 h 533"/>
                <a:gd name="T6" fmla="*/ 46 w 62"/>
                <a:gd name="T7" fmla="*/ 527 h 533"/>
                <a:gd name="T8" fmla="*/ 31 w 62"/>
                <a:gd name="T9" fmla="*/ 521 h 533"/>
                <a:gd name="T10" fmla="*/ 15 w 62"/>
                <a:gd name="T11" fmla="*/ 516 h 533"/>
                <a:gd name="T12" fmla="*/ 0 w 62"/>
                <a:gd name="T13" fmla="*/ 509 h 533"/>
                <a:gd name="T14" fmla="*/ 0 w 62"/>
                <a:gd name="T1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62 w 62"/>
                <a:gd name="T3" fmla="*/ 0 h 185"/>
                <a:gd name="T4" fmla="*/ 62 w 62"/>
                <a:gd name="T5" fmla="*/ 185 h 185"/>
                <a:gd name="T6" fmla="*/ 46 w 62"/>
                <a:gd name="T7" fmla="*/ 175 h 185"/>
                <a:gd name="T8" fmla="*/ 31 w 62"/>
                <a:gd name="T9" fmla="*/ 164 h 185"/>
                <a:gd name="T10" fmla="*/ 15 w 62"/>
                <a:gd name="T11" fmla="*/ 153 h 185"/>
                <a:gd name="T12" fmla="*/ 0 w 62"/>
                <a:gd name="T13" fmla="*/ 142 h 185"/>
                <a:gd name="T14" fmla="*/ 0 w 62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62 w 62"/>
                <a:gd name="T3" fmla="*/ 0 h 246"/>
                <a:gd name="T4" fmla="*/ 62 w 62"/>
                <a:gd name="T5" fmla="*/ 246 h 246"/>
                <a:gd name="T6" fmla="*/ 46 w 62"/>
                <a:gd name="T7" fmla="*/ 238 h 246"/>
                <a:gd name="T8" fmla="*/ 30 w 62"/>
                <a:gd name="T9" fmla="*/ 229 h 246"/>
                <a:gd name="T10" fmla="*/ 15 w 62"/>
                <a:gd name="T11" fmla="*/ 221 h 246"/>
                <a:gd name="T12" fmla="*/ 0 w 62"/>
                <a:gd name="T13" fmla="*/ 212 h 246"/>
                <a:gd name="T14" fmla="*/ 0 w 62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7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563 w 4390"/>
                <a:gd name="T1" fmla="*/ 550 h 3324"/>
                <a:gd name="T2" fmla="*/ 426 w 4390"/>
                <a:gd name="T3" fmla="*/ 678 h 3324"/>
                <a:gd name="T4" fmla="*/ 306 w 4390"/>
                <a:gd name="T5" fmla="*/ 814 h 3324"/>
                <a:gd name="T6" fmla="*/ 204 w 4390"/>
                <a:gd name="T7" fmla="*/ 961 h 3324"/>
                <a:gd name="T8" fmla="*/ 122 w 4390"/>
                <a:gd name="T9" fmla="*/ 1116 h 3324"/>
                <a:gd name="T10" fmla="*/ 59 w 4390"/>
                <a:gd name="T11" fmla="*/ 1277 h 3324"/>
                <a:gd name="T12" fmla="*/ 19 w 4390"/>
                <a:gd name="T13" fmla="*/ 1445 h 3324"/>
                <a:gd name="T14" fmla="*/ 1 w 4390"/>
                <a:gd name="T15" fmla="*/ 1618 h 3324"/>
                <a:gd name="T16" fmla="*/ 6 w 4390"/>
                <a:gd name="T17" fmla="*/ 1794 h 3324"/>
                <a:gd name="T18" fmla="*/ 36 w 4390"/>
                <a:gd name="T19" fmla="*/ 1964 h 3324"/>
                <a:gd name="T20" fmla="*/ 88 w 4390"/>
                <a:gd name="T21" fmla="*/ 2129 h 3324"/>
                <a:gd name="T22" fmla="*/ 161 w 4390"/>
                <a:gd name="T23" fmla="*/ 2287 h 3324"/>
                <a:gd name="T24" fmla="*/ 253 w 4390"/>
                <a:gd name="T25" fmla="*/ 2438 h 3324"/>
                <a:gd name="T26" fmla="*/ 364 w 4390"/>
                <a:gd name="T27" fmla="*/ 2580 h 3324"/>
                <a:gd name="T28" fmla="*/ 493 w 4390"/>
                <a:gd name="T29" fmla="*/ 2712 h 3324"/>
                <a:gd name="T30" fmla="*/ 638 w 4390"/>
                <a:gd name="T31" fmla="*/ 2834 h 3324"/>
                <a:gd name="T32" fmla="*/ 1093 w 4390"/>
                <a:gd name="T33" fmla="*/ 222 h 3324"/>
                <a:gd name="T34" fmla="*/ 999 w 4390"/>
                <a:gd name="T35" fmla="*/ 3058 h 3324"/>
                <a:gd name="T36" fmla="*/ 1124 w 4390"/>
                <a:gd name="T37" fmla="*/ 3116 h 3324"/>
                <a:gd name="T38" fmla="*/ 1510 w 4390"/>
                <a:gd name="T39" fmla="*/ 79 h 3324"/>
                <a:gd name="T40" fmla="*/ 1478 w 4390"/>
                <a:gd name="T41" fmla="*/ 3237 h 3324"/>
                <a:gd name="T42" fmla="*/ 1573 w 4390"/>
                <a:gd name="T43" fmla="*/ 64 h 3324"/>
                <a:gd name="T44" fmla="*/ 1927 w 4390"/>
                <a:gd name="T45" fmla="*/ 8 h 3324"/>
                <a:gd name="T46" fmla="*/ 1927 w 4390"/>
                <a:gd name="T47" fmla="*/ 3316 h 3324"/>
                <a:gd name="T48" fmla="*/ 2022 w 4390"/>
                <a:gd name="T49" fmla="*/ 1 h 3324"/>
                <a:gd name="T50" fmla="*/ 2438 w 4390"/>
                <a:gd name="T51" fmla="*/ 3318 h 3324"/>
                <a:gd name="T52" fmla="*/ 2470 w 4390"/>
                <a:gd name="T53" fmla="*/ 9 h 3324"/>
                <a:gd name="T54" fmla="*/ 2344 w 4390"/>
                <a:gd name="T55" fmla="*/ 0 h 3324"/>
                <a:gd name="T56" fmla="*/ 2856 w 4390"/>
                <a:gd name="T57" fmla="*/ 3250 h 3324"/>
                <a:gd name="T58" fmla="*/ 2888 w 4390"/>
                <a:gd name="T59" fmla="*/ 80 h 3324"/>
                <a:gd name="T60" fmla="*/ 2793 w 4390"/>
                <a:gd name="T61" fmla="*/ 3265 h 3324"/>
                <a:gd name="T62" fmla="*/ 3336 w 4390"/>
                <a:gd name="T63" fmla="*/ 3085 h 3324"/>
                <a:gd name="T64" fmla="*/ 3305 w 4390"/>
                <a:gd name="T65" fmla="*/ 225 h 3324"/>
                <a:gd name="T66" fmla="*/ 3689 w 4390"/>
                <a:gd name="T67" fmla="*/ 2880 h 3324"/>
                <a:gd name="T68" fmla="*/ 3844 w 4390"/>
                <a:gd name="T69" fmla="*/ 2760 h 3324"/>
                <a:gd name="T70" fmla="*/ 3981 w 4390"/>
                <a:gd name="T71" fmla="*/ 2629 h 3324"/>
                <a:gd name="T72" fmla="*/ 4101 w 4390"/>
                <a:gd name="T73" fmla="*/ 2488 h 3324"/>
                <a:gd name="T74" fmla="*/ 4202 w 4390"/>
                <a:gd name="T75" fmla="*/ 2337 h 3324"/>
                <a:gd name="T76" fmla="*/ 4282 w 4390"/>
                <a:gd name="T77" fmla="*/ 2178 h 3324"/>
                <a:gd name="T78" fmla="*/ 4341 w 4390"/>
                <a:gd name="T79" fmla="*/ 2012 h 3324"/>
                <a:gd name="T80" fmla="*/ 4378 w 4390"/>
                <a:gd name="T81" fmla="*/ 1840 h 3324"/>
                <a:gd name="T82" fmla="*/ 4390 w 4390"/>
                <a:gd name="T83" fmla="*/ 1663 h 3324"/>
                <a:gd name="T84" fmla="*/ 4378 w 4390"/>
                <a:gd name="T85" fmla="*/ 1484 h 3324"/>
                <a:gd name="T86" fmla="*/ 4341 w 4390"/>
                <a:gd name="T87" fmla="*/ 1312 h 3324"/>
                <a:gd name="T88" fmla="*/ 4282 w 4390"/>
                <a:gd name="T89" fmla="*/ 1146 h 3324"/>
                <a:gd name="T90" fmla="*/ 4202 w 4390"/>
                <a:gd name="T91" fmla="*/ 987 h 3324"/>
                <a:gd name="T92" fmla="*/ 4101 w 4390"/>
                <a:gd name="T93" fmla="*/ 836 h 3324"/>
                <a:gd name="T94" fmla="*/ 3981 w 4390"/>
                <a:gd name="T95" fmla="*/ 695 h 3324"/>
                <a:gd name="T96" fmla="*/ 3844 w 4390"/>
                <a:gd name="T97" fmla="*/ 564 h 3324"/>
                <a:gd name="T98" fmla="*/ 3689 w 4390"/>
                <a:gd name="T99" fmla="*/ 444 h 3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638 w 676"/>
                <a:gd name="T1" fmla="*/ 29 h 2402"/>
                <a:gd name="T2" fmla="*/ 563 w 676"/>
                <a:gd name="T3" fmla="*/ 89 h 2402"/>
                <a:gd name="T4" fmla="*/ 493 w 676"/>
                <a:gd name="T5" fmla="*/ 151 h 2402"/>
                <a:gd name="T6" fmla="*/ 426 w 676"/>
                <a:gd name="T7" fmla="*/ 217 h 2402"/>
                <a:gd name="T8" fmla="*/ 364 w 676"/>
                <a:gd name="T9" fmla="*/ 283 h 2402"/>
                <a:gd name="T10" fmla="*/ 306 w 676"/>
                <a:gd name="T11" fmla="*/ 353 h 2402"/>
                <a:gd name="T12" fmla="*/ 253 w 676"/>
                <a:gd name="T13" fmla="*/ 426 h 2402"/>
                <a:gd name="T14" fmla="*/ 204 w 676"/>
                <a:gd name="T15" fmla="*/ 500 h 2402"/>
                <a:gd name="T16" fmla="*/ 161 w 676"/>
                <a:gd name="T17" fmla="*/ 577 h 2402"/>
                <a:gd name="T18" fmla="*/ 122 w 676"/>
                <a:gd name="T19" fmla="*/ 655 h 2402"/>
                <a:gd name="T20" fmla="*/ 88 w 676"/>
                <a:gd name="T21" fmla="*/ 734 h 2402"/>
                <a:gd name="T22" fmla="*/ 59 w 676"/>
                <a:gd name="T23" fmla="*/ 816 h 2402"/>
                <a:gd name="T24" fmla="*/ 36 w 676"/>
                <a:gd name="T25" fmla="*/ 899 h 2402"/>
                <a:gd name="T26" fmla="*/ 19 w 676"/>
                <a:gd name="T27" fmla="*/ 984 h 2402"/>
                <a:gd name="T28" fmla="*/ 6 w 676"/>
                <a:gd name="T29" fmla="*/ 1070 h 2402"/>
                <a:gd name="T30" fmla="*/ 1 w 676"/>
                <a:gd name="T31" fmla="*/ 1157 h 2402"/>
                <a:gd name="T32" fmla="*/ 1 w 676"/>
                <a:gd name="T33" fmla="*/ 1245 h 2402"/>
                <a:gd name="T34" fmla="*/ 6 w 676"/>
                <a:gd name="T35" fmla="*/ 1333 h 2402"/>
                <a:gd name="T36" fmla="*/ 19 w 676"/>
                <a:gd name="T37" fmla="*/ 1418 h 2402"/>
                <a:gd name="T38" fmla="*/ 36 w 676"/>
                <a:gd name="T39" fmla="*/ 1503 h 2402"/>
                <a:gd name="T40" fmla="*/ 59 w 676"/>
                <a:gd name="T41" fmla="*/ 1586 h 2402"/>
                <a:gd name="T42" fmla="*/ 88 w 676"/>
                <a:gd name="T43" fmla="*/ 1668 h 2402"/>
                <a:gd name="T44" fmla="*/ 122 w 676"/>
                <a:gd name="T45" fmla="*/ 1748 h 2402"/>
                <a:gd name="T46" fmla="*/ 161 w 676"/>
                <a:gd name="T47" fmla="*/ 1826 h 2402"/>
                <a:gd name="T48" fmla="*/ 204 w 676"/>
                <a:gd name="T49" fmla="*/ 1902 h 2402"/>
                <a:gd name="T50" fmla="*/ 253 w 676"/>
                <a:gd name="T51" fmla="*/ 1977 h 2402"/>
                <a:gd name="T52" fmla="*/ 306 w 676"/>
                <a:gd name="T53" fmla="*/ 2048 h 2402"/>
                <a:gd name="T54" fmla="*/ 364 w 676"/>
                <a:gd name="T55" fmla="*/ 2119 h 2402"/>
                <a:gd name="T56" fmla="*/ 426 w 676"/>
                <a:gd name="T57" fmla="*/ 2187 h 2402"/>
                <a:gd name="T58" fmla="*/ 493 w 676"/>
                <a:gd name="T59" fmla="*/ 2251 h 2402"/>
                <a:gd name="T60" fmla="*/ 563 w 676"/>
                <a:gd name="T61" fmla="*/ 2313 h 2402"/>
                <a:gd name="T62" fmla="*/ 638 w 676"/>
                <a:gd name="T63" fmla="*/ 2373 h 2402"/>
                <a:gd name="T64" fmla="*/ 676 w 676"/>
                <a:gd name="T65" fmla="*/ 0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125 w 125"/>
                <a:gd name="T1" fmla="*/ 0 h 2908"/>
                <a:gd name="T2" fmla="*/ 94 w 125"/>
                <a:gd name="T3" fmla="*/ 14 h 2908"/>
                <a:gd name="T4" fmla="*/ 62 w 125"/>
                <a:gd name="T5" fmla="*/ 29 h 2908"/>
                <a:gd name="T6" fmla="*/ 31 w 125"/>
                <a:gd name="T7" fmla="*/ 43 h 2908"/>
                <a:gd name="T8" fmla="*/ 0 w 125"/>
                <a:gd name="T9" fmla="*/ 58 h 2908"/>
                <a:gd name="T10" fmla="*/ 0 w 125"/>
                <a:gd name="T11" fmla="*/ 2850 h 2908"/>
                <a:gd name="T12" fmla="*/ 31 w 125"/>
                <a:gd name="T13" fmla="*/ 2865 h 2908"/>
                <a:gd name="T14" fmla="*/ 62 w 125"/>
                <a:gd name="T15" fmla="*/ 2880 h 2908"/>
                <a:gd name="T16" fmla="*/ 94 w 125"/>
                <a:gd name="T17" fmla="*/ 2894 h 2908"/>
                <a:gd name="T18" fmla="*/ 125 w 125"/>
                <a:gd name="T19" fmla="*/ 2908 h 2908"/>
                <a:gd name="T20" fmla="*/ 125 w 125"/>
                <a:gd name="T21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125 w 125"/>
                <a:gd name="T1" fmla="*/ 0 h 3196"/>
                <a:gd name="T2" fmla="*/ 93 w 125"/>
                <a:gd name="T3" fmla="*/ 7 h 3196"/>
                <a:gd name="T4" fmla="*/ 62 w 125"/>
                <a:gd name="T5" fmla="*/ 15 h 3196"/>
                <a:gd name="T6" fmla="*/ 30 w 125"/>
                <a:gd name="T7" fmla="*/ 23 h 3196"/>
                <a:gd name="T8" fmla="*/ 0 w 125"/>
                <a:gd name="T9" fmla="*/ 31 h 3196"/>
                <a:gd name="T10" fmla="*/ 0 w 125"/>
                <a:gd name="T11" fmla="*/ 3165 h 3196"/>
                <a:gd name="T12" fmla="*/ 30 w 125"/>
                <a:gd name="T13" fmla="*/ 3173 h 3196"/>
                <a:gd name="T14" fmla="*/ 62 w 125"/>
                <a:gd name="T15" fmla="*/ 3181 h 3196"/>
                <a:gd name="T16" fmla="*/ 93 w 125"/>
                <a:gd name="T17" fmla="*/ 3189 h 3196"/>
                <a:gd name="T18" fmla="*/ 125 w 125"/>
                <a:gd name="T19" fmla="*/ 3196 h 3196"/>
                <a:gd name="T20" fmla="*/ 125 w 125"/>
                <a:gd name="T21" fmla="*/ 0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126 w 126"/>
                <a:gd name="T1" fmla="*/ 0 h 3322"/>
                <a:gd name="T2" fmla="*/ 94 w 126"/>
                <a:gd name="T3" fmla="*/ 2 h 3322"/>
                <a:gd name="T4" fmla="*/ 63 w 126"/>
                <a:gd name="T5" fmla="*/ 5 h 3322"/>
                <a:gd name="T6" fmla="*/ 31 w 126"/>
                <a:gd name="T7" fmla="*/ 7 h 3322"/>
                <a:gd name="T8" fmla="*/ 0 w 126"/>
                <a:gd name="T9" fmla="*/ 10 h 3322"/>
                <a:gd name="T10" fmla="*/ 0 w 126"/>
                <a:gd name="T11" fmla="*/ 11 h 3322"/>
                <a:gd name="T12" fmla="*/ 0 w 126"/>
                <a:gd name="T13" fmla="*/ 11 h 3322"/>
                <a:gd name="T14" fmla="*/ 0 w 126"/>
                <a:gd name="T15" fmla="*/ 3312 h 3322"/>
                <a:gd name="T16" fmla="*/ 31 w 126"/>
                <a:gd name="T17" fmla="*/ 3315 h 3322"/>
                <a:gd name="T18" fmla="*/ 63 w 126"/>
                <a:gd name="T19" fmla="*/ 3317 h 3322"/>
                <a:gd name="T20" fmla="*/ 94 w 126"/>
                <a:gd name="T21" fmla="*/ 3320 h 3322"/>
                <a:gd name="T22" fmla="*/ 126 w 126"/>
                <a:gd name="T23" fmla="*/ 3322 h 3322"/>
                <a:gd name="T24" fmla="*/ 126 w 126"/>
                <a:gd name="T25" fmla="*/ 0 h 3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3324 h 3324"/>
                <a:gd name="T2" fmla="*/ 32 w 126"/>
                <a:gd name="T3" fmla="*/ 3323 h 3324"/>
                <a:gd name="T4" fmla="*/ 63 w 126"/>
                <a:gd name="T5" fmla="*/ 3321 h 3324"/>
                <a:gd name="T6" fmla="*/ 94 w 126"/>
                <a:gd name="T7" fmla="*/ 3318 h 3324"/>
                <a:gd name="T8" fmla="*/ 126 w 126"/>
                <a:gd name="T9" fmla="*/ 3315 h 3324"/>
                <a:gd name="T10" fmla="*/ 126 w 126"/>
                <a:gd name="T11" fmla="*/ 12 h 3324"/>
                <a:gd name="T12" fmla="*/ 126 w 126"/>
                <a:gd name="T13" fmla="*/ 12 h 3324"/>
                <a:gd name="T14" fmla="*/ 126 w 126"/>
                <a:gd name="T15" fmla="*/ 9 h 3324"/>
                <a:gd name="T16" fmla="*/ 94 w 126"/>
                <a:gd name="T17" fmla="*/ 6 h 3324"/>
                <a:gd name="T18" fmla="*/ 63 w 126"/>
                <a:gd name="T19" fmla="*/ 3 h 3324"/>
                <a:gd name="T20" fmla="*/ 32 w 126"/>
                <a:gd name="T21" fmla="*/ 1 h 3324"/>
                <a:gd name="T22" fmla="*/ 0 w 126"/>
                <a:gd name="T23" fmla="*/ 0 h 3324"/>
                <a:gd name="T24" fmla="*/ 0 w 126"/>
                <a:gd name="T25" fmla="*/ 3324 h 3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3207 h 3207"/>
                <a:gd name="T2" fmla="*/ 32 w 125"/>
                <a:gd name="T3" fmla="*/ 3201 h 3207"/>
                <a:gd name="T4" fmla="*/ 63 w 125"/>
                <a:gd name="T5" fmla="*/ 3192 h 3207"/>
                <a:gd name="T6" fmla="*/ 95 w 125"/>
                <a:gd name="T7" fmla="*/ 3186 h 3207"/>
                <a:gd name="T8" fmla="*/ 125 w 125"/>
                <a:gd name="T9" fmla="*/ 3178 h 3207"/>
                <a:gd name="T10" fmla="*/ 125 w 125"/>
                <a:gd name="T11" fmla="*/ 30 h 3207"/>
                <a:gd name="T12" fmla="*/ 95 w 125"/>
                <a:gd name="T13" fmla="*/ 22 h 3207"/>
                <a:gd name="T14" fmla="*/ 63 w 125"/>
                <a:gd name="T15" fmla="*/ 15 h 3207"/>
                <a:gd name="T16" fmla="*/ 32 w 125"/>
                <a:gd name="T17" fmla="*/ 7 h 3207"/>
                <a:gd name="T18" fmla="*/ 0 w 125"/>
                <a:gd name="T19" fmla="*/ 0 h 3207"/>
                <a:gd name="T20" fmla="*/ 0 w 125"/>
                <a:gd name="T21" fmla="*/ 3207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2928 h 2928"/>
                <a:gd name="T2" fmla="*/ 32 w 126"/>
                <a:gd name="T3" fmla="*/ 2914 h 2928"/>
                <a:gd name="T4" fmla="*/ 64 w 126"/>
                <a:gd name="T5" fmla="*/ 2901 h 2928"/>
                <a:gd name="T6" fmla="*/ 95 w 126"/>
                <a:gd name="T7" fmla="*/ 2887 h 2928"/>
                <a:gd name="T8" fmla="*/ 126 w 126"/>
                <a:gd name="T9" fmla="*/ 2872 h 2928"/>
                <a:gd name="T10" fmla="*/ 126 w 126"/>
                <a:gd name="T11" fmla="*/ 56 h 2928"/>
                <a:gd name="T12" fmla="*/ 95 w 126"/>
                <a:gd name="T13" fmla="*/ 41 h 2928"/>
                <a:gd name="T14" fmla="*/ 64 w 126"/>
                <a:gd name="T15" fmla="*/ 27 h 2928"/>
                <a:gd name="T16" fmla="*/ 32 w 126"/>
                <a:gd name="T17" fmla="*/ 14 h 2928"/>
                <a:gd name="T18" fmla="*/ 0 w 126"/>
                <a:gd name="T19" fmla="*/ 0 h 2928"/>
                <a:gd name="T20" fmla="*/ 0 w 126"/>
                <a:gd name="T21" fmla="*/ 2928 h 2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40 w 701"/>
                <a:gd name="T1" fmla="*/ 2407 h 2436"/>
                <a:gd name="T2" fmla="*/ 117 w 701"/>
                <a:gd name="T3" fmla="*/ 2347 h 2436"/>
                <a:gd name="T4" fmla="*/ 190 w 701"/>
                <a:gd name="T5" fmla="*/ 2284 h 2436"/>
                <a:gd name="T6" fmla="*/ 259 w 701"/>
                <a:gd name="T7" fmla="*/ 2218 h 2436"/>
                <a:gd name="T8" fmla="*/ 323 w 701"/>
                <a:gd name="T9" fmla="*/ 2151 h 2436"/>
                <a:gd name="T10" fmla="*/ 383 w 701"/>
                <a:gd name="T11" fmla="*/ 2080 h 2436"/>
                <a:gd name="T12" fmla="*/ 438 w 701"/>
                <a:gd name="T13" fmla="*/ 2007 h 2436"/>
                <a:gd name="T14" fmla="*/ 489 w 701"/>
                <a:gd name="T15" fmla="*/ 1932 h 2436"/>
                <a:gd name="T16" fmla="*/ 534 w 701"/>
                <a:gd name="T17" fmla="*/ 1854 h 2436"/>
                <a:gd name="T18" fmla="*/ 574 w 701"/>
                <a:gd name="T19" fmla="*/ 1774 h 2436"/>
                <a:gd name="T20" fmla="*/ 610 w 701"/>
                <a:gd name="T21" fmla="*/ 1694 h 2436"/>
                <a:gd name="T22" fmla="*/ 640 w 701"/>
                <a:gd name="T23" fmla="*/ 1611 h 2436"/>
                <a:gd name="T24" fmla="*/ 664 w 701"/>
                <a:gd name="T25" fmla="*/ 1526 h 2436"/>
                <a:gd name="T26" fmla="*/ 682 w 701"/>
                <a:gd name="T27" fmla="*/ 1439 h 2436"/>
                <a:gd name="T28" fmla="*/ 695 w 701"/>
                <a:gd name="T29" fmla="*/ 1352 h 2436"/>
                <a:gd name="T30" fmla="*/ 700 w 701"/>
                <a:gd name="T31" fmla="*/ 1263 h 2436"/>
                <a:gd name="T32" fmla="*/ 700 w 701"/>
                <a:gd name="T33" fmla="*/ 1174 h 2436"/>
                <a:gd name="T34" fmla="*/ 695 w 701"/>
                <a:gd name="T35" fmla="*/ 1084 h 2436"/>
                <a:gd name="T36" fmla="*/ 682 w 701"/>
                <a:gd name="T37" fmla="*/ 996 h 2436"/>
                <a:gd name="T38" fmla="*/ 664 w 701"/>
                <a:gd name="T39" fmla="*/ 910 h 2436"/>
                <a:gd name="T40" fmla="*/ 640 w 701"/>
                <a:gd name="T41" fmla="*/ 826 h 2436"/>
                <a:gd name="T42" fmla="*/ 610 w 701"/>
                <a:gd name="T43" fmla="*/ 743 h 2436"/>
                <a:gd name="T44" fmla="*/ 574 w 701"/>
                <a:gd name="T45" fmla="*/ 662 h 2436"/>
                <a:gd name="T46" fmla="*/ 534 w 701"/>
                <a:gd name="T47" fmla="*/ 582 h 2436"/>
                <a:gd name="T48" fmla="*/ 489 w 701"/>
                <a:gd name="T49" fmla="*/ 505 h 2436"/>
                <a:gd name="T50" fmla="*/ 438 w 701"/>
                <a:gd name="T51" fmla="*/ 429 h 2436"/>
                <a:gd name="T52" fmla="*/ 383 w 701"/>
                <a:gd name="T53" fmla="*/ 357 h 2436"/>
                <a:gd name="T54" fmla="*/ 323 w 701"/>
                <a:gd name="T55" fmla="*/ 285 h 2436"/>
                <a:gd name="T56" fmla="*/ 259 w 701"/>
                <a:gd name="T57" fmla="*/ 217 h 2436"/>
                <a:gd name="T58" fmla="*/ 190 w 701"/>
                <a:gd name="T59" fmla="*/ 152 h 2436"/>
                <a:gd name="T60" fmla="*/ 117 w 701"/>
                <a:gd name="T61" fmla="*/ 89 h 2436"/>
                <a:gd name="T62" fmla="*/ 40 w 701"/>
                <a:gd name="T63" fmla="*/ 29 h 2436"/>
                <a:gd name="T64" fmla="*/ 0 w 701"/>
                <a:gd name="T65" fmla="*/ 2436 h 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863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grpSp>
        <p:nvGrpSpPr>
          <p:cNvPr id="5" name="Group 6"/>
          <p:cNvGrpSpPr>
            <a:grpSpLocks noChangeAspect="1"/>
          </p:cNvGrpSpPr>
          <p:nvPr userDrawn="1"/>
        </p:nvGrpSpPr>
        <p:grpSpPr bwMode="auto">
          <a:xfrm>
            <a:off x="7121181" y="128588"/>
            <a:ext cx="1829144" cy="306505"/>
            <a:chOff x="0" y="0"/>
            <a:chExt cx="3050" cy="560"/>
          </a:xfrm>
        </p:grpSpPr>
        <p:sp>
          <p:nvSpPr>
            <p:cNvPr id="6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itchFamily="34" charset="0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0 w 2832"/>
                <a:gd name="T1" fmla="*/ 0 h 1265"/>
                <a:gd name="T2" fmla="*/ 0 w 2832"/>
                <a:gd name="T3" fmla="*/ 0 h 1265"/>
                <a:gd name="T4" fmla="*/ 0 w 2832"/>
                <a:gd name="T5" fmla="*/ 0 h 1265"/>
                <a:gd name="T6" fmla="*/ 0 w 2832"/>
                <a:gd name="T7" fmla="*/ 0 h 1265"/>
                <a:gd name="T8" fmla="*/ 0 w 2832"/>
                <a:gd name="T9" fmla="*/ 0 h 1265"/>
                <a:gd name="T10" fmla="*/ 0 w 2832"/>
                <a:gd name="T11" fmla="*/ 0 h 1265"/>
                <a:gd name="T12" fmla="*/ 0 w 2832"/>
                <a:gd name="T13" fmla="*/ 0 h 1265"/>
                <a:gd name="T14" fmla="*/ 0 w 2832"/>
                <a:gd name="T15" fmla="*/ 0 h 1265"/>
                <a:gd name="T16" fmla="*/ 0 w 2832"/>
                <a:gd name="T17" fmla="*/ 0 h 1265"/>
                <a:gd name="T18" fmla="*/ 0 w 2832"/>
                <a:gd name="T19" fmla="*/ 0 h 1265"/>
                <a:gd name="T20" fmla="*/ 0 w 2832"/>
                <a:gd name="T21" fmla="*/ 0 h 1265"/>
                <a:gd name="T22" fmla="*/ 0 w 2832"/>
                <a:gd name="T23" fmla="*/ 0 h 1265"/>
                <a:gd name="T24" fmla="*/ 0 w 2832"/>
                <a:gd name="T25" fmla="*/ 0 h 1265"/>
                <a:gd name="T26" fmla="*/ 0 w 2832"/>
                <a:gd name="T27" fmla="*/ 0 h 1265"/>
                <a:gd name="T28" fmla="*/ 0 w 2832"/>
                <a:gd name="T29" fmla="*/ 0 h 1265"/>
                <a:gd name="T30" fmla="*/ 0 w 2832"/>
                <a:gd name="T31" fmla="*/ 0 h 1265"/>
                <a:gd name="T32" fmla="*/ 0 w 2832"/>
                <a:gd name="T33" fmla="*/ 0 h 1265"/>
                <a:gd name="T34" fmla="*/ 0 w 2832"/>
                <a:gd name="T35" fmla="*/ 0 h 1265"/>
                <a:gd name="T36" fmla="*/ 0 w 2832"/>
                <a:gd name="T37" fmla="*/ 0 h 1265"/>
                <a:gd name="T38" fmla="*/ 0 w 2832"/>
                <a:gd name="T39" fmla="*/ 0 h 1265"/>
                <a:gd name="T40" fmla="*/ 0 w 2832"/>
                <a:gd name="T41" fmla="*/ 0 h 1265"/>
                <a:gd name="T42" fmla="*/ 0 w 2832"/>
                <a:gd name="T43" fmla="*/ 0 h 1265"/>
                <a:gd name="T44" fmla="*/ 0 w 2832"/>
                <a:gd name="T45" fmla="*/ 0 h 1265"/>
                <a:gd name="T46" fmla="*/ 0 w 2832"/>
                <a:gd name="T47" fmla="*/ 0 h 1265"/>
                <a:gd name="T48" fmla="*/ 0 w 2832"/>
                <a:gd name="T49" fmla="*/ 0 h 1265"/>
                <a:gd name="T50" fmla="*/ 0 w 2832"/>
                <a:gd name="T51" fmla="*/ 0 h 1265"/>
                <a:gd name="T52" fmla="*/ 0 w 2832"/>
                <a:gd name="T53" fmla="*/ 0 h 1265"/>
                <a:gd name="T54" fmla="*/ 0 w 2832"/>
                <a:gd name="T55" fmla="*/ 0 h 1265"/>
                <a:gd name="T56" fmla="*/ 0 w 2832"/>
                <a:gd name="T57" fmla="*/ 0 h 1265"/>
                <a:gd name="T58" fmla="*/ 0 w 2832"/>
                <a:gd name="T59" fmla="*/ 0 h 1265"/>
                <a:gd name="T60" fmla="*/ 0 w 2832"/>
                <a:gd name="T61" fmla="*/ 0 h 1265"/>
                <a:gd name="T62" fmla="*/ 0 w 2832"/>
                <a:gd name="T63" fmla="*/ 0 h 1265"/>
                <a:gd name="T64" fmla="*/ 0 w 2832"/>
                <a:gd name="T65" fmla="*/ 0 h 1265"/>
                <a:gd name="T66" fmla="*/ 0 w 2832"/>
                <a:gd name="T67" fmla="*/ 0 h 1265"/>
                <a:gd name="T68" fmla="*/ 0 w 2832"/>
                <a:gd name="T69" fmla="*/ 0 h 1265"/>
                <a:gd name="T70" fmla="*/ 0 w 2832"/>
                <a:gd name="T71" fmla="*/ 0 h 1265"/>
                <a:gd name="T72" fmla="*/ 0 w 2832"/>
                <a:gd name="T73" fmla="*/ 0 h 1265"/>
                <a:gd name="T74" fmla="*/ 0 w 2832"/>
                <a:gd name="T75" fmla="*/ 0 h 1265"/>
                <a:gd name="T76" fmla="*/ 0 w 2832"/>
                <a:gd name="T77" fmla="*/ 0 h 1265"/>
                <a:gd name="T78" fmla="*/ 0 w 2832"/>
                <a:gd name="T79" fmla="*/ 0 h 1265"/>
                <a:gd name="T80" fmla="*/ 0 w 2832"/>
                <a:gd name="T81" fmla="*/ 0 h 1265"/>
                <a:gd name="T82" fmla="*/ 0 w 2832"/>
                <a:gd name="T83" fmla="*/ 0 h 1265"/>
                <a:gd name="T84" fmla="*/ 0 w 2832"/>
                <a:gd name="T85" fmla="*/ 0 h 1265"/>
                <a:gd name="T86" fmla="*/ 0 w 2832"/>
                <a:gd name="T87" fmla="*/ 0 h 1265"/>
                <a:gd name="T88" fmla="*/ 0 w 2832"/>
                <a:gd name="T89" fmla="*/ 0 h 1265"/>
                <a:gd name="T90" fmla="*/ 0 w 2832"/>
                <a:gd name="T91" fmla="*/ 0 h 1265"/>
                <a:gd name="T92" fmla="*/ 0 w 2832"/>
                <a:gd name="T93" fmla="*/ 0 h 1265"/>
                <a:gd name="T94" fmla="*/ 0 w 2832"/>
                <a:gd name="T95" fmla="*/ 0 h 1265"/>
                <a:gd name="T96" fmla="*/ 0 w 2832"/>
                <a:gd name="T97" fmla="*/ 0 h 1265"/>
                <a:gd name="T98" fmla="*/ 0 w 2832"/>
                <a:gd name="T99" fmla="*/ 0 h 1265"/>
                <a:gd name="T100" fmla="*/ 0 w 2832"/>
                <a:gd name="T101" fmla="*/ 0 h 1265"/>
                <a:gd name="T102" fmla="*/ 0 w 2832"/>
                <a:gd name="T103" fmla="*/ 0 h 1265"/>
                <a:gd name="T104" fmla="*/ 0 w 2832"/>
                <a:gd name="T105" fmla="*/ 0 h 1265"/>
                <a:gd name="T106" fmla="*/ 0 w 2832"/>
                <a:gd name="T107" fmla="*/ 0 h 1265"/>
                <a:gd name="T108" fmla="*/ 0 w 2832"/>
                <a:gd name="T109" fmla="*/ 0 h 1265"/>
                <a:gd name="T110" fmla="*/ 0 w 2832"/>
                <a:gd name="T111" fmla="*/ 0 h 1265"/>
                <a:gd name="T112" fmla="*/ 0 w 2832"/>
                <a:gd name="T113" fmla="*/ 0 h 1265"/>
                <a:gd name="T114" fmla="*/ 0 w 2832"/>
                <a:gd name="T115" fmla="*/ 0 h 1265"/>
                <a:gd name="T116" fmla="*/ 0 w 2832"/>
                <a:gd name="T117" fmla="*/ 0 h 1265"/>
                <a:gd name="T118" fmla="*/ 0 w 2832"/>
                <a:gd name="T119" fmla="*/ 0 h 12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32"/>
                <a:gd name="T181" fmla="*/ 0 h 1265"/>
                <a:gd name="T182" fmla="*/ 2832 w 2832"/>
                <a:gd name="T183" fmla="*/ 1265 h 12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0 w 3012"/>
                <a:gd name="T1" fmla="*/ 0 h 3342"/>
                <a:gd name="T2" fmla="*/ 0 w 3012"/>
                <a:gd name="T3" fmla="*/ 0 h 3342"/>
                <a:gd name="T4" fmla="*/ 0 w 3012"/>
                <a:gd name="T5" fmla="*/ 0 h 3342"/>
                <a:gd name="T6" fmla="*/ 0 w 3012"/>
                <a:gd name="T7" fmla="*/ 0 h 3342"/>
                <a:gd name="T8" fmla="*/ 0 w 3012"/>
                <a:gd name="T9" fmla="*/ 0 h 3342"/>
                <a:gd name="T10" fmla="*/ 0 w 3012"/>
                <a:gd name="T11" fmla="*/ 0 h 3342"/>
                <a:gd name="T12" fmla="*/ 0 w 3012"/>
                <a:gd name="T13" fmla="*/ 0 h 3342"/>
                <a:gd name="T14" fmla="*/ 0 w 3012"/>
                <a:gd name="T15" fmla="*/ 0 h 3342"/>
                <a:gd name="T16" fmla="*/ 0 w 3012"/>
                <a:gd name="T17" fmla="*/ 0 h 3342"/>
                <a:gd name="T18" fmla="*/ 0 w 3012"/>
                <a:gd name="T19" fmla="*/ 0 h 3342"/>
                <a:gd name="T20" fmla="*/ 0 w 3012"/>
                <a:gd name="T21" fmla="*/ 0 h 3342"/>
                <a:gd name="T22" fmla="*/ 0 w 3012"/>
                <a:gd name="T23" fmla="*/ 0 h 3342"/>
                <a:gd name="T24" fmla="*/ 0 w 3012"/>
                <a:gd name="T25" fmla="*/ 0 h 3342"/>
                <a:gd name="T26" fmla="*/ 0 w 3012"/>
                <a:gd name="T27" fmla="*/ 0 h 3342"/>
                <a:gd name="T28" fmla="*/ 0 w 3012"/>
                <a:gd name="T29" fmla="*/ 0 h 3342"/>
                <a:gd name="T30" fmla="*/ 0 w 3012"/>
                <a:gd name="T31" fmla="*/ 0 h 3342"/>
                <a:gd name="T32" fmla="*/ 0 w 3012"/>
                <a:gd name="T33" fmla="*/ 0 h 3342"/>
                <a:gd name="T34" fmla="*/ 0 w 3012"/>
                <a:gd name="T35" fmla="*/ 0 h 3342"/>
                <a:gd name="T36" fmla="*/ 0 w 3012"/>
                <a:gd name="T37" fmla="*/ 0 h 3342"/>
                <a:gd name="T38" fmla="*/ 0 w 3012"/>
                <a:gd name="T39" fmla="*/ 0 h 3342"/>
                <a:gd name="T40" fmla="*/ 0 w 3012"/>
                <a:gd name="T41" fmla="*/ 0 h 3342"/>
                <a:gd name="T42" fmla="*/ 0 w 3012"/>
                <a:gd name="T43" fmla="*/ 0 h 3342"/>
                <a:gd name="T44" fmla="*/ 0 w 3012"/>
                <a:gd name="T45" fmla="*/ 0 h 3342"/>
                <a:gd name="T46" fmla="*/ 0 w 3012"/>
                <a:gd name="T47" fmla="*/ 0 h 3342"/>
                <a:gd name="T48" fmla="*/ 0 w 3012"/>
                <a:gd name="T49" fmla="*/ 0 h 3342"/>
                <a:gd name="T50" fmla="*/ 0 w 3012"/>
                <a:gd name="T51" fmla="*/ 0 h 3342"/>
                <a:gd name="T52" fmla="*/ 0 w 3012"/>
                <a:gd name="T53" fmla="*/ 0 h 3342"/>
                <a:gd name="T54" fmla="*/ 0 w 3012"/>
                <a:gd name="T55" fmla="*/ 0 h 3342"/>
                <a:gd name="T56" fmla="*/ 0 w 3012"/>
                <a:gd name="T57" fmla="*/ 0 h 3342"/>
                <a:gd name="T58" fmla="*/ 0 w 3012"/>
                <a:gd name="T59" fmla="*/ 0 h 3342"/>
                <a:gd name="T60" fmla="*/ 0 w 3012"/>
                <a:gd name="T61" fmla="*/ 0 h 3342"/>
                <a:gd name="T62" fmla="*/ 0 w 3012"/>
                <a:gd name="T63" fmla="*/ 0 h 3342"/>
                <a:gd name="T64" fmla="*/ 0 w 3012"/>
                <a:gd name="T65" fmla="*/ 0 h 3342"/>
                <a:gd name="T66" fmla="*/ 0 w 3012"/>
                <a:gd name="T67" fmla="*/ 0 h 3342"/>
                <a:gd name="T68" fmla="*/ 0 w 3012"/>
                <a:gd name="T69" fmla="*/ 0 h 3342"/>
                <a:gd name="T70" fmla="*/ 0 w 3012"/>
                <a:gd name="T71" fmla="*/ 0 h 3342"/>
                <a:gd name="T72" fmla="*/ 0 w 3012"/>
                <a:gd name="T73" fmla="*/ 0 h 3342"/>
                <a:gd name="T74" fmla="*/ 0 w 3012"/>
                <a:gd name="T75" fmla="*/ 0 h 3342"/>
                <a:gd name="T76" fmla="*/ 0 w 3012"/>
                <a:gd name="T77" fmla="*/ 0 h 3342"/>
                <a:gd name="T78" fmla="*/ 0 w 3012"/>
                <a:gd name="T79" fmla="*/ 0 h 3342"/>
                <a:gd name="T80" fmla="*/ 0 w 3012"/>
                <a:gd name="T81" fmla="*/ 0 h 3342"/>
                <a:gd name="T82" fmla="*/ 0 w 3012"/>
                <a:gd name="T83" fmla="*/ 0 h 3342"/>
                <a:gd name="T84" fmla="*/ 0 w 3012"/>
                <a:gd name="T85" fmla="*/ 0 h 3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2"/>
                <a:gd name="T130" fmla="*/ 0 h 3342"/>
                <a:gd name="T131" fmla="*/ 3012 w 3012"/>
                <a:gd name="T132" fmla="*/ 3342 h 3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0 w 3382"/>
                <a:gd name="T1" fmla="*/ 0 h 3343"/>
                <a:gd name="T2" fmla="*/ 0 w 3382"/>
                <a:gd name="T3" fmla="*/ 0 h 3343"/>
                <a:gd name="T4" fmla="*/ 0 w 3382"/>
                <a:gd name="T5" fmla="*/ 0 h 3343"/>
                <a:gd name="T6" fmla="*/ 0 w 3382"/>
                <a:gd name="T7" fmla="*/ 0 h 3343"/>
                <a:gd name="T8" fmla="*/ 0 w 3382"/>
                <a:gd name="T9" fmla="*/ 0 h 3343"/>
                <a:gd name="T10" fmla="*/ 0 w 3382"/>
                <a:gd name="T11" fmla="*/ 0 h 3343"/>
                <a:gd name="T12" fmla="*/ 0 w 3382"/>
                <a:gd name="T13" fmla="*/ 0 h 3343"/>
                <a:gd name="T14" fmla="*/ 0 w 3382"/>
                <a:gd name="T15" fmla="*/ 0 h 3343"/>
                <a:gd name="T16" fmla="*/ 0 w 3382"/>
                <a:gd name="T17" fmla="*/ 0 h 3343"/>
                <a:gd name="T18" fmla="*/ 0 w 3382"/>
                <a:gd name="T19" fmla="*/ 0 h 3343"/>
                <a:gd name="T20" fmla="*/ 0 w 3382"/>
                <a:gd name="T21" fmla="*/ 0 h 3343"/>
                <a:gd name="T22" fmla="*/ 0 w 3382"/>
                <a:gd name="T23" fmla="*/ 0 h 3343"/>
                <a:gd name="T24" fmla="*/ 0 w 3382"/>
                <a:gd name="T25" fmla="*/ 0 h 3343"/>
                <a:gd name="T26" fmla="*/ 0 w 3382"/>
                <a:gd name="T27" fmla="*/ 0 h 3343"/>
                <a:gd name="T28" fmla="*/ 0 w 3382"/>
                <a:gd name="T29" fmla="*/ 0 h 3343"/>
                <a:gd name="T30" fmla="*/ 0 w 3382"/>
                <a:gd name="T31" fmla="*/ 0 h 3343"/>
                <a:gd name="T32" fmla="*/ 0 w 3382"/>
                <a:gd name="T33" fmla="*/ 0 h 3343"/>
                <a:gd name="T34" fmla="*/ 0 w 3382"/>
                <a:gd name="T35" fmla="*/ 0 h 3343"/>
                <a:gd name="T36" fmla="*/ 0 w 3382"/>
                <a:gd name="T37" fmla="*/ 0 h 3343"/>
                <a:gd name="T38" fmla="*/ 0 w 3382"/>
                <a:gd name="T39" fmla="*/ 0 h 3343"/>
                <a:gd name="T40" fmla="*/ 0 w 3382"/>
                <a:gd name="T41" fmla="*/ 0 h 3343"/>
                <a:gd name="T42" fmla="*/ 0 w 3382"/>
                <a:gd name="T43" fmla="*/ 0 h 3343"/>
                <a:gd name="T44" fmla="*/ 0 w 3382"/>
                <a:gd name="T45" fmla="*/ 0 h 3343"/>
                <a:gd name="T46" fmla="*/ 0 w 3382"/>
                <a:gd name="T47" fmla="*/ 0 h 3343"/>
                <a:gd name="T48" fmla="*/ 0 w 3382"/>
                <a:gd name="T49" fmla="*/ 0 h 3343"/>
                <a:gd name="T50" fmla="*/ 0 w 3382"/>
                <a:gd name="T51" fmla="*/ 0 h 3343"/>
                <a:gd name="T52" fmla="*/ 0 w 3382"/>
                <a:gd name="T53" fmla="*/ 0 h 3343"/>
                <a:gd name="T54" fmla="*/ 0 w 3382"/>
                <a:gd name="T55" fmla="*/ 0 h 3343"/>
                <a:gd name="T56" fmla="*/ 0 w 3382"/>
                <a:gd name="T57" fmla="*/ 0 h 3343"/>
                <a:gd name="T58" fmla="*/ 0 w 3382"/>
                <a:gd name="T59" fmla="*/ 0 h 3343"/>
                <a:gd name="T60" fmla="*/ 0 w 3382"/>
                <a:gd name="T61" fmla="*/ 0 h 3343"/>
                <a:gd name="T62" fmla="*/ 0 w 3382"/>
                <a:gd name="T63" fmla="*/ 0 h 3343"/>
                <a:gd name="T64" fmla="*/ 0 w 3382"/>
                <a:gd name="T65" fmla="*/ 0 h 3343"/>
                <a:gd name="T66" fmla="*/ 0 w 3382"/>
                <a:gd name="T67" fmla="*/ 0 h 3343"/>
                <a:gd name="T68" fmla="*/ 0 w 3382"/>
                <a:gd name="T69" fmla="*/ 0 h 3343"/>
                <a:gd name="T70" fmla="*/ 0 w 3382"/>
                <a:gd name="T71" fmla="*/ 0 h 3343"/>
                <a:gd name="T72" fmla="*/ 0 w 3382"/>
                <a:gd name="T73" fmla="*/ 0 h 3343"/>
                <a:gd name="T74" fmla="*/ 0 w 3382"/>
                <a:gd name="T75" fmla="*/ 0 h 33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82"/>
                <a:gd name="T115" fmla="*/ 0 h 3343"/>
                <a:gd name="T116" fmla="*/ 3382 w 3382"/>
                <a:gd name="T117" fmla="*/ 3343 h 33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0 h 854"/>
                <a:gd name="T2" fmla="*/ 0 w 384"/>
                <a:gd name="T3" fmla="*/ 0 h 854"/>
                <a:gd name="T4" fmla="*/ 0 w 384"/>
                <a:gd name="T5" fmla="*/ 0 h 854"/>
                <a:gd name="T6" fmla="*/ 0 w 384"/>
                <a:gd name="T7" fmla="*/ 0 h 854"/>
                <a:gd name="T8" fmla="*/ 0 w 384"/>
                <a:gd name="T9" fmla="*/ 0 h 854"/>
                <a:gd name="T10" fmla="*/ 0 w 384"/>
                <a:gd name="T11" fmla="*/ 0 h 854"/>
                <a:gd name="T12" fmla="*/ 0 w 384"/>
                <a:gd name="T13" fmla="*/ 0 h 854"/>
                <a:gd name="T14" fmla="*/ 0 w 384"/>
                <a:gd name="T15" fmla="*/ 0 h 854"/>
                <a:gd name="T16" fmla="*/ 0 w 384"/>
                <a:gd name="T17" fmla="*/ 0 h 854"/>
                <a:gd name="T18" fmla="*/ 0 w 384"/>
                <a:gd name="T19" fmla="*/ 0 h 854"/>
                <a:gd name="T20" fmla="*/ 0 w 384"/>
                <a:gd name="T21" fmla="*/ 0 h 854"/>
                <a:gd name="T22" fmla="*/ 0 w 384"/>
                <a:gd name="T23" fmla="*/ 0 h 854"/>
                <a:gd name="T24" fmla="*/ 0 w 384"/>
                <a:gd name="T25" fmla="*/ 0 h 854"/>
                <a:gd name="T26" fmla="*/ 0 w 384"/>
                <a:gd name="T27" fmla="*/ 0 h 854"/>
                <a:gd name="T28" fmla="*/ 0 w 384"/>
                <a:gd name="T29" fmla="*/ 0 h 854"/>
                <a:gd name="T30" fmla="*/ 0 w 384"/>
                <a:gd name="T31" fmla="*/ 0 h 854"/>
                <a:gd name="T32" fmla="*/ 0 w 384"/>
                <a:gd name="T33" fmla="*/ 0 h 854"/>
                <a:gd name="T34" fmla="*/ 0 w 384"/>
                <a:gd name="T35" fmla="*/ 0 h 854"/>
                <a:gd name="T36" fmla="*/ 0 w 384"/>
                <a:gd name="T37" fmla="*/ 0 h 854"/>
                <a:gd name="T38" fmla="*/ 0 w 384"/>
                <a:gd name="T39" fmla="*/ 0 h 854"/>
                <a:gd name="T40" fmla="*/ 0 w 384"/>
                <a:gd name="T41" fmla="*/ 0 h 854"/>
                <a:gd name="T42" fmla="*/ 0 w 384"/>
                <a:gd name="T43" fmla="*/ 0 h 854"/>
                <a:gd name="T44" fmla="*/ 0 w 384"/>
                <a:gd name="T45" fmla="*/ 0 h 854"/>
                <a:gd name="T46" fmla="*/ 0 w 384"/>
                <a:gd name="T47" fmla="*/ 0 h 854"/>
                <a:gd name="T48" fmla="*/ 0 w 384"/>
                <a:gd name="T49" fmla="*/ 0 h 854"/>
                <a:gd name="T50" fmla="*/ 0 w 384"/>
                <a:gd name="T51" fmla="*/ 0 h 854"/>
                <a:gd name="T52" fmla="*/ 0 w 384"/>
                <a:gd name="T53" fmla="*/ 0 h 854"/>
                <a:gd name="T54" fmla="*/ 0 w 384"/>
                <a:gd name="T55" fmla="*/ 0 h 854"/>
                <a:gd name="T56" fmla="*/ 0 w 384"/>
                <a:gd name="T57" fmla="*/ 0 h 854"/>
                <a:gd name="T58" fmla="*/ 0 w 384"/>
                <a:gd name="T59" fmla="*/ 0 h 854"/>
                <a:gd name="T60" fmla="*/ 0 w 384"/>
                <a:gd name="T61" fmla="*/ 0 h 854"/>
                <a:gd name="T62" fmla="*/ 0 w 384"/>
                <a:gd name="T63" fmla="*/ 0 h 854"/>
                <a:gd name="T64" fmla="*/ 0 w 384"/>
                <a:gd name="T65" fmla="*/ 0 h 854"/>
                <a:gd name="T66" fmla="*/ 0 w 384"/>
                <a:gd name="T67" fmla="*/ 0 h 854"/>
                <a:gd name="T68" fmla="*/ 0 w 384"/>
                <a:gd name="T69" fmla="*/ 0 h 854"/>
                <a:gd name="T70" fmla="*/ 0 w 384"/>
                <a:gd name="T71" fmla="*/ 0 h 854"/>
                <a:gd name="T72" fmla="*/ 0 w 384"/>
                <a:gd name="T73" fmla="*/ 0 h 854"/>
                <a:gd name="T74" fmla="*/ 0 w 384"/>
                <a:gd name="T75" fmla="*/ 0 h 854"/>
                <a:gd name="T76" fmla="*/ 0 w 384"/>
                <a:gd name="T77" fmla="*/ 0 h 8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854"/>
                <a:gd name="T119" fmla="*/ 384 w 384"/>
                <a:gd name="T120" fmla="*/ 854 h 8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0 w 4827"/>
                <a:gd name="T1" fmla="*/ 0 h 1264"/>
                <a:gd name="T2" fmla="*/ 0 w 4827"/>
                <a:gd name="T3" fmla="*/ 0 h 1264"/>
                <a:gd name="T4" fmla="*/ 0 w 4827"/>
                <a:gd name="T5" fmla="*/ 0 h 1264"/>
                <a:gd name="T6" fmla="*/ 0 w 4827"/>
                <a:gd name="T7" fmla="*/ 0 h 1264"/>
                <a:gd name="T8" fmla="*/ 0 w 4827"/>
                <a:gd name="T9" fmla="*/ 0 h 1264"/>
                <a:gd name="T10" fmla="*/ 0 w 4827"/>
                <a:gd name="T11" fmla="*/ 0 h 1264"/>
                <a:gd name="T12" fmla="*/ 0 w 4827"/>
                <a:gd name="T13" fmla="*/ 0 h 1264"/>
                <a:gd name="T14" fmla="*/ 0 w 4827"/>
                <a:gd name="T15" fmla="*/ 0 h 1264"/>
                <a:gd name="T16" fmla="*/ 0 w 4827"/>
                <a:gd name="T17" fmla="*/ 0 h 1264"/>
                <a:gd name="T18" fmla="*/ 0 w 4827"/>
                <a:gd name="T19" fmla="*/ 0 h 1264"/>
                <a:gd name="T20" fmla="*/ 0 w 4827"/>
                <a:gd name="T21" fmla="*/ 0 h 1264"/>
                <a:gd name="T22" fmla="*/ 0 w 4827"/>
                <a:gd name="T23" fmla="*/ 0 h 1264"/>
                <a:gd name="T24" fmla="*/ 0 w 4827"/>
                <a:gd name="T25" fmla="*/ 0 h 1264"/>
                <a:gd name="T26" fmla="*/ 0 w 4827"/>
                <a:gd name="T27" fmla="*/ 0 h 1264"/>
                <a:gd name="T28" fmla="*/ 0 w 4827"/>
                <a:gd name="T29" fmla="*/ 0 h 1264"/>
                <a:gd name="T30" fmla="*/ 0 w 4827"/>
                <a:gd name="T31" fmla="*/ 0 h 1264"/>
                <a:gd name="T32" fmla="*/ 0 w 4827"/>
                <a:gd name="T33" fmla="*/ 0 h 1264"/>
                <a:gd name="T34" fmla="*/ 0 w 4827"/>
                <a:gd name="T35" fmla="*/ 0 h 1264"/>
                <a:gd name="T36" fmla="*/ 0 w 4827"/>
                <a:gd name="T37" fmla="*/ 0 h 1264"/>
                <a:gd name="T38" fmla="*/ 0 w 4827"/>
                <a:gd name="T39" fmla="*/ 0 h 1264"/>
                <a:gd name="T40" fmla="*/ 0 w 4827"/>
                <a:gd name="T41" fmla="*/ 0 h 1264"/>
                <a:gd name="T42" fmla="*/ 0 w 4827"/>
                <a:gd name="T43" fmla="*/ 0 h 1264"/>
                <a:gd name="T44" fmla="*/ 0 w 4827"/>
                <a:gd name="T45" fmla="*/ 0 h 1264"/>
                <a:gd name="T46" fmla="*/ 0 w 4827"/>
                <a:gd name="T47" fmla="*/ 0 h 1264"/>
                <a:gd name="T48" fmla="*/ 0 w 4827"/>
                <a:gd name="T49" fmla="*/ 0 h 1264"/>
                <a:gd name="T50" fmla="*/ 0 w 4827"/>
                <a:gd name="T51" fmla="*/ 0 h 1264"/>
                <a:gd name="T52" fmla="*/ 0 w 4827"/>
                <a:gd name="T53" fmla="*/ 0 h 1264"/>
                <a:gd name="T54" fmla="*/ 0 w 4827"/>
                <a:gd name="T55" fmla="*/ 0 h 1264"/>
                <a:gd name="T56" fmla="*/ 0 w 4827"/>
                <a:gd name="T57" fmla="*/ 0 h 1264"/>
                <a:gd name="T58" fmla="*/ 0 w 4827"/>
                <a:gd name="T59" fmla="*/ 0 h 1264"/>
                <a:gd name="T60" fmla="*/ 0 w 4827"/>
                <a:gd name="T61" fmla="*/ 0 h 1264"/>
                <a:gd name="T62" fmla="*/ 0 w 4827"/>
                <a:gd name="T63" fmla="*/ 0 h 1264"/>
                <a:gd name="T64" fmla="*/ 0 w 4827"/>
                <a:gd name="T65" fmla="*/ 0 h 1264"/>
                <a:gd name="T66" fmla="*/ 0 w 4827"/>
                <a:gd name="T67" fmla="*/ 0 h 1264"/>
                <a:gd name="T68" fmla="*/ 0 w 4827"/>
                <a:gd name="T69" fmla="*/ 0 h 1264"/>
                <a:gd name="T70" fmla="*/ 0 w 4827"/>
                <a:gd name="T71" fmla="*/ 0 h 1264"/>
                <a:gd name="T72" fmla="*/ 0 w 4827"/>
                <a:gd name="T73" fmla="*/ 0 h 1264"/>
                <a:gd name="T74" fmla="*/ 0 w 4827"/>
                <a:gd name="T75" fmla="*/ 0 h 1264"/>
                <a:gd name="T76" fmla="*/ 0 w 4827"/>
                <a:gd name="T77" fmla="*/ 0 h 1264"/>
                <a:gd name="T78" fmla="*/ 0 w 4827"/>
                <a:gd name="T79" fmla="*/ 0 h 1264"/>
                <a:gd name="T80" fmla="*/ 0 w 4827"/>
                <a:gd name="T81" fmla="*/ 0 h 1264"/>
                <a:gd name="T82" fmla="*/ 0 w 4827"/>
                <a:gd name="T83" fmla="*/ 0 h 1264"/>
                <a:gd name="T84" fmla="*/ 0 w 4827"/>
                <a:gd name="T85" fmla="*/ 0 h 1264"/>
                <a:gd name="T86" fmla="*/ 0 w 4827"/>
                <a:gd name="T87" fmla="*/ 0 h 1264"/>
                <a:gd name="T88" fmla="*/ 0 w 4827"/>
                <a:gd name="T89" fmla="*/ 0 h 1264"/>
                <a:gd name="T90" fmla="*/ 0 w 4827"/>
                <a:gd name="T91" fmla="*/ 0 h 1264"/>
                <a:gd name="T92" fmla="*/ 0 w 4827"/>
                <a:gd name="T93" fmla="*/ 0 h 1264"/>
                <a:gd name="T94" fmla="*/ 0 w 4827"/>
                <a:gd name="T95" fmla="*/ 0 h 1264"/>
                <a:gd name="T96" fmla="*/ 0 w 4827"/>
                <a:gd name="T97" fmla="*/ 0 h 1264"/>
                <a:gd name="T98" fmla="*/ 0 w 4827"/>
                <a:gd name="T99" fmla="*/ 0 h 1264"/>
                <a:gd name="T100" fmla="*/ 0 w 4827"/>
                <a:gd name="T101" fmla="*/ 0 h 1264"/>
                <a:gd name="T102" fmla="*/ 0 w 4827"/>
                <a:gd name="T103" fmla="*/ 0 h 1264"/>
                <a:gd name="T104" fmla="*/ 0 w 4827"/>
                <a:gd name="T105" fmla="*/ 0 h 1264"/>
                <a:gd name="T106" fmla="*/ 0 w 4827"/>
                <a:gd name="T107" fmla="*/ 0 h 1264"/>
                <a:gd name="T108" fmla="*/ 0 w 4827"/>
                <a:gd name="T109" fmla="*/ 0 h 1264"/>
                <a:gd name="T110" fmla="*/ 0 w 4827"/>
                <a:gd name="T111" fmla="*/ 0 h 1264"/>
                <a:gd name="T112" fmla="*/ 0 w 4827"/>
                <a:gd name="T113" fmla="*/ 0 h 1264"/>
                <a:gd name="T114" fmla="*/ 0 w 4827"/>
                <a:gd name="T115" fmla="*/ 0 h 1264"/>
                <a:gd name="T116" fmla="*/ 0 w 4827"/>
                <a:gd name="T117" fmla="*/ 0 h 1264"/>
                <a:gd name="T118" fmla="*/ 0 w 4827"/>
                <a:gd name="T119" fmla="*/ 0 h 1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27"/>
                <a:gd name="T181" fmla="*/ 0 h 1264"/>
                <a:gd name="T182" fmla="*/ 4827 w 4827"/>
                <a:gd name="T183" fmla="*/ 1264 h 1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0 w 2768"/>
                <a:gd name="T1" fmla="*/ 0 h 3192"/>
                <a:gd name="T2" fmla="*/ 0 w 2768"/>
                <a:gd name="T3" fmla="*/ 0 h 3192"/>
                <a:gd name="T4" fmla="*/ 0 w 2768"/>
                <a:gd name="T5" fmla="*/ 0 h 3192"/>
                <a:gd name="T6" fmla="*/ 0 w 2768"/>
                <a:gd name="T7" fmla="*/ 0 h 3192"/>
                <a:gd name="T8" fmla="*/ 0 w 2768"/>
                <a:gd name="T9" fmla="*/ 0 h 3192"/>
                <a:gd name="T10" fmla="*/ 0 w 2768"/>
                <a:gd name="T11" fmla="*/ 0 h 3192"/>
                <a:gd name="T12" fmla="*/ 0 w 2768"/>
                <a:gd name="T13" fmla="*/ 0 h 3192"/>
                <a:gd name="T14" fmla="*/ 0 w 2768"/>
                <a:gd name="T15" fmla="*/ 0 h 3192"/>
                <a:gd name="T16" fmla="*/ 0 w 2768"/>
                <a:gd name="T17" fmla="*/ 0 h 3192"/>
                <a:gd name="T18" fmla="*/ 0 w 2768"/>
                <a:gd name="T19" fmla="*/ 0 h 3192"/>
                <a:gd name="T20" fmla="*/ 0 w 2768"/>
                <a:gd name="T21" fmla="*/ 0 h 3192"/>
                <a:gd name="T22" fmla="*/ 0 w 2768"/>
                <a:gd name="T23" fmla="*/ 0 h 3192"/>
                <a:gd name="T24" fmla="*/ 0 w 2768"/>
                <a:gd name="T25" fmla="*/ 0 h 3192"/>
                <a:gd name="T26" fmla="*/ 0 w 2768"/>
                <a:gd name="T27" fmla="*/ 0 h 3192"/>
                <a:gd name="T28" fmla="*/ 0 w 2768"/>
                <a:gd name="T29" fmla="*/ 0 h 3192"/>
                <a:gd name="T30" fmla="*/ 0 w 2768"/>
                <a:gd name="T31" fmla="*/ 0 h 3192"/>
                <a:gd name="T32" fmla="*/ 0 w 2768"/>
                <a:gd name="T33" fmla="*/ 0 h 3192"/>
                <a:gd name="T34" fmla="*/ 0 w 2768"/>
                <a:gd name="T35" fmla="*/ 0 h 3192"/>
                <a:gd name="T36" fmla="*/ 0 w 2768"/>
                <a:gd name="T37" fmla="*/ 0 h 3192"/>
                <a:gd name="T38" fmla="*/ 0 w 2768"/>
                <a:gd name="T39" fmla="*/ 0 h 3192"/>
                <a:gd name="T40" fmla="*/ 0 w 2768"/>
                <a:gd name="T41" fmla="*/ 0 h 3192"/>
                <a:gd name="T42" fmla="*/ 0 w 2768"/>
                <a:gd name="T43" fmla="*/ 0 h 3192"/>
                <a:gd name="T44" fmla="*/ 0 w 2768"/>
                <a:gd name="T45" fmla="*/ 0 h 3192"/>
                <a:gd name="T46" fmla="*/ 0 w 2768"/>
                <a:gd name="T47" fmla="*/ 0 h 3192"/>
                <a:gd name="T48" fmla="*/ 0 w 2768"/>
                <a:gd name="T49" fmla="*/ 0 h 3192"/>
                <a:gd name="T50" fmla="*/ 0 w 2768"/>
                <a:gd name="T51" fmla="*/ 0 h 3192"/>
                <a:gd name="T52" fmla="*/ 0 w 2768"/>
                <a:gd name="T53" fmla="*/ 0 h 3192"/>
                <a:gd name="T54" fmla="*/ 0 w 2768"/>
                <a:gd name="T55" fmla="*/ 0 h 3192"/>
                <a:gd name="T56" fmla="*/ 0 w 2768"/>
                <a:gd name="T57" fmla="*/ 0 h 3192"/>
                <a:gd name="T58" fmla="*/ 0 w 2768"/>
                <a:gd name="T59" fmla="*/ 0 h 3192"/>
                <a:gd name="T60" fmla="*/ 0 w 2768"/>
                <a:gd name="T61" fmla="*/ 0 h 3192"/>
                <a:gd name="T62" fmla="*/ 0 w 2768"/>
                <a:gd name="T63" fmla="*/ 0 h 3192"/>
                <a:gd name="T64" fmla="*/ 0 w 2768"/>
                <a:gd name="T65" fmla="*/ 0 h 3192"/>
                <a:gd name="T66" fmla="*/ 0 w 2768"/>
                <a:gd name="T67" fmla="*/ 0 h 3192"/>
                <a:gd name="T68" fmla="*/ 0 w 2768"/>
                <a:gd name="T69" fmla="*/ 0 h 3192"/>
                <a:gd name="T70" fmla="*/ 0 w 2768"/>
                <a:gd name="T71" fmla="*/ 0 h 3192"/>
                <a:gd name="T72" fmla="*/ 0 w 2768"/>
                <a:gd name="T73" fmla="*/ 0 h 3192"/>
                <a:gd name="T74" fmla="*/ 0 w 2768"/>
                <a:gd name="T75" fmla="*/ 0 h 3192"/>
                <a:gd name="T76" fmla="*/ 0 w 2768"/>
                <a:gd name="T77" fmla="*/ 0 h 3192"/>
                <a:gd name="T78" fmla="*/ 0 w 2768"/>
                <a:gd name="T79" fmla="*/ 0 h 3192"/>
                <a:gd name="T80" fmla="*/ 0 w 2768"/>
                <a:gd name="T81" fmla="*/ 0 h 3192"/>
                <a:gd name="T82" fmla="*/ 0 w 2768"/>
                <a:gd name="T83" fmla="*/ 0 h 3192"/>
                <a:gd name="T84" fmla="*/ 0 w 2768"/>
                <a:gd name="T85" fmla="*/ 0 h 3192"/>
                <a:gd name="T86" fmla="*/ 0 w 2768"/>
                <a:gd name="T87" fmla="*/ 0 h 3192"/>
                <a:gd name="T88" fmla="*/ 0 w 2768"/>
                <a:gd name="T89" fmla="*/ 0 h 3192"/>
                <a:gd name="T90" fmla="*/ 0 w 2768"/>
                <a:gd name="T91" fmla="*/ 0 h 3192"/>
                <a:gd name="T92" fmla="*/ 0 w 2768"/>
                <a:gd name="T93" fmla="*/ 0 h 3192"/>
                <a:gd name="T94" fmla="*/ 0 w 2768"/>
                <a:gd name="T95" fmla="*/ 0 h 3192"/>
                <a:gd name="T96" fmla="*/ 0 w 2768"/>
                <a:gd name="T97" fmla="*/ 0 h 3192"/>
                <a:gd name="T98" fmla="*/ 0 w 2768"/>
                <a:gd name="T99" fmla="*/ 0 h 3192"/>
                <a:gd name="T100" fmla="*/ 0 w 2768"/>
                <a:gd name="T101" fmla="*/ 0 h 3192"/>
                <a:gd name="T102" fmla="*/ 0 w 2768"/>
                <a:gd name="T103" fmla="*/ 0 h 3192"/>
                <a:gd name="T104" fmla="*/ 0 w 2768"/>
                <a:gd name="T105" fmla="*/ 0 h 3192"/>
                <a:gd name="T106" fmla="*/ 0 w 2768"/>
                <a:gd name="T107" fmla="*/ 0 h 3192"/>
                <a:gd name="T108" fmla="*/ 0 w 2768"/>
                <a:gd name="T109" fmla="*/ 0 h 3192"/>
                <a:gd name="T110" fmla="*/ 0 w 2768"/>
                <a:gd name="T111" fmla="*/ 0 h 3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68"/>
                <a:gd name="T169" fmla="*/ 0 h 3192"/>
                <a:gd name="T170" fmla="*/ 2768 w 2768"/>
                <a:gd name="T171" fmla="*/ 3192 h 3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0 w 2864"/>
                <a:gd name="T1" fmla="*/ 0 h 3029"/>
                <a:gd name="T2" fmla="*/ 0 w 2864"/>
                <a:gd name="T3" fmla="*/ 0 h 3029"/>
                <a:gd name="T4" fmla="*/ 0 w 2864"/>
                <a:gd name="T5" fmla="*/ 0 h 3029"/>
                <a:gd name="T6" fmla="*/ 0 w 2864"/>
                <a:gd name="T7" fmla="*/ 0 h 3029"/>
                <a:gd name="T8" fmla="*/ 0 w 2864"/>
                <a:gd name="T9" fmla="*/ 0 h 3029"/>
                <a:gd name="T10" fmla="*/ 0 w 2864"/>
                <a:gd name="T11" fmla="*/ 0 h 3029"/>
                <a:gd name="T12" fmla="*/ 0 w 2864"/>
                <a:gd name="T13" fmla="*/ 0 h 3029"/>
                <a:gd name="T14" fmla="*/ 0 w 2864"/>
                <a:gd name="T15" fmla="*/ 0 h 3029"/>
                <a:gd name="T16" fmla="*/ 0 w 2864"/>
                <a:gd name="T17" fmla="*/ 0 h 3029"/>
                <a:gd name="T18" fmla="*/ 0 w 2864"/>
                <a:gd name="T19" fmla="*/ 0 h 3029"/>
                <a:gd name="T20" fmla="*/ 0 w 2864"/>
                <a:gd name="T21" fmla="*/ 0 h 3029"/>
                <a:gd name="T22" fmla="*/ 0 w 2864"/>
                <a:gd name="T23" fmla="*/ 0 h 3029"/>
                <a:gd name="T24" fmla="*/ 0 w 2864"/>
                <a:gd name="T25" fmla="*/ 0 h 3029"/>
                <a:gd name="T26" fmla="*/ 0 w 2864"/>
                <a:gd name="T27" fmla="*/ 0 h 3029"/>
                <a:gd name="T28" fmla="*/ 0 w 2864"/>
                <a:gd name="T29" fmla="*/ 0 h 3029"/>
                <a:gd name="T30" fmla="*/ 0 w 2864"/>
                <a:gd name="T31" fmla="*/ 0 h 3029"/>
                <a:gd name="T32" fmla="*/ 0 w 2864"/>
                <a:gd name="T33" fmla="*/ 0 h 3029"/>
                <a:gd name="T34" fmla="*/ 0 w 2864"/>
                <a:gd name="T35" fmla="*/ 0 h 3029"/>
                <a:gd name="T36" fmla="*/ 0 w 2864"/>
                <a:gd name="T37" fmla="*/ 0 h 3029"/>
                <a:gd name="T38" fmla="*/ 0 w 2864"/>
                <a:gd name="T39" fmla="*/ 0 h 3029"/>
                <a:gd name="T40" fmla="*/ 0 w 2864"/>
                <a:gd name="T41" fmla="*/ 0 h 3029"/>
                <a:gd name="T42" fmla="*/ 0 w 2864"/>
                <a:gd name="T43" fmla="*/ 0 h 3029"/>
                <a:gd name="T44" fmla="*/ 0 w 2864"/>
                <a:gd name="T45" fmla="*/ 0 h 3029"/>
                <a:gd name="T46" fmla="*/ 0 w 2864"/>
                <a:gd name="T47" fmla="*/ 0 h 3029"/>
                <a:gd name="T48" fmla="*/ 0 w 2864"/>
                <a:gd name="T49" fmla="*/ 0 h 3029"/>
                <a:gd name="T50" fmla="*/ 0 w 2864"/>
                <a:gd name="T51" fmla="*/ 0 h 3029"/>
                <a:gd name="T52" fmla="*/ 0 w 2864"/>
                <a:gd name="T53" fmla="*/ 0 h 3029"/>
                <a:gd name="T54" fmla="*/ 0 w 2864"/>
                <a:gd name="T55" fmla="*/ 0 h 3029"/>
                <a:gd name="T56" fmla="*/ 0 w 2864"/>
                <a:gd name="T57" fmla="*/ 0 h 3029"/>
                <a:gd name="T58" fmla="*/ 0 w 2864"/>
                <a:gd name="T59" fmla="*/ 0 h 3029"/>
                <a:gd name="T60" fmla="*/ 0 w 2864"/>
                <a:gd name="T61" fmla="*/ 0 h 3029"/>
                <a:gd name="T62" fmla="*/ 0 w 2864"/>
                <a:gd name="T63" fmla="*/ 0 h 3029"/>
                <a:gd name="T64" fmla="*/ 0 w 2864"/>
                <a:gd name="T65" fmla="*/ 0 h 3029"/>
                <a:gd name="T66" fmla="*/ 0 w 2864"/>
                <a:gd name="T67" fmla="*/ 0 h 3029"/>
                <a:gd name="T68" fmla="*/ 0 w 2864"/>
                <a:gd name="T69" fmla="*/ 0 h 3029"/>
                <a:gd name="T70" fmla="*/ 0 w 2864"/>
                <a:gd name="T71" fmla="*/ 0 h 3029"/>
                <a:gd name="T72" fmla="*/ 0 w 2864"/>
                <a:gd name="T73" fmla="*/ 0 h 3029"/>
                <a:gd name="T74" fmla="*/ 0 w 2864"/>
                <a:gd name="T75" fmla="*/ 0 h 3029"/>
                <a:gd name="T76" fmla="*/ 0 w 2864"/>
                <a:gd name="T77" fmla="*/ 0 h 3029"/>
                <a:gd name="T78" fmla="*/ 0 w 2864"/>
                <a:gd name="T79" fmla="*/ 0 h 3029"/>
                <a:gd name="T80" fmla="*/ 0 w 2864"/>
                <a:gd name="T81" fmla="*/ 0 h 3029"/>
                <a:gd name="T82" fmla="*/ 0 w 2864"/>
                <a:gd name="T83" fmla="*/ 0 h 3029"/>
                <a:gd name="T84" fmla="*/ 0 w 2864"/>
                <a:gd name="T85" fmla="*/ 0 h 3029"/>
                <a:gd name="T86" fmla="*/ 0 w 2864"/>
                <a:gd name="T87" fmla="*/ 0 h 3029"/>
                <a:gd name="T88" fmla="*/ 0 w 2864"/>
                <a:gd name="T89" fmla="*/ 0 h 3029"/>
                <a:gd name="T90" fmla="*/ 0 w 2864"/>
                <a:gd name="T91" fmla="*/ 0 h 3029"/>
                <a:gd name="T92" fmla="*/ 0 w 2864"/>
                <a:gd name="T93" fmla="*/ 0 h 3029"/>
                <a:gd name="T94" fmla="*/ 0 w 2864"/>
                <a:gd name="T95" fmla="*/ 0 h 3029"/>
                <a:gd name="T96" fmla="*/ 0 w 2864"/>
                <a:gd name="T97" fmla="*/ 0 h 3029"/>
                <a:gd name="T98" fmla="*/ 0 w 2864"/>
                <a:gd name="T99" fmla="*/ 0 h 3029"/>
                <a:gd name="T100" fmla="*/ 0 w 2864"/>
                <a:gd name="T101" fmla="*/ 0 h 3029"/>
                <a:gd name="T102" fmla="*/ 0 w 2864"/>
                <a:gd name="T103" fmla="*/ 0 h 3029"/>
                <a:gd name="T104" fmla="*/ 0 w 2864"/>
                <a:gd name="T105" fmla="*/ 0 h 3029"/>
                <a:gd name="T106" fmla="*/ 0 w 2864"/>
                <a:gd name="T107" fmla="*/ 0 h 3029"/>
                <a:gd name="T108" fmla="*/ 0 w 2864"/>
                <a:gd name="T109" fmla="*/ 0 h 3029"/>
                <a:gd name="T110" fmla="*/ 0 w 2864"/>
                <a:gd name="T111" fmla="*/ 0 h 3029"/>
                <a:gd name="T112" fmla="*/ 0 w 2864"/>
                <a:gd name="T113" fmla="*/ 0 h 3029"/>
                <a:gd name="T114" fmla="*/ 0 w 2864"/>
                <a:gd name="T115" fmla="*/ 0 h 3029"/>
                <a:gd name="T116" fmla="*/ 0 w 2864"/>
                <a:gd name="T117" fmla="*/ 0 h 3029"/>
                <a:gd name="T118" fmla="*/ 0 w 2864"/>
                <a:gd name="T119" fmla="*/ 0 h 3029"/>
                <a:gd name="T120" fmla="*/ 0 w 2864"/>
                <a:gd name="T121" fmla="*/ 0 h 30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64"/>
                <a:gd name="T184" fmla="*/ 0 h 3029"/>
                <a:gd name="T185" fmla="*/ 2864 w 2864"/>
                <a:gd name="T186" fmla="*/ 3029 h 30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0 w 62"/>
                <a:gd name="T1" fmla="*/ 0 h 2732"/>
                <a:gd name="T2" fmla="*/ 0 w 62"/>
                <a:gd name="T3" fmla="*/ 0 h 2732"/>
                <a:gd name="T4" fmla="*/ 0 w 62"/>
                <a:gd name="T5" fmla="*/ 0 h 2732"/>
                <a:gd name="T6" fmla="*/ 0 w 62"/>
                <a:gd name="T7" fmla="*/ 0 h 2732"/>
                <a:gd name="T8" fmla="*/ 0 w 62"/>
                <a:gd name="T9" fmla="*/ 0 h 2732"/>
                <a:gd name="T10" fmla="*/ 0 w 62"/>
                <a:gd name="T11" fmla="*/ 0 h 2732"/>
                <a:gd name="T12" fmla="*/ 0 w 62"/>
                <a:gd name="T13" fmla="*/ 0 h 2732"/>
                <a:gd name="T14" fmla="*/ 0 w 62"/>
                <a:gd name="T15" fmla="*/ 0 h 2732"/>
                <a:gd name="T16" fmla="*/ 0 w 62"/>
                <a:gd name="T17" fmla="*/ 0 h 2732"/>
                <a:gd name="T18" fmla="*/ 0 w 62"/>
                <a:gd name="T19" fmla="*/ 0 h 2732"/>
                <a:gd name="T20" fmla="*/ 0 w 62"/>
                <a:gd name="T21" fmla="*/ 0 h 2732"/>
                <a:gd name="T22" fmla="*/ 0 w 62"/>
                <a:gd name="T23" fmla="*/ 0 h 2732"/>
                <a:gd name="T24" fmla="*/ 0 w 62"/>
                <a:gd name="T25" fmla="*/ 0 h 27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732"/>
                <a:gd name="T41" fmla="*/ 62 w 62"/>
                <a:gd name="T42" fmla="*/ 2732 h 27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0 w 62"/>
                <a:gd name="T1" fmla="*/ 0 h 2595"/>
                <a:gd name="T2" fmla="*/ 0 w 62"/>
                <a:gd name="T3" fmla="*/ 0 h 2595"/>
                <a:gd name="T4" fmla="*/ 0 w 62"/>
                <a:gd name="T5" fmla="*/ 0 h 2595"/>
                <a:gd name="T6" fmla="*/ 0 w 62"/>
                <a:gd name="T7" fmla="*/ 0 h 2595"/>
                <a:gd name="T8" fmla="*/ 0 w 62"/>
                <a:gd name="T9" fmla="*/ 0 h 2595"/>
                <a:gd name="T10" fmla="*/ 0 w 62"/>
                <a:gd name="T11" fmla="*/ 0 h 2595"/>
                <a:gd name="T12" fmla="*/ 0 w 62"/>
                <a:gd name="T13" fmla="*/ 0 h 2595"/>
                <a:gd name="T14" fmla="*/ 0 w 62"/>
                <a:gd name="T15" fmla="*/ 0 h 2595"/>
                <a:gd name="T16" fmla="*/ 0 w 62"/>
                <a:gd name="T17" fmla="*/ 0 h 2595"/>
                <a:gd name="T18" fmla="*/ 0 w 62"/>
                <a:gd name="T19" fmla="*/ 0 h 2595"/>
                <a:gd name="T20" fmla="*/ 0 w 62"/>
                <a:gd name="T21" fmla="*/ 0 h 2595"/>
                <a:gd name="T22" fmla="*/ 0 w 62"/>
                <a:gd name="T23" fmla="*/ 0 h 2595"/>
                <a:gd name="T24" fmla="*/ 0 w 62"/>
                <a:gd name="T25" fmla="*/ 0 h 2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595"/>
                <a:gd name="T41" fmla="*/ 62 w 62"/>
                <a:gd name="T42" fmla="*/ 2595 h 2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0 w 62"/>
                <a:gd name="T3" fmla="*/ 0 h 1963"/>
                <a:gd name="T4" fmla="*/ 0 w 62"/>
                <a:gd name="T5" fmla="*/ 0 h 1963"/>
                <a:gd name="T6" fmla="*/ 0 w 62"/>
                <a:gd name="T7" fmla="*/ 0 h 1963"/>
                <a:gd name="T8" fmla="*/ 0 w 62"/>
                <a:gd name="T9" fmla="*/ 0 h 1963"/>
                <a:gd name="T10" fmla="*/ 0 w 62"/>
                <a:gd name="T11" fmla="*/ 0 h 1963"/>
                <a:gd name="T12" fmla="*/ 0 w 62"/>
                <a:gd name="T13" fmla="*/ 0 h 1963"/>
                <a:gd name="T14" fmla="*/ 0 w 62"/>
                <a:gd name="T15" fmla="*/ 0 h 19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63"/>
                <a:gd name="T26" fmla="*/ 62 w 62"/>
                <a:gd name="T27" fmla="*/ 1963 h 19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0 w 62"/>
                <a:gd name="T3" fmla="*/ 0 h 1920"/>
                <a:gd name="T4" fmla="*/ 0 w 62"/>
                <a:gd name="T5" fmla="*/ 0 h 1920"/>
                <a:gd name="T6" fmla="*/ 0 w 62"/>
                <a:gd name="T7" fmla="*/ 0 h 1920"/>
                <a:gd name="T8" fmla="*/ 0 w 62"/>
                <a:gd name="T9" fmla="*/ 0 h 1920"/>
                <a:gd name="T10" fmla="*/ 0 w 62"/>
                <a:gd name="T11" fmla="*/ 0 h 1920"/>
                <a:gd name="T12" fmla="*/ 0 w 62"/>
                <a:gd name="T13" fmla="*/ 0 h 1920"/>
                <a:gd name="T14" fmla="*/ 0 w 62"/>
                <a:gd name="T15" fmla="*/ 0 h 19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20"/>
                <a:gd name="T26" fmla="*/ 62 w 62"/>
                <a:gd name="T27" fmla="*/ 1920 h 19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0 w 62"/>
                <a:gd name="T3" fmla="*/ 0 h 1514"/>
                <a:gd name="T4" fmla="*/ 0 w 62"/>
                <a:gd name="T5" fmla="*/ 0 h 1514"/>
                <a:gd name="T6" fmla="*/ 0 w 62"/>
                <a:gd name="T7" fmla="*/ 0 h 1514"/>
                <a:gd name="T8" fmla="*/ 0 w 62"/>
                <a:gd name="T9" fmla="*/ 0 h 1514"/>
                <a:gd name="T10" fmla="*/ 0 w 62"/>
                <a:gd name="T11" fmla="*/ 0 h 1514"/>
                <a:gd name="T12" fmla="*/ 0 w 62"/>
                <a:gd name="T13" fmla="*/ 0 h 1514"/>
                <a:gd name="T14" fmla="*/ 0 w 62"/>
                <a:gd name="T15" fmla="*/ 0 h 1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514"/>
                <a:gd name="T26" fmla="*/ 62 w 62"/>
                <a:gd name="T27" fmla="*/ 1514 h 15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0 w 61"/>
                <a:gd name="T3" fmla="*/ 0 h 1496"/>
                <a:gd name="T4" fmla="*/ 0 w 61"/>
                <a:gd name="T5" fmla="*/ 0 h 1496"/>
                <a:gd name="T6" fmla="*/ 0 w 61"/>
                <a:gd name="T7" fmla="*/ 0 h 1496"/>
                <a:gd name="T8" fmla="*/ 0 w 61"/>
                <a:gd name="T9" fmla="*/ 0 h 1496"/>
                <a:gd name="T10" fmla="*/ 0 w 61"/>
                <a:gd name="T11" fmla="*/ 0 h 1496"/>
                <a:gd name="T12" fmla="*/ 0 w 61"/>
                <a:gd name="T13" fmla="*/ 0 h 1496"/>
                <a:gd name="T14" fmla="*/ 0 w 61"/>
                <a:gd name="T15" fmla="*/ 0 h 1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496"/>
                <a:gd name="T26" fmla="*/ 61 w 61"/>
                <a:gd name="T27" fmla="*/ 1496 h 1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0 w 62"/>
                <a:gd name="T3" fmla="*/ 0 h 1161"/>
                <a:gd name="T4" fmla="*/ 0 w 62"/>
                <a:gd name="T5" fmla="*/ 0 h 1161"/>
                <a:gd name="T6" fmla="*/ 0 w 62"/>
                <a:gd name="T7" fmla="*/ 0 h 1161"/>
                <a:gd name="T8" fmla="*/ 0 w 62"/>
                <a:gd name="T9" fmla="*/ 0 h 1161"/>
                <a:gd name="T10" fmla="*/ 0 w 62"/>
                <a:gd name="T11" fmla="*/ 0 h 1161"/>
                <a:gd name="T12" fmla="*/ 0 w 62"/>
                <a:gd name="T13" fmla="*/ 0 h 1161"/>
                <a:gd name="T14" fmla="*/ 0 w 62"/>
                <a:gd name="T15" fmla="*/ 0 h 1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1"/>
                <a:gd name="T26" fmla="*/ 62 w 62"/>
                <a:gd name="T27" fmla="*/ 1161 h 11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0 w 62"/>
                <a:gd name="T3" fmla="*/ 0 h 1162"/>
                <a:gd name="T4" fmla="*/ 0 w 62"/>
                <a:gd name="T5" fmla="*/ 0 h 1162"/>
                <a:gd name="T6" fmla="*/ 0 w 62"/>
                <a:gd name="T7" fmla="*/ 0 h 1162"/>
                <a:gd name="T8" fmla="*/ 0 w 62"/>
                <a:gd name="T9" fmla="*/ 0 h 1162"/>
                <a:gd name="T10" fmla="*/ 0 w 62"/>
                <a:gd name="T11" fmla="*/ 0 h 1162"/>
                <a:gd name="T12" fmla="*/ 0 w 62"/>
                <a:gd name="T13" fmla="*/ 0 h 1162"/>
                <a:gd name="T14" fmla="*/ 0 w 62"/>
                <a:gd name="T15" fmla="*/ 0 h 1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2"/>
                <a:gd name="T26" fmla="*/ 62 w 62"/>
                <a:gd name="T27" fmla="*/ 1162 h 1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0 w 61"/>
                <a:gd name="T3" fmla="*/ 0 h 845"/>
                <a:gd name="T4" fmla="*/ 0 w 61"/>
                <a:gd name="T5" fmla="*/ 0 h 845"/>
                <a:gd name="T6" fmla="*/ 0 w 61"/>
                <a:gd name="T7" fmla="*/ 0 h 845"/>
                <a:gd name="T8" fmla="*/ 0 w 61"/>
                <a:gd name="T9" fmla="*/ 0 h 845"/>
                <a:gd name="T10" fmla="*/ 0 w 61"/>
                <a:gd name="T11" fmla="*/ 0 h 845"/>
                <a:gd name="T12" fmla="*/ 0 w 61"/>
                <a:gd name="T13" fmla="*/ 0 h 845"/>
                <a:gd name="T14" fmla="*/ 0 w 61"/>
                <a:gd name="T15" fmla="*/ 0 h 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845"/>
                <a:gd name="T26" fmla="*/ 61 w 61"/>
                <a:gd name="T27" fmla="*/ 845 h 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0 w 62"/>
                <a:gd name="T3" fmla="*/ 0 h 864"/>
                <a:gd name="T4" fmla="*/ 0 w 62"/>
                <a:gd name="T5" fmla="*/ 0 h 864"/>
                <a:gd name="T6" fmla="*/ 0 w 62"/>
                <a:gd name="T7" fmla="*/ 0 h 864"/>
                <a:gd name="T8" fmla="*/ 0 w 62"/>
                <a:gd name="T9" fmla="*/ 0 h 864"/>
                <a:gd name="T10" fmla="*/ 0 w 62"/>
                <a:gd name="T11" fmla="*/ 0 h 864"/>
                <a:gd name="T12" fmla="*/ 0 w 62"/>
                <a:gd name="T13" fmla="*/ 0 h 864"/>
                <a:gd name="T14" fmla="*/ 0 w 62"/>
                <a:gd name="T15" fmla="*/ 0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864"/>
                <a:gd name="T26" fmla="*/ 62 w 62"/>
                <a:gd name="T27" fmla="*/ 864 h 8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0 w 62"/>
                <a:gd name="T3" fmla="*/ 0 h 572"/>
                <a:gd name="T4" fmla="*/ 0 w 62"/>
                <a:gd name="T5" fmla="*/ 0 h 572"/>
                <a:gd name="T6" fmla="*/ 0 w 62"/>
                <a:gd name="T7" fmla="*/ 0 h 572"/>
                <a:gd name="T8" fmla="*/ 0 w 62"/>
                <a:gd name="T9" fmla="*/ 0 h 572"/>
                <a:gd name="T10" fmla="*/ 0 w 62"/>
                <a:gd name="T11" fmla="*/ 0 h 572"/>
                <a:gd name="T12" fmla="*/ 0 w 62"/>
                <a:gd name="T13" fmla="*/ 0 h 572"/>
                <a:gd name="T14" fmla="*/ 0 w 62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72"/>
                <a:gd name="T26" fmla="*/ 62 w 62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0 w 62"/>
                <a:gd name="T3" fmla="*/ 0 h 533"/>
                <a:gd name="T4" fmla="*/ 0 w 62"/>
                <a:gd name="T5" fmla="*/ 0 h 533"/>
                <a:gd name="T6" fmla="*/ 0 w 62"/>
                <a:gd name="T7" fmla="*/ 0 h 533"/>
                <a:gd name="T8" fmla="*/ 0 w 62"/>
                <a:gd name="T9" fmla="*/ 0 h 533"/>
                <a:gd name="T10" fmla="*/ 0 w 62"/>
                <a:gd name="T11" fmla="*/ 0 h 533"/>
                <a:gd name="T12" fmla="*/ 0 w 62"/>
                <a:gd name="T13" fmla="*/ 0 h 533"/>
                <a:gd name="T14" fmla="*/ 0 w 62"/>
                <a:gd name="T15" fmla="*/ 0 h 5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33"/>
                <a:gd name="T26" fmla="*/ 62 w 62"/>
                <a:gd name="T27" fmla="*/ 533 h 5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0 w 62"/>
                <a:gd name="T3" fmla="*/ 0 h 185"/>
                <a:gd name="T4" fmla="*/ 0 w 62"/>
                <a:gd name="T5" fmla="*/ 0 h 185"/>
                <a:gd name="T6" fmla="*/ 0 w 62"/>
                <a:gd name="T7" fmla="*/ 0 h 185"/>
                <a:gd name="T8" fmla="*/ 0 w 62"/>
                <a:gd name="T9" fmla="*/ 0 h 185"/>
                <a:gd name="T10" fmla="*/ 0 w 62"/>
                <a:gd name="T11" fmla="*/ 0 h 185"/>
                <a:gd name="T12" fmla="*/ 0 w 62"/>
                <a:gd name="T13" fmla="*/ 0 h 185"/>
                <a:gd name="T14" fmla="*/ 0 w 62"/>
                <a:gd name="T15" fmla="*/ 0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85"/>
                <a:gd name="T26" fmla="*/ 62 w 62"/>
                <a:gd name="T27" fmla="*/ 185 h 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0 w 62"/>
                <a:gd name="T3" fmla="*/ 0 h 246"/>
                <a:gd name="T4" fmla="*/ 0 w 62"/>
                <a:gd name="T5" fmla="*/ 0 h 246"/>
                <a:gd name="T6" fmla="*/ 0 w 62"/>
                <a:gd name="T7" fmla="*/ 0 h 246"/>
                <a:gd name="T8" fmla="*/ 0 w 62"/>
                <a:gd name="T9" fmla="*/ 0 h 246"/>
                <a:gd name="T10" fmla="*/ 0 w 62"/>
                <a:gd name="T11" fmla="*/ 0 h 246"/>
                <a:gd name="T12" fmla="*/ 0 w 62"/>
                <a:gd name="T13" fmla="*/ 0 h 246"/>
                <a:gd name="T14" fmla="*/ 0 w 62"/>
                <a:gd name="T15" fmla="*/ 0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246"/>
                <a:gd name="T26" fmla="*/ 62 w 62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0 w 4390"/>
                <a:gd name="T1" fmla="*/ 0 h 3324"/>
                <a:gd name="T2" fmla="*/ 0 w 4390"/>
                <a:gd name="T3" fmla="*/ 0 h 3324"/>
                <a:gd name="T4" fmla="*/ 0 w 4390"/>
                <a:gd name="T5" fmla="*/ 0 h 3324"/>
                <a:gd name="T6" fmla="*/ 0 w 4390"/>
                <a:gd name="T7" fmla="*/ 0 h 3324"/>
                <a:gd name="T8" fmla="*/ 0 w 4390"/>
                <a:gd name="T9" fmla="*/ 0 h 3324"/>
                <a:gd name="T10" fmla="*/ 0 w 4390"/>
                <a:gd name="T11" fmla="*/ 0 h 3324"/>
                <a:gd name="T12" fmla="*/ 0 w 4390"/>
                <a:gd name="T13" fmla="*/ 0 h 3324"/>
                <a:gd name="T14" fmla="*/ 0 w 4390"/>
                <a:gd name="T15" fmla="*/ 0 h 3324"/>
                <a:gd name="T16" fmla="*/ 0 w 4390"/>
                <a:gd name="T17" fmla="*/ 0 h 3324"/>
                <a:gd name="T18" fmla="*/ 0 w 4390"/>
                <a:gd name="T19" fmla="*/ 0 h 3324"/>
                <a:gd name="T20" fmla="*/ 0 w 4390"/>
                <a:gd name="T21" fmla="*/ 0 h 3324"/>
                <a:gd name="T22" fmla="*/ 0 w 4390"/>
                <a:gd name="T23" fmla="*/ 0 h 3324"/>
                <a:gd name="T24" fmla="*/ 0 w 4390"/>
                <a:gd name="T25" fmla="*/ 0 h 3324"/>
                <a:gd name="T26" fmla="*/ 0 w 4390"/>
                <a:gd name="T27" fmla="*/ 0 h 3324"/>
                <a:gd name="T28" fmla="*/ 0 w 4390"/>
                <a:gd name="T29" fmla="*/ 0 h 3324"/>
                <a:gd name="T30" fmla="*/ 0 w 4390"/>
                <a:gd name="T31" fmla="*/ 0 h 3324"/>
                <a:gd name="T32" fmla="*/ 0 w 4390"/>
                <a:gd name="T33" fmla="*/ 0 h 3324"/>
                <a:gd name="T34" fmla="*/ 0 w 4390"/>
                <a:gd name="T35" fmla="*/ 0 h 3324"/>
                <a:gd name="T36" fmla="*/ 0 w 4390"/>
                <a:gd name="T37" fmla="*/ 0 h 3324"/>
                <a:gd name="T38" fmla="*/ 0 w 4390"/>
                <a:gd name="T39" fmla="*/ 0 h 3324"/>
                <a:gd name="T40" fmla="*/ 0 w 4390"/>
                <a:gd name="T41" fmla="*/ 0 h 3324"/>
                <a:gd name="T42" fmla="*/ 0 w 4390"/>
                <a:gd name="T43" fmla="*/ 0 h 3324"/>
                <a:gd name="T44" fmla="*/ 0 w 4390"/>
                <a:gd name="T45" fmla="*/ 0 h 3324"/>
                <a:gd name="T46" fmla="*/ 0 w 4390"/>
                <a:gd name="T47" fmla="*/ 0 h 3324"/>
                <a:gd name="T48" fmla="*/ 0 w 4390"/>
                <a:gd name="T49" fmla="*/ 0 h 3324"/>
                <a:gd name="T50" fmla="*/ 0 w 4390"/>
                <a:gd name="T51" fmla="*/ 0 h 3324"/>
                <a:gd name="T52" fmla="*/ 0 w 4390"/>
                <a:gd name="T53" fmla="*/ 0 h 3324"/>
                <a:gd name="T54" fmla="*/ 0 w 4390"/>
                <a:gd name="T55" fmla="*/ 0 h 3324"/>
                <a:gd name="T56" fmla="*/ 0 w 4390"/>
                <a:gd name="T57" fmla="*/ 0 h 3324"/>
                <a:gd name="T58" fmla="*/ 0 w 4390"/>
                <a:gd name="T59" fmla="*/ 0 h 3324"/>
                <a:gd name="T60" fmla="*/ 0 w 4390"/>
                <a:gd name="T61" fmla="*/ 0 h 3324"/>
                <a:gd name="T62" fmla="*/ 0 w 4390"/>
                <a:gd name="T63" fmla="*/ 0 h 3324"/>
                <a:gd name="T64" fmla="*/ 0 w 4390"/>
                <a:gd name="T65" fmla="*/ 0 h 3324"/>
                <a:gd name="T66" fmla="*/ 0 w 4390"/>
                <a:gd name="T67" fmla="*/ 0 h 3324"/>
                <a:gd name="T68" fmla="*/ 0 w 4390"/>
                <a:gd name="T69" fmla="*/ 0 h 3324"/>
                <a:gd name="T70" fmla="*/ 0 w 4390"/>
                <a:gd name="T71" fmla="*/ 0 h 3324"/>
                <a:gd name="T72" fmla="*/ 0 w 4390"/>
                <a:gd name="T73" fmla="*/ 0 h 3324"/>
                <a:gd name="T74" fmla="*/ 0 w 4390"/>
                <a:gd name="T75" fmla="*/ 0 h 3324"/>
                <a:gd name="T76" fmla="*/ 0 w 4390"/>
                <a:gd name="T77" fmla="*/ 0 h 3324"/>
                <a:gd name="T78" fmla="*/ 0 w 4390"/>
                <a:gd name="T79" fmla="*/ 0 h 3324"/>
                <a:gd name="T80" fmla="*/ 0 w 4390"/>
                <a:gd name="T81" fmla="*/ 0 h 3324"/>
                <a:gd name="T82" fmla="*/ 0 w 4390"/>
                <a:gd name="T83" fmla="*/ 0 h 3324"/>
                <a:gd name="T84" fmla="*/ 0 w 4390"/>
                <a:gd name="T85" fmla="*/ 0 h 3324"/>
                <a:gd name="T86" fmla="*/ 0 w 4390"/>
                <a:gd name="T87" fmla="*/ 0 h 3324"/>
                <a:gd name="T88" fmla="*/ 0 w 4390"/>
                <a:gd name="T89" fmla="*/ 0 h 3324"/>
                <a:gd name="T90" fmla="*/ 0 w 4390"/>
                <a:gd name="T91" fmla="*/ 0 h 3324"/>
                <a:gd name="T92" fmla="*/ 0 w 4390"/>
                <a:gd name="T93" fmla="*/ 0 h 3324"/>
                <a:gd name="T94" fmla="*/ 0 w 4390"/>
                <a:gd name="T95" fmla="*/ 0 h 3324"/>
                <a:gd name="T96" fmla="*/ 0 w 4390"/>
                <a:gd name="T97" fmla="*/ 0 h 3324"/>
                <a:gd name="T98" fmla="*/ 0 w 4390"/>
                <a:gd name="T99" fmla="*/ 0 h 3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90"/>
                <a:gd name="T151" fmla="*/ 0 h 3324"/>
                <a:gd name="T152" fmla="*/ 4390 w 4390"/>
                <a:gd name="T153" fmla="*/ 3324 h 3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0 w 676"/>
                <a:gd name="T1" fmla="*/ 0 h 2402"/>
                <a:gd name="T2" fmla="*/ 0 w 676"/>
                <a:gd name="T3" fmla="*/ 0 h 2402"/>
                <a:gd name="T4" fmla="*/ 0 w 676"/>
                <a:gd name="T5" fmla="*/ 0 h 2402"/>
                <a:gd name="T6" fmla="*/ 0 w 676"/>
                <a:gd name="T7" fmla="*/ 0 h 2402"/>
                <a:gd name="T8" fmla="*/ 0 w 676"/>
                <a:gd name="T9" fmla="*/ 0 h 2402"/>
                <a:gd name="T10" fmla="*/ 0 w 676"/>
                <a:gd name="T11" fmla="*/ 0 h 2402"/>
                <a:gd name="T12" fmla="*/ 0 w 676"/>
                <a:gd name="T13" fmla="*/ 0 h 2402"/>
                <a:gd name="T14" fmla="*/ 0 w 676"/>
                <a:gd name="T15" fmla="*/ 0 h 2402"/>
                <a:gd name="T16" fmla="*/ 0 w 676"/>
                <a:gd name="T17" fmla="*/ 0 h 2402"/>
                <a:gd name="T18" fmla="*/ 0 w 676"/>
                <a:gd name="T19" fmla="*/ 0 h 2402"/>
                <a:gd name="T20" fmla="*/ 0 w 676"/>
                <a:gd name="T21" fmla="*/ 0 h 2402"/>
                <a:gd name="T22" fmla="*/ 0 w 676"/>
                <a:gd name="T23" fmla="*/ 0 h 2402"/>
                <a:gd name="T24" fmla="*/ 0 w 676"/>
                <a:gd name="T25" fmla="*/ 0 h 2402"/>
                <a:gd name="T26" fmla="*/ 0 w 676"/>
                <a:gd name="T27" fmla="*/ 0 h 2402"/>
                <a:gd name="T28" fmla="*/ 0 w 676"/>
                <a:gd name="T29" fmla="*/ 0 h 2402"/>
                <a:gd name="T30" fmla="*/ 0 w 676"/>
                <a:gd name="T31" fmla="*/ 0 h 2402"/>
                <a:gd name="T32" fmla="*/ 0 w 676"/>
                <a:gd name="T33" fmla="*/ 0 h 2402"/>
                <a:gd name="T34" fmla="*/ 0 w 676"/>
                <a:gd name="T35" fmla="*/ 0 h 2402"/>
                <a:gd name="T36" fmla="*/ 0 w 676"/>
                <a:gd name="T37" fmla="*/ 0 h 2402"/>
                <a:gd name="T38" fmla="*/ 0 w 676"/>
                <a:gd name="T39" fmla="*/ 0 h 2402"/>
                <a:gd name="T40" fmla="*/ 0 w 676"/>
                <a:gd name="T41" fmla="*/ 0 h 2402"/>
                <a:gd name="T42" fmla="*/ 0 w 676"/>
                <a:gd name="T43" fmla="*/ 0 h 2402"/>
                <a:gd name="T44" fmla="*/ 0 w 676"/>
                <a:gd name="T45" fmla="*/ 0 h 2402"/>
                <a:gd name="T46" fmla="*/ 0 w 676"/>
                <a:gd name="T47" fmla="*/ 0 h 2402"/>
                <a:gd name="T48" fmla="*/ 0 w 676"/>
                <a:gd name="T49" fmla="*/ 0 h 2402"/>
                <a:gd name="T50" fmla="*/ 0 w 676"/>
                <a:gd name="T51" fmla="*/ 0 h 2402"/>
                <a:gd name="T52" fmla="*/ 0 w 676"/>
                <a:gd name="T53" fmla="*/ 0 h 2402"/>
                <a:gd name="T54" fmla="*/ 0 w 676"/>
                <a:gd name="T55" fmla="*/ 0 h 2402"/>
                <a:gd name="T56" fmla="*/ 0 w 676"/>
                <a:gd name="T57" fmla="*/ 0 h 2402"/>
                <a:gd name="T58" fmla="*/ 0 w 676"/>
                <a:gd name="T59" fmla="*/ 0 h 2402"/>
                <a:gd name="T60" fmla="*/ 0 w 676"/>
                <a:gd name="T61" fmla="*/ 0 h 2402"/>
                <a:gd name="T62" fmla="*/ 0 w 676"/>
                <a:gd name="T63" fmla="*/ 0 h 2402"/>
                <a:gd name="T64" fmla="*/ 0 w 676"/>
                <a:gd name="T65" fmla="*/ 0 h 2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2402"/>
                <a:gd name="T101" fmla="*/ 676 w 676"/>
                <a:gd name="T102" fmla="*/ 2402 h 2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0 w 125"/>
                <a:gd name="T1" fmla="*/ 0 h 2908"/>
                <a:gd name="T2" fmla="*/ 0 w 125"/>
                <a:gd name="T3" fmla="*/ 0 h 2908"/>
                <a:gd name="T4" fmla="*/ 0 w 125"/>
                <a:gd name="T5" fmla="*/ 0 h 2908"/>
                <a:gd name="T6" fmla="*/ 0 w 125"/>
                <a:gd name="T7" fmla="*/ 0 h 2908"/>
                <a:gd name="T8" fmla="*/ 0 w 125"/>
                <a:gd name="T9" fmla="*/ 0 h 2908"/>
                <a:gd name="T10" fmla="*/ 0 w 125"/>
                <a:gd name="T11" fmla="*/ 0 h 2908"/>
                <a:gd name="T12" fmla="*/ 0 w 125"/>
                <a:gd name="T13" fmla="*/ 0 h 2908"/>
                <a:gd name="T14" fmla="*/ 0 w 125"/>
                <a:gd name="T15" fmla="*/ 0 h 2908"/>
                <a:gd name="T16" fmla="*/ 0 w 125"/>
                <a:gd name="T17" fmla="*/ 0 h 2908"/>
                <a:gd name="T18" fmla="*/ 0 w 125"/>
                <a:gd name="T19" fmla="*/ 0 h 2908"/>
                <a:gd name="T20" fmla="*/ 0 w 125"/>
                <a:gd name="T21" fmla="*/ 0 h 2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2908"/>
                <a:gd name="T35" fmla="*/ 125 w 125"/>
                <a:gd name="T36" fmla="*/ 2908 h 29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0 w 125"/>
                <a:gd name="T1" fmla="*/ 0 h 3196"/>
                <a:gd name="T2" fmla="*/ 0 w 125"/>
                <a:gd name="T3" fmla="*/ 0 h 3196"/>
                <a:gd name="T4" fmla="*/ 0 w 125"/>
                <a:gd name="T5" fmla="*/ 0 h 3196"/>
                <a:gd name="T6" fmla="*/ 0 w 125"/>
                <a:gd name="T7" fmla="*/ 0 h 3196"/>
                <a:gd name="T8" fmla="*/ 0 w 125"/>
                <a:gd name="T9" fmla="*/ 0 h 3196"/>
                <a:gd name="T10" fmla="*/ 0 w 125"/>
                <a:gd name="T11" fmla="*/ 0 h 3196"/>
                <a:gd name="T12" fmla="*/ 0 w 125"/>
                <a:gd name="T13" fmla="*/ 0 h 3196"/>
                <a:gd name="T14" fmla="*/ 0 w 125"/>
                <a:gd name="T15" fmla="*/ 0 h 3196"/>
                <a:gd name="T16" fmla="*/ 0 w 125"/>
                <a:gd name="T17" fmla="*/ 0 h 3196"/>
                <a:gd name="T18" fmla="*/ 0 w 125"/>
                <a:gd name="T19" fmla="*/ 0 h 3196"/>
                <a:gd name="T20" fmla="*/ 0 w 125"/>
                <a:gd name="T21" fmla="*/ 0 h 3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196"/>
                <a:gd name="T35" fmla="*/ 125 w 125"/>
                <a:gd name="T36" fmla="*/ 3196 h 3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0 w 126"/>
                <a:gd name="T1" fmla="*/ 0 h 3322"/>
                <a:gd name="T2" fmla="*/ 0 w 126"/>
                <a:gd name="T3" fmla="*/ 0 h 3322"/>
                <a:gd name="T4" fmla="*/ 0 w 126"/>
                <a:gd name="T5" fmla="*/ 0 h 3322"/>
                <a:gd name="T6" fmla="*/ 0 w 126"/>
                <a:gd name="T7" fmla="*/ 0 h 3322"/>
                <a:gd name="T8" fmla="*/ 0 w 126"/>
                <a:gd name="T9" fmla="*/ 0 h 3322"/>
                <a:gd name="T10" fmla="*/ 0 w 126"/>
                <a:gd name="T11" fmla="*/ 0 h 3322"/>
                <a:gd name="T12" fmla="*/ 0 w 126"/>
                <a:gd name="T13" fmla="*/ 0 h 3322"/>
                <a:gd name="T14" fmla="*/ 0 w 126"/>
                <a:gd name="T15" fmla="*/ 0 h 3322"/>
                <a:gd name="T16" fmla="*/ 0 w 126"/>
                <a:gd name="T17" fmla="*/ 0 h 3322"/>
                <a:gd name="T18" fmla="*/ 0 w 126"/>
                <a:gd name="T19" fmla="*/ 0 h 3322"/>
                <a:gd name="T20" fmla="*/ 0 w 126"/>
                <a:gd name="T21" fmla="*/ 0 h 3322"/>
                <a:gd name="T22" fmla="*/ 0 w 126"/>
                <a:gd name="T23" fmla="*/ 0 h 3322"/>
                <a:gd name="T24" fmla="*/ 0 w 126"/>
                <a:gd name="T25" fmla="*/ 0 h 3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2"/>
                <a:gd name="T41" fmla="*/ 126 w 126"/>
                <a:gd name="T42" fmla="*/ 3322 h 3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0 h 3324"/>
                <a:gd name="T2" fmla="*/ 0 w 126"/>
                <a:gd name="T3" fmla="*/ 0 h 3324"/>
                <a:gd name="T4" fmla="*/ 0 w 126"/>
                <a:gd name="T5" fmla="*/ 0 h 3324"/>
                <a:gd name="T6" fmla="*/ 0 w 126"/>
                <a:gd name="T7" fmla="*/ 0 h 3324"/>
                <a:gd name="T8" fmla="*/ 0 w 126"/>
                <a:gd name="T9" fmla="*/ 0 h 3324"/>
                <a:gd name="T10" fmla="*/ 0 w 126"/>
                <a:gd name="T11" fmla="*/ 0 h 3324"/>
                <a:gd name="T12" fmla="*/ 0 w 126"/>
                <a:gd name="T13" fmla="*/ 0 h 3324"/>
                <a:gd name="T14" fmla="*/ 0 w 126"/>
                <a:gd name="T15" fmla="*/ 0 h 3324"/>
                <a:gd name="T16" fmla="*/ 0 w 126"/>
                <a:gd name="T17" fmla="*/ 0 h 3324"/>
                <a:gd name="T18" fmla="*/ 0 w 126"/>
                <a:gd name="T19" fmla="*/ 0 h 3324"/>
                <a:gd name="T20" fmla="*/ 0 w 126"/>
                <a:gd name="T21" fmla="*/ 0 h 3324"/>
                <a:gd name="T22" fmla="*/ 0 w 126"/>
                <a:gd name="T23" fmla="*/ 0 h 3324"/>
                <a:gd name="T24" fmla="*/ 0 w 126"/>
                <a:gd name="T25" fmla="*/ 0 h 3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4"/>
                <a:gd name="T41" fmla="*/ 126 w 126"/>
                <a:gd name="T42" fmla="*/ 3324 h 3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0 h 3207"/>
                <a:gd name="T2" fmla="*/ 0 w 125"/>
                <a:gd name="T3" fmla="*/ 0 h 3207"/>
                <a:gd name="T4" fmla="*/ 0 w 125"/>
                <a:gd name="T5" fmla="*/ 0 h 3207"/>
                <a:gd name="T6" fmla="*/ 0 w 125"/>
                <a:gd name="T7" fmla="*/ 0 h 3207"/>
                <a:gd name="T8" fmla="*/ 0 w 125"/>
                <a:gd name="T9" fmla="*/ 0 h 3207"/>
                <a:gd name="T10" fmla="*/ 0 w 125"/>
                <a:gd name="T11" fmla="*/ 0 h 3207"/>
                <a:gd name="T12" fmla="*/ 0 w 125"/>
                <a:gd name="T13" fmla="*/ 0 h 3207"/>
                <a:gd name="T14" fmla="*/ 0 w 125"/>
                <a:gd name="T15" fmla="*/ 0 h 3207"/>
                <a:gd name="T16" fmla="*/ 0 w 125"/>
                <a:gd name="T17" fmla="*/ 0 h 3207"/>
                <a:gd name="T18" fmla="*/ 0 w 125"/>
                <a:gd name="T19" fmla="*/ 0 h 3207"/>
                <a:gd name="T20" fmla="*/ 0 w 125"/>
                <a:gd name="T21" fmla="*/ 0 h 3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207"/>
                <a:gd name="T35" fmla="*/ 125 w 125"/>
                <a:gd name="T36" fmla="*/ 3207 h 3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0 h 2928"/>
                <a:gd name="T2" fmla="*/ 0 w 126"/>
                <a:gd name="T3" fmla="*/ 0 h 2928"/>
                <a:gd name="T4" fmla="*/ 0 w 126"/>
                <a:gd name="T5" fmla="*/ 0 h 2928"/>
                <a:gd name="T6" fmla="*/ 0 w 126"/>
                <a:gd name="T7" fmla="*/ 0 h 2928"/>
                <a:gd name="T8" fmla="*/ 0 w 126"/>
                <a:gd name="T9" fmla="*/ 0 h 2928"/>
                <a:gd name="T10" fmla="*/ 0 w 126"/>
                <a:gd name="T11" fmla="*/ 0 h 2928"/>
                <a:gd name="T12" fmla="*/ 0 w 126"/>
                <a:gd name="T13" fmla="*/ 0 h 2928"/>
                <a:gd name="T14" fmla="*/ 0 w 126"/>
                <a:gd name="T15" fmla="*/ 0 h 2928"/>
                <a:gd name="T16" fmla="*/ 0 w 126"/>
                <a:gd name="T17" fmla="*/ 0 h 2928"/>
                <a:gd name="T18" fmla="*/ 0 w 126"/>
                <a:gd name="T19" fmla="*/ 0 h 2928"/>
                <a:gd name="T20" fmla="*/ 0 w 126"/>
                <a:gd name="T21" fmla="*/ 0 h 2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928"/>
                <a:gd name="T35" fmla="*/ 126 w 126"/>
                <a:gd name="T36" fmla="*/ 2928 h 2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0 w 701"/>
                <a:gd name="T1" fmla="*/ 0 h 2436"/>
                <a:gd name="T2" fmla="*/ 0 w 701"/>
                <a:gd name="T3" fmla="*/ 0 h 2436"/>
                <a:gd name="T4" fmla="*/ 0 w 701"/>
                <a:gd name="T5" fmla="*/ 0 h 2436"/>
                <a:gd name="T6" fmla="*/ 0 w 701"/>
                <a:gd name="T7" fmla="*/ 0 h 2436"/>
                <a:gd name="T8" fmla="*/ 0 w 701"/>
                <a:gd name="T9" fmla="*/ 0 h 2436"/>
                <a:gd name="T10" fmla="*/ 0 w 701"/>
                <a:gd name="T11" fmla="*/ 0 h 2436"/>
                <a:gd name="T12" fmla="*/ 0 w 701"/>
                <a:gd name="T13" fmla="*/ 0 h 2436"/>
                <a:gd name="T14" fmla="*/ 0 w 701"/>
                <a:gd name="T15" fmla="*/ 0 h 2436"/>
                <a:gd name="T16" fmla="*/ 0 w 701"/>
                <a:gd name="T17" fmla="*/ 0 h 2436"/>
                <a:gd name="T18" fmla="*/ 0 w 701"/>
                <a:gd name="T19" fmla="*/ 0 h 2436"/>
                <a:gd name="T20" fmla="*/ 0 w 701"/>
                <a:gd name="T21" fmla="*/ 0 h 2436"/>
                <a:gd name="T22" fmla="*/ 0 w 701"/>
                <a:gd name="T23" fmla="*/ 0 h 2436"/>
                <a:gd name="T24" fmla="*/ 0 w 701"/>
                <a:gd name="T25" fmla="*/ 0 h 2436"/>
                <a:gd name="T26" fmla="*/ 0 w 701"/>
                <a:gd name="T27" fmla="*/ 0 h 2436"/>
                <a:gd name="T28" fmla="*/ 0 w 701"/>
                <a:gd name="T29" fmla="*/ 0 h 2436"/>
                <a:gd name="T30" fmla="*/ 0 w 701"/>
                <a:gd name="T31" fmla="*/ 0 h 2436"/>
                <a:gd name="T32" fmla="*/ 0 w 701"/>
                <a:gd name="T33" fmla="*/ 0 h 2436"/>
                <a:gd name="T34" fmla="*/ 0 w 701"/>
                <a:gd name="T35" fmla="*/ 0 h 2436"/>
                <a:gd name="T36" fmla="*/ 0 w 701"/>
                <a:gd name="T37" fmla="*/ 0 h 2436"/>
                <a:gd name="T38" fmla="*/ 0 w 701"/>
                <a:gd name="T39" fmla="*/ 0 h 2436"/>
                <a:gd name="T40" fmla="*/ 0 w 701"/>
                <a:gd name="T41" fmla="*/ 0 h 2436"/>
                <a:gd name="T42" fmla="*/ 0 w 701"/>
                <a:gd name="T43" fmla="*/ 0 h 2436"/>
                <a:gd name="T44" fmla="*/ 0 w 701"/>
                <a:gd name="T45" fmla="*/ 0 h 2436"/>
                <a:gd name="T46" fmla="*/ 0 w 701"/>
                <a:gd name="T47" fmla="*/ 0 h 2436"/>
                <a:gd name="T48" fmla="*/ 0 w 701"/>
                <a:gd name="T49" fmla="*/ 0 h 2436"/>
                <a:gd name="T50" fmla="*/ 0 w 701"/>
                <a:gd name="T51" fmla="*/ 0 h 2436"/>
                <a:gd name="T52" fmla="*/ 0 w 701"/>
                <a:gd name="T53" fmla="*/ 0 h 2436"/>
                <a:gd name="T54" fmla="*/ 0 w 701"/>
                <a:gd name="T55" fmla="*/ 0 h 2436"/>
                <a:gd name="T56" fmla="*/ 0 w 701"/>
                <a:gd name="T57" fmla="*/ 0 h 2436"/>
                <a:gd name="T58" fmla="*/ 0 w 701"/>
                <a:gd name="T59" fmla="*/ 0 h 2436"/>
                <a:gd name="T60" fmla="*/ 0 w 701"/>
                <a:gd name="T61" fmla="*/ 0 h 2436"/>
                <a:gd name="T62" fmla="*/ 0 w 701"/>
                <a:gd name="T63" fmla="*/ 0 h 2436"/>
                <a:gd name="T64" fmla="*/ 0 w 701"/>
                <a:gd name="T65" fmla="*/ 0 h 24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1"/>
                <a:gd name="T100" fmla="*/ 0 h 2436"/>
                <a:gd name="T101" fmla="*/ 701 w 701"/>
                <a:gd name="T102" fmla="*/ 2436 h 24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66" r:id="rId2"/>
    <p:sldLayoutId id="2147483887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ransition advClick="0" advTm="4000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hyperlink" Target="http://www.jigsaw24.com/Pics/prodpics/M793AE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952" y="5446214"/>
            <a:ext cx="7227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40000"/>
              </a:spcAft>
            </a:pPr>
            <a:r>
              <a:rPr lang="en-US" b="1" i="1" dirty="0" smtClean="0"/>
              <a:t>Ionel DUMITRU, SEPA Program </a:t>
            </a:r>
            <a:r>
              <a:rPr lang="ro-RO" b="1" i="1" dirty="0" smtClean="0"/>
              <a:t>M</a:t>
            </a:r>
            <a:r>
              <a:rPr lang="en-US" b="1" i="1" dirty="0" smtClean="0"/>
              <a:t>anager</a:t>
            </a:r>
            <a:r>
              <a:rPr lang="ro-RO" b="1" i="1" dirty="0" smtClean="0"/>
              <a:t>, TransFonD</a:t>
            </a:r>
            <a:endParaRPr lang="en-US" b="1" i="1" dirty="0" smtClean="0"/>
          </a:p>
        </p:txBody>
      </p:sp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447238" y="2418953"/>
            <a:ext cx="850626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 smtClean="0">
                <a:solidFill>
                  <a:srgbClr val="C40505"/>
                </a:solidFill>
              </a:rPr>
              <a:t>SENT upgrade to comply SEPA rules- </a:t>
            </a:r>
            <a:r>
              <a:rPr lang="ro-RO" sz="3600" b="1" dirty="0" smtClean="0">
                <a:solidFill>
                  <a:srgbClr val="C40505"/>
                </a:solidFill>
              </a:rPr>
              <a:t> </a:t>
            </a:r>
          </a:p>
          <a:p>
            <a:r>
              <a:rPr lang="ro-RO" sz="3200" b="1" dirty="0">
                <a:solidFill>
                  <a:srgbClr val="C40505"/>
                </a:solidFill>
              </a:rPr>
              <a:t>(</a:t>
            </a:r>
            <a:r>
              <a:rPr lang="en-US" sz="3200" b="1" dirty="0" err="1" smtClean="0">
                <a:solidFill>
                  <a:srgbClr val="C40505"/>
                </a:solidFill>
              </a:rPr>
              <a:t>schimbare</a:t>
            </a:r>
            <a:r>
              <a:rPr lang="en-US" sz="3200" b="1" dirty="0" smtClean="0">
                <a:solidFill>
                  <a:srgbClr val="C40505"/>
                </a:solidFill>
              </a:rPr>
              <a:t> f</a:t>
            </a:r>
            <a:r>
              <a:rPr lang="ro-RO" sz="3200" b="1" dirty="0" smtClean="0">
                <a:solidFill>
                  <a:srgbClr val="C40505"/>
                </a:solidFill>
              </a:rPr>
              <a:t>ără frontiere</a:t>
            </a:r>
            <a:r>
              <a:rPr lang="ro-RO" sz="3200" b="1" dirty="0">
                <a:solidFill>
                  <a:srgbClr val="C40505"/>
                </a:solidFill>
              </a:rPr>
              <a:t>)</a:t>
            </a:r>
            <a:r>
              <a:rPr lang="en-US" sz="3200" b="1" dirty="0" smtClean="0">
                <a:solidFill>
                  <a:srgbClr val="C40505"/>
                </a:solidFill>
              </a:rPr>
              <a:t> </a:t>
            </a:r>
            <a:endParaRPr lang="ro-RO" sz="3200" b="1" noProof="1">
              <a:solidFill>
                <a:srgbClr val="C40505"/>
              </a:solidFill>
            </a:endParaRPr>
          </a:p>
        </p:txBody>
      </p:sp>
      <p:pic>
        <p:nvPicPr>
          <p:cNvPr id="3073" name="Picture 1" descr="SEPA Logo - English/Roman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7511" y="984681"/>
            <a:ext cx="23812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10350"/>
            <a:ext cx="7601388" cy="247650"/>
          </a:xfrm>
        </p:spPr>
        <p:txBody>
          <a:bodyPr/>
          <a:lstStyle/>
          <a:p>
            <a:pPr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2" descr="M793AE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0110" b="9222"/>
          <a:stretch>
            <a:fillRect/>
          </a:stretch>
        </p:blipFill>
        <p:spPr bwMode="auto">
          <a:xfrm>
            <a:off x="5940425" y="6021388"/>
            <a:ext cx="827088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3" descr="M793AE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0110" b="9222"/>
          <a:stretch>
            <a:fillRect/>
          </a:stretch>
        </p:blipFill>
        <p:spPr bwMode="auto">
          <a:xfrm>
            <a:off x="8316913" y="620713"/>
            <a:ext cx="8270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Rectangle 6"/>
          <p:cNvSpPr>
            <a:spLocks noChangeArrowheads="1"/>
          </p:cNvSpPr>
          <p:nvPr/>
        </p:nvSpPr>
        <p:spPr bwMode="auto">
          <a:xfrm>
            <a:off x="520700" y="5676900"/>
            <a:ext cx="1638300" cy="6223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o-RO" sz="1600" b="1"/>
              <a:t>BANCA </a:t>
            </a:r>
          </a:p>
          <a:p>
            <a:pPr algn="ctr"/>
            <a:r>
              <a:rPr lang="ro-RO" sz="1600" b="1"/>
              <a:t>DEBITORULUI</a:t>
            </a:r>
            <a:endParaRPr lang="en-US" sz="1600" b="1"/>
          </a:p>
        </p:txBody>
      </p:sp>
      <p:sp>
        <p:nvSpPr>
          <p:cNvPr id="1046" name="Rectangle 7"/>
          <p:cNvSpPr>
            <a:spLocks noChangeArrowheads="1"/>
          </p:cNvSpPr>
          <p:nvPr/>
        </p:nvSpPr>
        <p:spPr bwMode="auto">
          <a:xfrm>
            <a:off x="622300" y="1130300"/>
            <a:ext cx="1460500" cy="355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o-RO" sz="1600" b="1"/>
              <a:t>DEBITOR</a:t>
            </a:r>
            <a:endParaRPr lang="en-US" sz="1600" b="1"/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4991100" y="4432300"/>
            <a:ext cx="1574800" cy="1549400"/>
            <a:chOff x="4991100" y="4432300"/>
            <a:chExt cx="1574800" cy="1549400"/>
          </a:xfrm>
        </p:grpSpPr>
        <p:sp>
          <p:nvSpPr>
            <p:cNvPr id="1082" name="Line 12"/>
            <p:cNvSpPr>
              <a:spLocks noChangeShapeType="1"/>
            </p:cNvSpPr>
            <p:nvPr/>
          </p:nvSpPr>
          <p:spPr bwMode="auto">
            <a:xfrm>
              <a:off x="4991100" y="4432300"/>
              <a:ext cx="1574800" cy="1549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083" name="Text Box 14"/>
            <p:cNvSpPr txBox="1">
              <a:spLocks noChangeArrowheads="1"/>
            </p:cNvSpPr>
            <p:nvPr/>
          </p:nvSpPr>
          <p:spPr bwMode="auto">
            <a:xfrm>
              <a:off x="5181600" y="5103813"/>
              <a:ext cx="1333500" cy="596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000" b="1">
                  <a:solidFill>
                    <a:srgbClr val="CC3300"/>
                  </a:solidFill>
                  <a:latin typeface="Verdana" pitchFamily="34" charset="0"/>
                </a:rPr>
                <a:t>3. </a:t>
              </a:r>
              <a:r>
                <a:rPr lang="ro-RO" sz="1000" b="1">
                  <a:solidFill>
                    <a:srgbClr val="CC3300"/>
                  </a:solidFill>
                  <a:latin typeface="Verdana" pitchFamily="34" charset="0"/>
                </a:rPr>
                <a:t>MANDAT</a:t>
              </a:r>
            </a:p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ro-RO" sz="1000" b="1">
                  <a:solidFill>
                    <a:srgbClr val="CC3300"/>
                  </a:solidFill>
                  <a:latin typeface="Verdana" pitchFamily="34" charset="0"/>
                </a:rPr>
                <a:t>(fisier .jpeg + .xml semnate electronic</a:t>
              </a:r>
              <a:r>
                <a:rPr lang="en-US" sz="1000" b="1">
                  <a:solidFill>
                    <a:srgbClr val="CC3300"/>
                  </a:solidFill>
                  <a:latin typeface="Verdana" pitchFamily="34" charset="0"/>
                </a:rPr>
                <a:t>)</a:t>
              </a: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638300" y="3716338"/>
            <a:ext cx="1565275" cy="1152525"/>
            <a:chOff x="1638300" y="3717032"/>
            <a:chExt cx="1565548" cy="1152128"/>
          </a:xfrm>
        </p:grpSpPr>
        <p:sp>
          <p:nvSpPr>
            <p:cNvPr id="1080" name="Line 15"/>
            <p:cNvSpPr>
              <a:spLocks noChangeShapeType="1"/>
            </p:cNvSpPr>
            <p:nvPr/>
          </p:nvSpPr>
          <p:spPr bwMode="auto">
            <a:xfrm flipH="1">
              <a:off x="1907704" y="3717032"/>
              <a:ext cx="1296144" cy="115212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1638300" y="4139162"/>
              <a:ext cx="1333733" cy="40308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latin typeface="Verdana" pitchFamily="34" charset="0"/>
                </a:rPr>
                <a:t>6. </a:t>
              </a:r>
              <a:r>
                <a:rPr lang="ro-RO" sz="1200" b="1" dirty="0">
                  <a:solidFill>
                    <a:schemeClr val="bg1">
                      <a:lumMod val="65000"/>
                    </a:schemeClr>
                  </a:solidFill>
                  <a:latin typeface="Verdana" pitchFamily="34" charset="0"/>
                </a:rPr>
                <a:t>Confirmare/</a:t>
              </a:r>
            </a:p>
            <a:p>
              <a:pPr algn="ctr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ro-RO" sz="1200" b="1" dirty="0">
                  <a:solidFill>
                    <a:schemeClr val="bg1">
                      <a:lumMod val="65000"/>
                    </a:schemeClr>
                  </a:solidFill>
                  <a:latin typeface="Verdana" pitchFamily="34" charset="0"/>
                </a:rPr>
                <a:t>Autorizare</a:t>
              </a:r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endParaRP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7581900" y="1485900"/>
            <a:ext cx="1409700" cy="4076700"/>
            <a:chOff x="7581900" y="1485900"/>
            <a:chExt cx="1409700" cy="4076700"/>
          </a:xfrm>
        </p:grpSpPr>
        <p:sp>
          <p:nvSpPr>
            <p:cNvPr id="1078" name="Line 11"/>
            <p:cNvSpPr>
              <a:spLocks noChangeShapeType="1"/>
            </p:cNvSpPr>
            <p:nvPr/>
          </p:nvSpPr>
          <p:spPr bwMode="auto">
            <a:xfrm flipH="1" flipV="1">
              <a:off x="8115300" y="1485900"/>
              <a:ext cx="25400" cy="4076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079" name="Text Box 17"/>
            <p:cNvSpPr txBox="1">
              <a:spLocks noChangeArrowheads="1"/>
            </p:cNvSpPr>
            <p:nvPr/>
          </p:nvSpPr>
          <p:spPr bwMode="auto">
            <a:xfrm>
              <a:off x="7581900" y="3478213"/>
              <a:ext cx="1409700" cy="3139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2. </a:t>
              </a:r>
              <a:r>
                <a:rPr lang="ro-RO" sz="1200" b="1">
                  <a:latin typeface="Verdana" pitchFamily="34" charset="0"/>
                </a:rPr>
                <a:t>Mandat dematerializat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197100" y="4229100"/>
            <a:ext cx="2070100" cy="1676400"/>
            <a:chOff x="2197100" y="4229100"/>
            <a:chExt cx="2070100" cy="1676400"/>
          </a:xfrm>
        </p:grpSpPr>
        <p:sp>
          <p:nvSpPr>
            <p:cNvPr id="1076" name="Line 13"/>
            <p:cNvSpPr>
              <a:spLocks noChangeShapeType="1"/>
            </p:cNvSpPr>
            <p:nvPr/>
          </p:nvSpPr>
          <p:spPr bwMode="auto">
            <a:xfrm flipV="1">
              <a:off x="2197100" y="4229100"/>
              <a:ext cx="2070100" cy="1676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077" name="Text Box 24"/>
            <p:cNvSpPr txBox="1">
              <a:spLocks noChangeArrowheads="1"/>
            </p:cNvSpPr>
            <p:nvPr/>
          </p:nvSpPr>
          <p:spPr bwMode="auto">
            <a:xfrm>
              <a:off x="2730500" y="4773613"/>
              <a:ext cx="1473200" cy="466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000" b="1">
                  <a:solidFill>
                    <a:srgbClr val="CC3300"/>
                  </a:solidFill>
                  <a:latin typeface="Verdana" pitchFamily="34" charset="0"/>
                </a:rPr>
                <a:t>4. </a:t>
              </a:r>
              <a:r>
                <a:rPr lang="ro-RO" sz="1000" b="1">
                  <a:solidFill>
                    <a:srgbClr val="CC3300"/>
                  </a:solidFill>
                  <a:latin typeface="Verdana" pitchFamily="34" charset="0"/>
                </a:rPr>
                <a:t>MANDAT</a:t>
              </a:r>
            </a:p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ro-RO" sz="1000" b="1">
                  <a:solidFill>
                    <a:srgbClr val="CC3300"/>
                  </a:solidFill>
                  <a:latin typeface="Verdana" pitchFamily="34" charset="0"/>
                </a:rPr>
                <a:t>(fisier .jpeg + .xml semnate electronic)</a:t>
              </a:r>
              <a:endParaRPr lang="en-US" sz="1000" b="1">
                <a:solidFill>
                  <a:srgbClr val="CC3300"/>
                </a:solidFill>
                <a:latin typeface="Verdana" pitchFamily="34" charset="0"/>
              </a:endParaRP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5803900" y="3810000"/>
            <a:ext cx="1422400" cy="1803400"/>
            <a:chOff x="5803900" y="3810000"/>
            <a:chExt cx="1422400" cy="1803400"/>
          </a:xfrm>
        </p:grpSpPr>
        <p:sp>
          <p:nvSpPr>
            <p:cNvPr id="1074" name="Line 25"/>
            <p:cNvSpPr>
              <a:spLocks noChangeShapeType="1"/>
            </p:cNvSpPr>
            <p:nvPr/>
          </p:nvSpPr>
          <p:spPr bwMode="auto">
            <a:xfrm flipH="1" flipV="1">
              <a:off x="5803900" y="3810000"/>
              <a:ext cx="1422400" cy="18034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075" name="Text Box 26"/>
            <p:cNvSpPr txBox="1">
              <a:spLocks noChangeArrowheads="1"/>
            </p:cNvSpPr>
            <p:nvPr/>
          </p:nvSpPr>
          <p:spPr bwMode="auto">
            <a:xfrm>
              <a:off x="5816600" y="4341813"/>
              <a:ext cx="1333500" cy="4667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7. </a:t>
              </a:r>
              <a:r>
                <a:rPr lang="ro-RO" sz="1200" b="1">
                  <a:latin typeface="Verdana" pitchFamily="34" charset="0"/>
                </a:rPr>
                <a:t>Confirmare inregistrare mandat valid</a:t>
              </a:r>
              <a:endParaRPr lang="en-US" sz="1200" b="1">
                <a:latin typeface="Verdana" pitchFamily="34" charset="0"/>
              </a:endParaRPr>
            </a:p>
          </p:txBody>
        </p:sp>
      </p:grpSp>
      <p:sp>
        <p:nvSpPr>
          <p:cNvPr id="1052" name="Rectangle 29"/>
          <p:cNvSpPr>
            <a:spLocks noChangeArrowheads="1"/>
          </p:cNvSpPr>
          <p:nvPr/>
        </p:nvSpPr>
        <p:spPr bwMode="auto">
          <a:xfrm>
            <a:off x="6921500" y="1117600"/>
            <a:ext cx="1460500" cy="355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o-RO" sz="1600" b="1"/>
              <a:t>CREDITOR</a:t>
            </a:r>
            <a:endParaRPr lang="en-US" sz="1600" b="1"/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235200" y="1409700"/>
            <a:ext cx="4559300" cy="330200"/>
            <a:chOff x="2235200" y="1409700"/>
            <a:chExt cx="4559300" cy="329980"/>
          </a:xfrm>
        </p:grpSpPr>
        <p:sp>
          <p:nvSpPr>
            <p:cNvPr id="1072" name="Line 30"/>
            <p:cNvSpPr>
              <a:spLocks noChangeShapeType="1"/>
            </p:cNvSpPr>
            <p:nvPr/>
          </p:nvSpPr>
          <p:spPr bwMode="auto">
            <a:xfrm flipH="1" flipV="1">
              <a:off x="2235200" y="1409700"/>
              <a:ext cx="4559300" cy="1270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073" name="Text Box 32"/>
            <p:cNvSpPr txBox="1">
              <a:spLocks noChangeArrowheads="1"/>
            </p:cNvSpPr>
            <p:nvPr/>
          </p:nvSpPr>
          <p:spPr bwMode="auto">
            <a:xfrm>
              <a:off x="4038600" y="1460500"/>
              <a:ext cx="825500" cy="2791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ash"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9. </a:t>
              </a:r>
              <a:r>
                <a:rPr lang="ro-RO" sz="1200" b="1">
                  <a:latin typeface="Verdana" pitchFamily="34" charset="0"/>
                </a:rPr>
                <a:t>OK</a:t>
              </a:r>
              <a:r>
                <a:rPr lang="en-US" sz="1200" b="1">
                  <a:latin typeface="Verdana" pitchFamily="34" charset="0"/>
                </a:rPr>
                <a:t>?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292100" y="1600200"/>
            <a:ext cx="2260600" cy="4076700"/>
            <a:chOff x="292100" y="1600200"/>
            <a:chExt cx="2260600" cy="4076700"/>
          </a:xfrm>
        </p:grpSpPr>
        <p:grpSp>
          <p:nvGrpSpPr>
            <p:cNvPr id="1068" name="Group 41"/>
            <p:cNvGrpSpPr>
              <a:grpSpLocks/>
            </p:cNvGrpSpPr>
            <p:nvPr/>
          </p:nvGrpSpPr>
          <p:grpSpPr bwMode="auto">
            <a:xfrm>
              <a:off x="292100" y="1600200"/>
              <a:ext cx="1270000" cy="3987800"/>
              <a:chOff x="292100" y="1600200"/>
              <a:chExt cx="1270000" cy="3987800"/>
            </a:xfrm>
          </p:grpSpPr>
          <p:sp>
            <p:nvSpPr>
              <p:cNvPr id="1070" name="Line 27"/>
              <p:cNvSpPr>
                <a:spLocks noChangeShapeType="1"/>
              </p:cNvSpPr>
              <p:nvPr/>
            </p:nvSpPr>
            <p:spPr bwMode="auto">
              <a:xfrm flipV="1">
                <a:off x="965200" y="1600200"/>
                <a:ext cx="0" cy="398780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1071" name="Text Box 28"/>
              <p:cNvSpPr txBox="1">
                <a:spLocks noChangeArrowheads="1"/>
              </p:cNvSpPr>
              <p:nvPr/>
            </p:nvSpPr>
            <p:spPr bwMode="auto">
              <a:xfrm>
                <a:off x="292100" y="3287713"/>
                <a:ext cx="1270000" cy="15696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sz="1200" b="1">
                    <a:latin typeface="Verdana" pitchFamily="34" charset="0"/>
                  </a:rPr>
                  <a:t>5. Validare</a:t>
                </a:r>
              </a:p>
            </p:txBody>
          </p:sp>
        </p:grpSp>
        <p:sp>
          <p:nvSpPr>
            <p:cNvPr id="1069" name="AutoShape 34"/>
            <p:cNvSpPr>
              <a:spLocks noChangeArrowheads="1"/>
            </p:cNvSpPr>
            <p:nvPr/>
          </p:nvSpPr>
          <p:spPr bwMode="auto">
            <a:xfrm>
              <a:off x="1104900" y="4876800"/>
              <a:ext cx="1447800" cy="800100"/>
            </a:xfrm>
            <a:prstGeom prst="cloudCallout">
              <a:avLst>
                <a:gd name="adj1" fmla="val -69847"/>
                <a:gd name="adj2" fmla="val 41468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ro-RO" sz="1200" b="1">
                  <a:latin typeface="Verdana" pitchFamily="34" charset="0"/>
                </a:rPr>
                <a:t>Validare semnatura</a:t>
              </a:r>
            </a:p>
          </p:txBody>
        </p:sp>
      </p:grpSp>
      <p:grpSp>
        <p:nvGrpSpPr>
          <p:cNvPr id="1055" name="Group 36"/>
          <p:cNvGrpSpPr>
            <a:grpSpLocks/>
          </p:cNvGrpSpPr>
          <p:nvPr/>
        </p:nvGrpSpPr>
        <p:grpSpPr bwMode="auto">
          <a:xfrm>
            <a:off x="2197100" y="2389188"/>
            <a:ext cx="3648075" cy="2074862"/>
            <a:chOff x="1328" y="1793"/>
            <a:chExt cx="2298" cy="1307"/>
          </a:xfrm>
        </p:grpSpPr>
        <p:graphicFrame>
          <p:nvGraphicFramePr>
            <p:cNvPr id="1041" name="Object 17"/>
            <p:cNvGraphicFramePr>
              <a:graphicFrameLocks noChangeAspect="1"/>
            </p:cNvGraphicFramePr>
            <p:nvPr/>
          </p:nvGraphicFramePr>
          <p:xfrm>
            <a:off x="1778" y="2160"/>
            <a:ext cx="1013" cy="518"/>
          </p:xfrm>
          <a:graphic>
            <a:graphicData uri="http://schemas.openxmlformats.org/presentationml/2006/ole">
              <p:oleObj spid="_x0000_s3079" name="Visio" r:id="rId6" imgW="1057143" imgH="582425" progId="">
                <p:embed/>
              </p:oleObj>
            </a:graphicData>
          </a:graphic>
        </p:graphicFrame>
        <p:grpSp>
          <p:nvGrpSpPr>
            <p:cNvPr id="1063" name="Group 20"/>
            <p:cNvGrpSpPr>
              <a:grpSpLocks/>
            </p:cNvGrpSpPr>
            <p:nvPr/>
          </p:nvGrpSpPr>
          <p:grpSpPr bwMode="auto">
            <a:xfrm>
              <a:off x="2488" y="2365"/>
              <a:ext cx="1138" cy="735"/>
              <a:chOff x="4992" y="445"/>
              <a:chExt cx="600" cy="511"/>
            </a:xfrm>
          </p:grpSpPr>
          <p:pic>
            <p:nvPicPr>
              <p:cNvPr id="1066" name="Picture 21" descr="bank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92" y="445"/>
                <a:ext cx="571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7" name="Text Box 22"/>
              <p:cNvSpPr txBox="1">
                <a:spLocks noChangeArrowheads="1"/>
              </p:cNvSpPr>
              <p:nvPr/>
            </p:nvSpPr>
            <p:spPr bwMode="auto">
              <a:xfrm>
                <a:off x="4992" y="823"/>
                <a:ext cx="600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o-RO" sz="1400" b="1">
                    <a:latin typeface="Georgia" pitchFamily="18" charset="0"/>
                  </a:rPr>
                  <a:t>TRANSFOND</a:t>
                </a:r>
                <a:endParaRPr lang="en-US" sz="1400" b="1">
                  <a:latin typeface="Georgia" pitchFamily="18" charset="0"/>
                </a:endParaRPr>
              </a:p>
            </p:txBody>
          </p:sp>
        </p:grpSp>
        <p:sp>
          <p:nvSpPr>
            <p:cNvPr id="29719" name="Rectangle 23"/>
            <p:cNvSpPr>
              <a:spLocks noChangeArrowheads="1"/>
            </p:cNvSpPr>
            <p:nvPr/>
          </p:nvSpPr>
          <p:spPr bwMode="gray">
            <a:xfrm>
              <a:off x="1690" y="1793"/>
              <a:ext cx="1165" cy="41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 algn="ctr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ct val="40000"/>
                </a:spcAft>
                <a:buFont typeface="Wingdings" pitchFamily="2" charset="2"/>
                <a:buNone/>
                <a:tabLst>
                  <a:tab pos="0" algn="l"/>
                </a:tabLst>
                <a:defRPr/>
              </a:pPr>
              <a:endParaRPr lang="ro-RO" sz="500" b="1" dirty="0">
                <a:solidFill>
                  <a:srgbClr val="008000"/>
                </a:solidFill>
                <a:latin typeface="Verdana" pitchFamily="34" charset="0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ct val="40000"/>
                </a:spcAft>
                <a:buFont typeface="Wingdings" pitchFamily="2" charset="2"/>
                <a:buNone/>
                <a:tabLst>
                  <a:tab pos="0" algn="l"/>
                </a:tabLst>
                <a:defRPr/>
              </a:pPr>
              <a:r>
                <a:rPr lang="ro-RO" sz="1600" b="1" dirty="0">
                  <a:solidFill>
                    <a:srgbClr val="008000"/>
                  </a:solidFill>
                  <a:latin typeface="Verdana" pitchFamily="34" charset="0"/>
                </a:rPr>
                <a:t>Registru Mandate</a:t>
              </a:r>
              <a:endParaRPr lang="en-US" sz="1600" b="1" dirty="0">
                <a:solidFill>
                  <a:srgbClr val="008000"/>
                </a:solidFill>
                <a:latin typeface="Verdana" pitchFamily="34" charset="0"/>
              </a:endParaRPr>
            </a:p>
          </p:txBody>
        </p:sp>
        <p:pic>
          <p:nvPicPr>
            <p:cNvPr id="1065" name="Picture 35" descr="MCj0440035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28" y="1825"/>
              <a:ext cx="52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7073900" y="1651000"/>
            <a:ext cx="698500" cy="3962400"/>
            <a:chOff x="7073900" y="1651000"/>
            <a:chExt cx="698500" cy="3962400"/>
          </a:xfrm>
        </p:grpSpPr>
        <p:sp>
          <p:nvSpPr>
            <p:cNvPr id="1061" name="Line 31"/>
            <p:cNvSpPr>
              <a:spLocks noChangeShapeType="1"/>
            </p:cNvSpPr>
            <p:nvPr/>
          </p:nvSpPr>
          <p:spPr bwMode="auto">
            <a:xfrm flipH="1" flipV="1">
              <a:off x="7467600" y="1651000"/>
              <a:ext cx="25400" cy="3962400"/>
            </a:xfrm>
            <a:prstGeom prst="line">
              <a:avLst/>
            </a:prstGeom>
            <a:noFill/>
            <a:ln w="349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062" name="Text Box 33"/>
            <p:cNvSpPr txBox="1">
              <a:spLocks noChangeArrowheads="1"/>
            </p:cNvSpPr>
            <p:nvPr/>
          </p:nvSpPr>
          <p:spPr bwMode="auto">
            <a:xfrm>
              <a:off x="7073900" y="3009900"/>
              <a:ext cx="698500" cy="2746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Verdana" pitchFamily="34" charset="0"/>
                </a:rPr>
                <a:t>8. </a:t>
              </a:r>
              <a:r>
                <a:rPr lang="ro-RO" sz="1200" b="1">
                  <a:latin typeface="Verdana" pitchFamily="34" charset="0"/>
                </a:rPr>
                <a:t>O K</a:t>
              </a:r>
              <a:endParaRPr lang="en-US" sz="1200" b="1">
                <a:latin typeface="Verdana" pitchFamily="34" charset="0"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195513" y="963613"/>
            <a:ext cx="4679950" cy="234950"/>
            <a:chOff x="2195736" y="963613"/>
            <a:chExt cx="4680520" cy="234727"/>
          </a:xfrm>
        </p:grpSpPr>
        <p:sp>
          <p:nvSpPr>
            <p:cNvPr id="2059" name="Text Box 10"/>
            <p:cNvSpPr txBox="1">
              <a:spLocks noChangeArrowheads="1"/>
            </p:cNvSpPr>
            <p:nvPr/>
          </p:nvSpPr>
          <p:spPr bwMode="auto">
            <a:xfrm>
              <a:off x="3727860" y="963613"/>
              <a:ext cx="1779805" cy="169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  <a:latin typeface="Verdana" pitchFamily="34" charset="0"/>
                </a:rPr>
                <a:t>1.</a:t>
              </a:r>
              <a:r>
                <a:rPr lang="ro-RO" sz="1050" b="1" dirty="0">
                  <a:solidFill>
                    <a:schemeClr val="bg1">
                      <a:lumMod val="65000"/>
                    </a:schemeClr>
                  </a:solidFill>
                  <a:latin typeface="Verdana" pitchFamily="34" charset="0"/>
                </a:rPr>
                <a:t>M</a:t>
              </a:r>
              <a:r>
                <a:rPr lang="en-US" sz="1050" b="1" dirty="0" err="1">
                  <a:solidFill>
                    <a:schemeClr val="bg1">
                      <a:lumMod val="65000"/>
                    </a:schemeClr>
                  </a:solidFill>
                  <a:latin typeface="Verdana" pitchFamily="34" charset="0"/>
                </a:rPr>
                <a:t>andat</a:t>
              </a:r>
              <a:endParaRPr lang="en-US" sz="1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195736" y="1196754"/>
              <a:ext cx="4680520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4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46350" y="437356"/>
            <a:ext cx="6927550" cy="3667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ro-RO" sz="2500" b="1" dirty="0">
                <a:solidFill>
                  <a:srgbClr val="C40505"/>
                </a:solidFill>
                <a:latin typeface="+mj-lt"/>
                <a:ea typeface="+mj-ea"/>
                <a:cs typeface="+mj-cs"/>
              </a:rPr>
              <a:t>Debit Direct- </a:t>
            </a:r>
            <a:r>
              <a:rPr lang="ro-RO" sz="2500" b="1" dirty="0" smtClean="0">
                <a:solidFill>
                  <a:srgbClr val="C40505"/>
                </a:solidFill>
                <a:latin typeface="+mj-lt"/>
                <a:ea typeface="+mj-ea"/>
                <a:cs typeface="+mj-cs"/>
              </a:rPr>
              <a:t>Mandatul- reutilizare PAID</a:t>
            </a:r>
            <a:endParaRPr lang="en-US" sz="2500" b="1" dirty="0">
              <a:solidFill>
                <a:srgbClr val="C4050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Slide Number Placeholder 2"/>
          <p:cNvSpPr txBox="1">
            <a:spLocks/>
          </p:cNvSpPr>
          <p:nvPr/>
        </p:nvSpPr>
        <p:spPr>
          <a:xfrm>
            <a:off x="8382000" y="6578600"/>
            <a:ext cx="762000" cy="366712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F99AFF2-52E4-4ADC-936A-9866260E3361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7073900" y="5783263"/>
            <a:ext cx="1638300" cy="6223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o-RO" sz="1600" b="1" dirty="0"/>
              <a:t>BANCA </a:t>
            </a:r>
          </a:p>
          <a:p>
            <a:pPr algn="ctr"/>
            <a:r>
              <a:rPr lang="ro-RO" sz="1600" b="1" dirty="0" smtClean="0"/>
              <a:t>CREDITORULUI</a:t>
            </a:r>
            <a:endParaRPr lang="en-US" sz="1600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6278" y="6610350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71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 bwMode="gray">
          <a:xfrm>
            <a:off x="404132" y="696914"/>
            <a:ext cx="8524875" cy="96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2500" dirty="0" smtClean="0">
                <a:solidFill>
                  <a:srgbClr val="C40505"/>
                </a:solidFill>
              </a:rPr>
              <a:t>SEPA- SEPA:  Plăţi în EURO</a:t>
            </a:r>
          </a:p>
          <a:p>
            <a:endParaRPr lang="ro-RO" dirty="0" smtClean="0">
              <a:solidFill>
                <a:srgbClr val="4C7013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1903494"/>
              </p:ext>
            </p:extLst>
          </p:nvPr>
        </p:nvGraphicFramePr>
        <p:xfrm>
          <a:off x="1008517" y="1704975"/>
          <a:ext cx="7102475" cy="4629150"/>
        </p:xfrm>
        <a:graphic>
          <a:graphicData uri="http://schemas.openxmlformats.org/presentationml/2006/ole">
            <p:oleObj spid="_x0000_s2302" name="Visio" r:id="rId4" imgW="4697950" imgH="3066113" progId="">
              <p:embed/>
            </p:oleObj>
          </a:graphicData>
        </a:graphic>
      </p:graphicFrame>
      <p:sp>
        <p:nvSpPr>
          <p:cNvPr id="7" name="Rectangle 13"/>
          <p:cNvSpPr>
            <a:spLocks noChangeArrowheads="1"/>
          </p:cNvSpPr>
          <p:nvPr/>
        </p:nvSpPr>
        <p:spPr bwMode="gray">
          <a:xfrm>
            <a:off x="1679755" y="1292400"/>
            <a:ext cx="5760000" cy="432000"/>
          </a:xfrm>
          <a:prstGeom prst="rect">
            <a:avLst/>
          </a:prstGeom>
          <a:gradFill rotWithShape="1"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b="1" dirty="0" smtClean="0">
                <a:solidFill>
                  <a:schemeClr val="bg1"/>
                </a:solidFill>
              </a:rPr>
              <a:t>Schema de </a:t>
            </a:r>
            <a:r>
              <a:rPr lang="en-US" b="1" dirty="0" err="1" smtClean="0">
                <a:solidFill>
                  <a:schemeClr val="bg1"/>
                </a:solidFill>
              </a:rPr>
              <a:t>procesare</a:t>
            </a:r>
            <a:r>
              <a:rPr lang="ro-RO" b="1" dirty="0" smtClean="0">
                <a:solidFill>
                  <a:schemeClr val="bg1"/>
                </a:solidFill>
              </a:rPr>
              <a:t>/ decontare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2099" name="AutoShape 168"/>
          <p:cNvSpPr>
            <a:spLocks noChangeAspect="1" noChangeArrowheads="1" noTextEdit="1"/>
          </p:cNvSpPr>
          <p:nvPr/>
        </p:nvSpPr>
        <p:spPr bwMode="auto">
          <a:xfrm>
            <a:off x="9097982" y="1885212"/>
            <a:ext cx="1827211" cy="98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6278" y="6610350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315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gray">
          <a:xfrm>
            <a:off x="404132" y="696914"/>
            <a:ext cx="8524875" cy="96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2500" dirty="0" smtClean="0">
                <a:solidFill>
                  <a:srgbClr val="C40505"/>
                </a:solidFill>
              </a:rPr>
              <a:t>EURO- SENT: Plăţi </a:t>
            </a:r>
            <a:r>
              <a:rPr lang="ro-RO" sz="2500" dirty="0">
                <a:solidFill>
                  <a:srgbClr val="C40505"/>
                </a:solidFill>
              </a:rPr>
              <a:t>în </a:t>
            </a:r>
            <a:r>
              <a:rPr lang="ro-RO" sz="2500" dirty="0" smtClean="0">
                <a:solidFill>
                  <a:srgbClr val="C40505"/>
                </a:solidFill>
              </a:rPr>
              <a:t>EURO</a:t>
            </a:r>
            <a:endParaRPr lang="ro-RO" dirty="0" smtClean="0">
              <a:solidFill>
                <a:srgbClr val="FF0000"/>
              </a:solidFill>
            </a:endParaRPr>
          </a:p>
          <a:p>
            <a:endParaRPr lang="de-DE" dirty="0" smtClean="0"/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582487" y="1316274"/>
            <a:ext cx="1626321" cy="4961453"/>
          </a:xfrm>
          <a:custGeom>
            <a:avLst/>
            <a:gdLst>
              <a:gd name="T0" fmla="*/ 0 w 1414"/>
              <a:gd name="T1" fmla="*/ 2147483647 h 2410"/>
              <a:gd name="T2" fmla="*/ 2147483647 w 1414"/>
              <a:gd name="T3" fmla="*/ 0 h 2410"/>
              <a:gd name="T4" fmla="*/ 2147483647 w 1414"/>
              <a:gd name="T5" fmla="*/ 2147483647 h 2410"/>
              <a:gd name="T6" fmla="*/ 2147483647 w 1414"/>
              <a:gd name="T7" fmla="*/ 2147483647 h 2410"/>
              <a:gd name="T8" fmla="*/ 0 w 1414"/>
              <a:gd name="T9" fmla="*/ 2147483647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2208808" y="1325800"/>
            <a:ext cx="6592293" cy="360363"/>
          </a:xfrm>
          <a:prstGeom prst="rect">
            <a:avLst/>
          </a:prstGeom>
          <a:gradFill rotWithShape="1"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ro-RO" b="1" dirty="0">
                <a:solidFill>
                  <a:schemeClr val="bg1"/>
                </a:solidFill>
              </a:rPr>
              <a:t>Avantajele utilizării sistemului EURO SENT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2208811" y="1686162"/>
            <a:ext cx="6592290" cy="45915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88000" algn="just">
              <a:spcBef>
                <a:spcPts val="18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600" dirty="0"/>
              <a:t>Transmiterea de mesaje de plată, de la bancă la sistemul SENT, similar plăţilor în lei (prin reţeaua VPN, în format SEPA, moneda EUR)</a:t>
            </a:r>
          </a:p>
          <a:p>
            <a:pPr marL="288000" lvl="1" indent="-288000" algn="just">
              <a:spcBef>
                <a:spcPts val="18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en-US" sz="1600" dirty="0"/>
              <a:t>Necesar mai mic de lichiditate </a:t>
            </a:r>
            <a:r>
              <a:rPr lang="ro-RO" sz="1600" dirty="0"/>
              <a:t>față de decontarea pe brut a plăților în TARGET2</a:t>
            </a:r>
          </a:p>
          <a:p>
            <a:pPr marL="288000" lvl="1" indent="-288000" algn="just">
              <a:spcBef>
                <a:spcPts val="18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600" dirty="0"/>
              <a:t>Costuri reduse pentru participanţi (faţă de conturile de corespondent)</a:t>
            </a:r>
          </a:p>
          <a:p>
            <a:pPr marL="288000" lvl="1" indent="-288000" algn="just">
              <a:spcBef>
                <a:spcPts val="18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600" dirty="0"/>
              <a:t>Suport tehnic pentru bănci oferit de aceeaşi echipă a TransFonD</a:t>
            </a:r>
          </a:p>
          <a:p>
            <a:pPr marL="288000" lvl="1" indent="-288000" algn="just">
              <a:spcBef>
                <a:spcPts val="18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600" dirty="0"/>
              <a:t>Standarde înalte de calitate şi disponibilitate a sistemului (99,99%)</a:t>
            </a:r>
          </a:p>
          <a:p>
            <a:pPr marL="288000" lvl="1" indent="-288000" algn="just">
              <a:spcBef>
                <a:spcPts val="18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600" dirty="0"/>
              <a:t>Utilizarea aceluiaşi sistem pentru tranzacţii în 2 monede (lei şi euro) – optimizarea proceselor bancare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23850" y="1325800"/>
            <a:ext cx="1482725" cy="1482725"/>
            <a:chOff x="1166" y="1342"/>
            <a:chExt cx="934" cy="934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6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20861 w 794"/>
                    <a:gd name="T1" fmla="*/ 273 h 1200"/>
                    <a:gd name="T2" fmla="*/ 18243 w 794"/>
                    <a:gd name="T3" fmla="*/ 1786 h 1200"/>
                    <a:gd name="T4" fmla="*/ 18145 w 794"/>
                    <a:gd name="T5" fmla="*/ 1711 h 1200"/>
                    <a:gd name="T6" fmla="*/ 17958 w 794"/>
                    <a:gd name="T7" fmla="*/ 1199 h 1200"/>
                    <a:gd name="T8" fmla="*/ 17872 w 794"/>
                    <a:gd name="T9" fmla="*/ 583 h 1200"/>
                    <a:gd name="T10" fmla="*/ 16620 w 794"/>
                    <a:gd name="T11" fmla="*/ 250 h 1200"/>
                    <a:gd name="T12" fmla="*/ 16298 w 794"/>
                    <a:gd name="T13" fmla="*/ 1482 h 1200"/>
                    <a:gd name="T14" fmla="*/ 16763 w 794"/>
                    <a:gd name="T15" fmla="*/ 1876 h 1200"/>
                    <a:gd name="T16" fmla="*/ 16763 w 794"/>
                    <a:gd name="T17" fmla="*/ 1876 h 1200"/>
                    <a:gd name="T18" fmla="*/ 17109 w 794"/>
                    <a:gd name="T19" fmla="*/ 2294 h 1200"/>
                    <a:gd name="T20" fmla="*/ 17109 w 794"/>
                    <a:gd name="T21" fmla="*/ 2422 h 1200"/>
                    <a:gd name="T22" fmla="*/ 14456 w 794"/>
                    <a:gd name="T23" fmla="*/ 3939 h 1200"/>
                    <a:gd name="T24" fmla="*/ 16703 w 794"/>
                    <a:gd name="T25" fmla="*/ 12239 h 1200"/>
                    <a:gd name="T26" fmla="*/ 14456 w 794"/>
                    <a:gd name="T27" fmla="*/ 20509 h 1200"/>
                    <a:gd name="T28" fmla="*/ 0 w 794"/>
                    <a:gd name="T29" fmla="*/ 28842 h 1200"/>
                    <a:gd name="T30" fmla="*/ 0 w 794"/>
                    <a:gd name="T31" fmla="*/ 31567 h 1200"/>
                    <a:gd name="T32" fmla="*/ 0 w 794"/>
                    <a:gd name="T33" fmla="*/ 31901 h 1200"/>
                    <a:gd name="T34" fmla="*/ 129 w 794"/>
                    <a:gd name="T35" fmla="*/ 31961 h 1200"/>
                    <a:gd name="T36" fmla="*/ 675 w 794"/>
                    <a:gd name="T37" fmla="*/ 31827 h 1200"/>
                    <a:gd name="T38" fmla="*/ 675 w 794"/>
                    <a:gd name="T39" fmla="*/ 31827 h 1200"/>
                    <a:gd name="T40" fmla="*/ 1265 w 794"/>
                    <a:gd name="T41" fmla="*/ 31628 h 1200"/>
                    <a:gd name="T42" fmla="*/ 2156 w 794"/>
                    <a:gd name="T43" fmla="*/ 32524 h 1200"/>
                    <a:gd name="T44" fmla="*/ 1265 w 794"/>
                    <a:gd name="T45" fmla="*/ 33475 h 1200"/>
                    <a:gd name="T46" fmla="*/ 675 w 794"/>
                    <a:gd name="T47" fmla="*/ 33225 h 1200"/>
                    <a:gd name="T48" fmla="*/ 129 w 794"/>
                    <a:gd name="T49" fmla="*/ 33138 h 1200"/>
                    <a:gd name="T50" fmla="*/ 0 w 794"/>
                    <a:gd name="T51" fmla="*/ 33173 h 1200"/>
                    <a:gd name="T52" fmla="*/ 0 w 794"/>
                    <a:gd name="T53" fmla="*/ 33409 h 1200"/>
                    <a:gd name="T54" fmla="*/ 0 w 794"/>
                    <a:gd name="T55" fmla="*/ 36173 h 1200"/>
                    <a:gd name="T56" fmla="*/ 20861 w 794"/>
                    <a:gd name="T57" fmla="*/ 24198 h 1200"/>
                    <a:gd name="T58" fmla="*/ 24074 w 794"/>
                    <a:gd name="T59" fmla="*/ 12239 h 1200"/>
                    <a:gd name="T60" fmla="*/ 20861 w 794"/>
                    <a:gd name="T61" fmla="*/ 273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25275 w 864"/>
                    <a:gd name="T1" fmla="*/ 31384 h 1191"/>
                    <a:gd name="T2" fmla="*/ 24663 w 864"/>
                    <a:gd name="T3" fmla="*/ 31590 h 1191"/>
                    <a:gd name="T4" fmla="*/ 24663 w 864"/>
                    <a:gd name="T5" fmla="*/ 31590 h 1191"/>
                    <a:gd name="T6" fmla="*/ 24117 w 864"/>
                    <a:gd name="T7" fmla="*/ 31708 h 1191"/>
                    <a:gd name="T8" fmla="*/ 23990 w 864"/>
                    <a:gd name="T9" fmla="*/ 31648 h 1191"/>
                    <a:gd name="T10" fmla="*/ 23990 w 864"/>
                    <a:gd name="T11" fmla="*/ 31331 h 1191"/>
                    <a:gd name="T12" fmla="*/ 23990 w 864"/>
                    <a:gd name="T13" fmla="*/ 28598 h 1191"/>
                    <a:gd name="T14" fmla="*/ 9586 w 864"/>
                    <a:gd name="T15" fmla="*/ 20262 h 1191"/>
                    <a:gd name="T16" fmla="*/ 7360 w 864"/>
                    <a:gd name="T17" fmla="*/ 11983 h 1191"/>
                    <a:gd name="T18" fmla="*/ 9586 w 864"/>
                    <a:gd name="T19" fmla="*/ 3682 h 1191"/>
                    <a:gd name="T20" fmla="*/ 6983 w 864"/>
                    <a:gd name="T21" fmla="*/ 2211 h 1191"/>
                    <a:gd name="T22" fmla="*/ 6896 w 864"/>
                    <a:gd name="T23" fmla="*/ 2279 h 1191"/>
                    <a:gd name="T24" fmla="*/ 6688 w 864"/>
                    <a:gd name="T25" fmla="*/ 2774 h 1191"/>
                    <a:gd name="T26" fmla="*/ 6688 w 864"/>
                    <a:gd name="T27" fmla="*/ 2774 h 1191"/>
                    <a:gd name="T28" fmla="*/ 6582 w 864"/>
                    <a:gd name="T29" fmla="*/ 3415 h 1191"/>
                    <a:gd name="T30" fmla="*/ 5358 w 864"/>
                    <a:gd name="T31" fmla="*/ 3722 h 1191"/>
                    <a:gd name="T32" fmla="*/ 5011 w 864"/>
                    <a:gd name="T33" fmla="*/ 2482 h 1191"/>
                    <a:gd name="T34" fmla="*/ 5515 w 864"/>
                    <a:gd name="T35" fmla="*/ 2084 h 1191"/>
                    <a:gd name="T36" fmla="*/ 5859 w 864"/>
                    <a:gd name="T37" fmla="*/ 1659 h 1191"/>
                    <a:gd name="T38" fmla="*/ 5859 w 864"/>
                    <a:gd name="T39" fmla="*/ 1530 h 1191"/>
                    <a:gd name="T40" fmla="*/ 3205 w 864"/>
                    <a:gd name="T41" fmla="*/ 0 h 1191"/>
                    <a:gd name="T42" fmla="*/ 0 w 864"/>
                    <a:gd name="T43" fmla="*/ 11983 h 1191"/>
                    <a:gd name="T44" fmla="*/ 3205 w 864"/>
                    <a:gd name="T45" fmla="*/ 23944 h 1191"/>
                    <a:gd name="T46" fmla="*/ 23990 w 864"/>
                    <a:gd name="T47" fmla="*/ 35925 h 1191"/>
                    <a:gd name="T48" fmla="*/ 23990 w 864"/>
                    <a:gd name="T49" fmla="*/ 33149 h 1191"/>
                    <a:gd name="T50" fmla="*/ 23990 w 864"/>
                    <a:gd name="T51" fmla="*/ 32926 h 1191"/>
                    <a:gd name="T52" fmla="*/ 24117 w 864"/>
                    <a:gd name="T53" fmla="*/ 32898 h 1191"/>
                    <a:gd name="T54" fmla="*/ 24663 w 864"/>
                    <a:gd name="T55" fmla="*/ 32962 h 1191"/>
                    <a:gd name="T56" fmla="*/ 25275 w 864"/>
                    <a:gd name="T57" fmla="*/ 33218 h 1191"/>
                    <a:gd name="T58" fmla="*/ 26141 w 864"/>
                    <a:gd name="T59" fmla="*/ 32280 h 1191"/>
                    <a:gd name="T60" fmla="*/ 25275 w 864"/>
                    <a:gd name="T61" fmla="*/ 31384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35490 w 1375"/>
                    <a:gd name="T1" fmla="*/ 15354 h 527"/>
                    <a:gd name="T2" fmla="*/ 38156 w 1375"/>
                    <a:gd name="T3" fmla="*/ 13849 h 527"/>
                    <a:gd name="T4" fmla="*/ 38156 w 1375"/>
                    <a:gd name="T5" fmla="*/ 13738 h 527"/>
                    <a:gd name="T6" fmla="*/ 37800 w 1375"/>
                    <a:gd name="T7" fmla="*/ 13305 h 527"/>
                    <a:gd name="T8" fmla="*/ 37800 w 1375"/>
                    <a:gd name="T9" fmla="*/ 13305 h 527"/>
                    <a:gd name="T10" fmla="*/ 37306 w 1375"/>
                    <a:gd name="T11" fmla="*/ 12909 h 527"/>
                    <a:gd name="T12" fmla="*/ 37651 w 1375"/>
                    <a:gd name="T13" fmla="*/ 11714 h 527"/>
                    <a:gd name="T14" fmla="*/ 38881 w 1375"/>
                    <a:gd name="T15" fmla="*/ 12046 h 527"/>
                    <a:gd name="T16" fmla="*/ 39001 w 1375"/>
                    <a:gd name="T17" fmla="*/ 12646 h 527"/>
                    <a:gd name="T18" fmla="*/ 39156 w 1375"/>
                    <a:gd name="T19" fmla="*/ 13158 h 527"/>
                    <a:gd name="T20" fmla="*/ 39285 w 1375"/>
                    <a:gd name="T21" fmla="*/ 13218 h 527"/>
                    <a:gd name="T22" fmla="*/ 41916 w 1375"/>
                    <a:gd name="T23" fmla="*/ 11744 h 527"/>
                    <a:gd name="T24" fmla="*/ 20942 w 1375"/>
                    <a:gd name="T25" fmla="*/ 0 h 527"/>
                    <a:gd name="T26" fmla="*/ 0 w 1375"/>
                    <a:gd name="T27" fmla="*/ 11744 h 527"/>
                    <a:gd name="T28" fmla="*/ 2690 w 1375"/>
                    <a:gd name="T29" fmla="*/ 13244 h 527"/>
                    <a:gd name="T30" fmla="*/ 2690 w 1375"/>
                    <a:gd name="T31" fmla="*/ 13365 h 527"/>
                    <a:gd name="T32" fmla="*/ 2313 w 1375"/>
                    <a:gd name="T33" fmla="*/ 13798 h 527"/>
                    <a:gd name="T34" fmla="*/ 1840 w 1375"/>
                    <a:gd name="T35" fmla="*/ 14184 h 527"/>
                    <a:gd name="T36" fmla="*/ 2169 w 1375"/>
                    <a:gd name="T37" fmla="*/ 15377 h 527"/>
                    <a:gd name="T38" fmla="*/ 3424 w 1375"/>
                    <a:gd name="T39" fmla="*/ 15087 h 527"/>
                    <a:gd name="T40" fmla="*/ 3511 w 1375"/>
                    <a:gd name="T41" fmla="*/ 14470 h 527"/>
                    <a:gd name="T42" fmla="*/ 3511 w 1375"/>
                    <a:gd name="T43" fmla="*/ 14470 h 527"/>
                    <a:gd name="T44" fmla="*/ 3706 w 1375"/>
                    <a:gd name="T45" fmla="*/ 13955 h 527"/>
                    <a:gd name="T46" fmla="*/ 3827 w 1375"/>
                    <a:gd name="T47" fmla="*/ 13887 h 527"/>
                    <a:gd name="T48" fmla="*/ 6419 w 1375"/>
                    <a:gd name="T49" fmla="*/ 15354 h 527"/>
                    <a:gd name="T50" fmla="*/ 20942 w 1375"/>
                    <a:gd name="T51" fmla="*/ 7202 h 527"/>
                    <a:gd name="T52" fmla="*/ 35490 w 1375"/>
                    <a:gd name="T53" fmla="*/ 15354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3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17534 w 550"/>
                    <a:gd name="T1" fmla="*/ 4110 h 836"/>
                    <a:gd name="T2" fmla="*/ 17445 w 550"/>
                    <a:gd name="T3" fmla="*/ 4024 h 836"/>
                    <a:gd name="T4" fmla="*/ 16849 w 550"/>
                    <a:gd name="T5" fmla="*/ 4150 h 836"/>
                    <a:gd name="T6" fmla="*/ 16849 w 550"/>
                    <a:gd name="T7" fmla="*/ 4150 h 836"/>
                    <a:gd name="T8" fmla="*/ 16236 w 550"/>
                    <a:gd name="T9" fmla="*/ 4399 h 836"/>
                    <a:gd name="T10" fmla="*/ 15302 w 550"/>
                    <a:gd name="T11" fmla="*/ 3467 h 836"/>
                    <a:gd name="T12" fmla="*/ 16236 w 550"/>
                    <a:gd name="T13" fmla="*/ 2487 h 836"/>
                    <a:gd name="T14" fmla="*/ 16849 w 550"/>
                    <a:gd name="T15" fmla="*/ 2745 h 836"/>
                    <a:gd name="T16" fmla="*/ 17445 w 550"/>
                    <a:gd name="T17" fmla="*/ 2832 h 836"/>
                    <a:gd name="T18" fmla="*/ 17534 w 550"/>
                    <a:gd name="T19" fmla="*/ 2746 h 836"/>
                    <a:gd name="T20" fmla="*/ 17534 w 550"/>
                    <a:gd name="T21" fmla="*/ 2556 h 836"/>
                    <a:gd name="T22" fmla="*/ 17534 w 550"/>
                    <a:gd name="T23" fmla="*/ 0 h 836"/>
                    <a:gd name="T24" fmla="*/ 0 w 550"/>
                    <a:gd name="T25" fmla="*/ 17132 h 836"/>
                    <a:gd name="T26" fmla="*/ 2361 w 550"/>
                    <a:gd name="T27" fmla="*/ 25707 h 836"/>
                    <a:gd name="T28" fmla="*/ 4886 w 550"/>
                    <a:gd name="T29" fmla="*/ 24293 h 836"/>
                    <a:gd name="T30" fmla="*/ 5035 w 550"/>
                    <a:gd name="T31" fmla="*/ 24787 h 836"/>
                    <a:gd name="T32" fmla="*/ 5136 w 550"/>
                    <a:gd name="T33" fmla="*/ 25441 h 836"/>
                    <a:gd name="T34" fmla="*/ 6446 w 550"/>
                    <a:gd name="T35" fmla="*/ 25759 h 836"/>
                    <a:gd name="T36" fmla="*/ 6811 w 550"/>
                    <a:gd name="T37" fmla="*/ 24481 h 836"/>
                    <a:gd name="T38" fmla="*/ 6321 w 550"/>
                    <a:gd name="T39" fmla="*/ 24077 h 836"/>
                    <a:gd name="T40" fmla="*/ 6321 w 550"/>
                    <a:gd name="T41" fmla="*/ 24077 h 836"/>
                    <a:gd name="T42" fmla="*/ 5920 w 550"/>
                    <a:gd name="T43" fmla="*/ 23698 h 836"/>
                    <a:gd name="T44" fmla="*/ 8471 w 550"/>
                    <a:gd name="T45" fmla="*/ 22232 h 836"/>
                    <a:gd name="T46" fmla="*/ 7077 w 550"/>
                    <a:gd name="T47" fmla="*/ 17132 h 836"/>
                    <a:gd name="T48" fmla="*/ 17534 w 550"/>
                    <a:gd name="T49" fmla="*/ 6897 h 836"/>
                    <a:gd name="T50" fmla="*/ 17534 w 550"/>
                    <a:gd name="T51" fmla="*/ 4468 h 836"/>
                    <a:gd name="T52" fmla="*/ 17534 w 550"/>
                    <a:gd name="T53" fmla="*/ 4110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2226 w 621"/>
                    <a:gd name="T1" fmla="*/ 0 h 826"/>
                    <a:gd name="T2" fmla="*/ 2226 w 621"/>
                    <a:gd name="T3" fmla="*/ 2552 h 826"/>
                    <a:gd name="T4" fmla="*/ 2226 w 621"/>
                    <a:gd name="T5" fmla="*/ 2745 h 826"/>
                    <a:gd name="T6" fmla="*/ 2116 w 621"/>
                    <a:gd name="T7" fmla="*/ 2826 h 826"/>
                    <a:gd name="T8" fmla="*/ 1561 w 621"/>
                    <a:gd name="T9" fmla="*/ 2741 h 826"/>
                    <a:gd name="T10" fmla="*/ 934 w 621"/>
                    <a:gd name="T11" fmla="*/ 2468 h 826"/>
                    <a:gd name="T12" fmla="*/ 0 w 621"/>
                    <a:gd name="T13" fmla="*/ 3457 h 826"/>
                    <a:gd name="T14" fmla="*/ 934 w 621"/>
                    <a:gd name="T15" fmla="*/ 4386 h 826"/>
                    <a:gd name="T16" fmla="*/ 1561 w 621"/>
                    <a:gd name="T17" fmla="*/ 4140 h 826"/>
                    <a:gd name="T18" fmla="*/ 1561 w 621"/>
                    <a:gd name="T19" fmla="*/ 4140 h 826"/>
                    <a:gd name="T20" fmla="*/ 2116 w 621"/>
                    <a:gd name="T21" fmla="*/ 4021 h 826"/>
                    <a:gd name="T22" fmla="*/ 2226 w 621"/>
                    <a:gd name="T23" fmla="*/ 4103 h 826"/>
                    <a:gd name="T24" fmla="*/ 2226 w 621"/>
                    <a:gd name="T25" fmla="*/ 4427 h 826"/>
                    <a:gd name="T26" fmla="*/ 2226 w 621"/>
                    <a:gd name="T27" fmla="*/ 6888 h 826"/>
                    <a:gd name="T28" fmla="*/ 2226 w 621"/>
                    <a:gd name="T29" fmla="*/ 6888 h 826"/>
                    <a:gd name="T30" fmla="*/ 12658 w 621"/>
                    <a:gd name="T31" fmla="*/ 17094 h 826"/>
                    <a:gd name="T32" fmla="*/ 11257 w 621"/>
                    <a:gd name="T33" fmla="*/ 22171 h 826"/>
                    <a:gd name="T34" fmla="*/ 13767 w 621"/>
                    <a:gd name="T35" fmla="*/ 23577 h 826"/>
                    <a:gd name="T36" fmla="*/ 13849 w 621"/>
                    <a:gd name="T37" fmla="*/ 23536 h 826"/>
                    <a:gd name="T38" fmla="*/ 14085 w 621"/>
                    <a:gd name="T39" fmla="*/ 22983 h 826"/>
                    <a:gd name="T40" fmla="*/ 14085 w 621"/>
                    <a:gd name="T41" fmla="*/ 22983 h 826"/>
                    <a:gd name="T42" fmla="*/ 14175 w 621"/>
                    <a:gd name="T43" fmla="*/ 22363 h 826"/>
                    <a:gd name="T44" fmla="*/ 15473 w 621"/>
                    <a:gd name="T45" fmla="*/ 22038 h 826"/>
                    <a:gd name="T46" fmla="*/ 15823 w 621"/>
                    <a:gd name="T47" fmla="*/ 23301 h 826"/>
                    <a:gd name="T48" fmla="*/ 15323 w 621"/>
                    <a:gd name="T49" fmla="*/ 23706 h 826"/>
                    <a:gd name="T50" fmla="*/ 14930 w 621"/>
                    <a:gd name="T51" fmla="*/ 24131 h 826"/>
                    <a:gd name="T52" fmla="*/ 14930 w 621"/>
                    <a:gd name="T53" fmla="*/ 24260 h 826"/>
                    <a:gd name="T54" fmla="*/ 17365 w 621"/>
                    <a:gd name="T55" fmla="*/ 25656 h 826"/>
                    <a:gd name="T56" fmla="*/ 19723 w 621"/>
                    <a:gd name="T57" fmla="*/ 17094 h 826"/>
                    <a:gd name="T58" fmla="*/ 2226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27374 w 953"/>
                    <a:gd name="T1" fmla="*/ 2520 h 400"/>
                    <a:gd name="T2" fmla="*/ 27374 w 953"/>
                    <a:gd name="T3" fmla="*/ 2408 h 400"/>
                    <a:gd name="T4" fmla="*/ 27763 w 953"/>
                    <a:gd name="T5" fmla="*/ 1966 h 400"/>
                    <a:gd name="T6" fmla="*/ 28246 w 953"/>
                    <a:gd name="T7" fmla="*/ 1557 h 400"/>
                    <a:gd name="T8" fmla="*/ 27912 w 953"/>
                    <a:gd name="T9" fmla="*/ 258 h 400"/>
                    <a:gd name="T10" fmla="*/ 26631 w 953"/>
                    <a:gd name="T11" fmla="*/ 596 h 400"/>
                    <a:gd name="T12" fmla="*/ 26543 w 953"/>
                    <a:gd name="T13" fmla="*/ 1231 h 400"/>
                    <a:gd name="T14" fmla="*/ 26543 w 953"/>
                    <a:gd name="T15" fmla="*/ 1231 h 400"/>
                    <a:gd name="T16" fmla="*/ 26314 w 953"/>
                    <a:gd name="T17" fmla="*/ 1806 h 400"/>
                    <a:gd name="T18" fmla="*/ 26225 w 953"/>
                    <a:gd name="T19" fmla="*/ 1833 h 400"/>
                    <a:gd name="T20" fmla="*/ 23753 w 953"/>
                    <a:gd name="T21" fmla="*/ 406 h 400"/>
                    <a:gd name="T22" fmla="*/ 14888 w 953"/>
                    <a:gd name="T23" fmla="*/ 5603 h 400"/>
                    <a:gd name="T24" fmla="*/ 5988 w 953"/>
                    <a:gd name="T25" fmla="*/ 406 h 400"/>
                    <a:gd name="T26" fmla="*/ 3490 w 953"/>
                    <a:gd name="T27" fmla="*/ 1884 h 400"/>
                    <a:gd name="T28" fmla="*/ 3879 w 953"/>
                    <a:gd name="T29" fmla="*/ 2285 h 400"/>
                    <a:gd name="T30" fmla="*/ 3879 w 953"/>
                    <a:gd name="T31" fmla="*/ 2285 h 400"/>
                    <a:gd name="T32" fmla="*/ 4373 w 953"/>
                    <a:gd name="T33" fmla="*/ 2690 h 400"/>
                    <a:gd name="T34" fmla="*/ 4022 w 953"/>
                    <a:gd name="T35" fmla="*/ 3975 h 400"/>
                    <a:gd name="T36" fmla="*/ 2744 w 953"/>
                    <a:gd name="T37" fmla="*/ 3650 h 400"/>
                    <a:gd name="T38" fmla="*/ 2617 w 953"/>
                    <a:gd name="T39" fmla="*/ 2986 h 400"/>
                    <a:gd name="T40" fmla="*/ 2469 w 953"/>
                    <a:gd name="T41" fmla="*/ 2487 h 400"/>
                    <a:gd name="T42" fmla="*/ 0 w 953"/>
                    <a:gd name="T43" fmla="*/ 3915 h 400"/>
                    <a:gd name="T44" fmla="*/ 14888 w 953"/>
                    <a:gd name="T45" fmla="*/ 12626 h 400"/>
                    <a:gd name="T46" fmla="*/ 29790 w 953"/>
                    <a:gd name="T47" fmla="*/ 3948 h 400"/>
                    <a:gd name="T48" fmla="*/ 27374 w 953"/>
                    <a:gd name="T49" fmla="*/ 252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800" noProof="1"/>
            </a:p>
          </p:txBody>
        </p:sp>
      </p:grp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69705" y="1747654"/>
            <a:ext cx="575995" cy="596411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F8F8F8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2509" y="1858654"/>
            <a:ext cx="1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SEPA </a:t>
            </a:r>
            <a:r>
              <a:rPr lang="en-US" b="1" dirty="0" smtClean="0"/>
              <a:t>EU</a:t>
            </a:r>
            <a:r>
              <a:rPr lang="ro-RO" b="1" dirty="0" smtClean="0"/>
              <a:t>R</a:t>
            </a:r>
            <a:endParaRPr lang="ro-RO" b="1" dirty="0"/>
          </a:p>
          <a:p>
            <a:endParaRPr lang="en-US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6278" y="6610350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186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 bwMode="gray">
          <a:xfrm>
            <a:off x="404132" y="696914"/>
            <a:ext cx="8524875" cy="96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2500" dirty="0" smtClean="0">
                <a:solidFill>
                  <a:srgbClr val="C40505"/>
                </a:solidFill>
              </a:rPr>
              <a:t>Euro SENT: Plăţi </a:t>
            </a:r>
            <a:r>
              <a:rPr lang="ro-RO" sz="2500" dirty="0">
                <a:solidFill>
                  <a:srgbClr val="C40505"/>
                </a:solidFill>
              </a:rPr>
              <a:t>în EURO</a:t>
            </a:r>
          </a:p>
          <a:p>
            <a:endParaRPr lang="ro-RO" dirty="0" smtClean="0">
              <a:solidFill>
                <a:srgbClr val="4C7013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gray">
          <a:xfrm>
            <a:off x="1227225" y="2273171"/>
            <a:ext cx="6480000" cy="352755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tIns="91440" bIns="91440"/>
          <a:lstStyle/>
          <a:p>
            <a:pPr marL="540000" lvl="1" indent="-288000" algn="just">
              <a:spcBef>
                <a:spcPts val="0"/>
              </a:spcBef>
              <a:buClr>
                <a:srgbClr val="4C7013"/>
              </a:buClr>
              <a:buFont typeface="Wingdings" pitchFamily="2" charset="2"/>
              <a:buChar char="§"/>
            </a:pPr>
            <a:endParaRPr lang="ro-RO" sz="1600" dirty="0" smtClean="0"/>
          </a:p>
          <a:p>
            <a:pPr marL="360000" lvl="1" indent="-288000" algn="just">
              <a:lnSpc>
                <a:spcPct val="150000"/>
              </a:lnSpc>
              <a:spcBef>
                <a:spcPts val="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dirty="0" smtClean="0"/>
              <a:t>Contract </a:t>
            </a:r>
            <a:r>
              <a:rPr lang="ro-RO" dirty="0"/>
              <a:t>de participare la sistemul SENT</a:t>
            </a:r>
          </a:p>
          <a:p>
            <a:pPr marL="360000" lvl="1" indent="-288000" algn="just">
              <a:lnSpc>
                <a:spcPct val="150000"/>
              </a:lnSpc>
              <a:spcBef>
                <a:spcPts val="12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dirty="0"/>
              <a:t>Cont deschis în TARGET2 (al participantului sau al grupului)</a:t>
            </a:r>
          </a:p>
          <a:p>
            <a:pPr marL="360000" lvl="1" indent="-288000" algn="just">
              <a:lnSpc>
                <a:spcPct val="150000"/>
              </a:lnSpc>
              <a:spcBef>
                <a:spcPts val="12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dirty="0"/>
              <a:t>Mandat de debitare încheiat de participant cu TransFonD, pentru debitarea contului băncii deschis în TARGET2</a:t>
            </a:r>
          </a:p>
          <a:p>
            <a:pPr marL="360000" lvl="1" indent="-288000" algn="just">
              <a:lnSpc>
                <a:spcPct val="150000"/>
              </a:lnSpc>
              <a:spcBef>
                <a:spcPts val="12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dirty="0"/>
              <a:t>Asigurare de lichiditate pentru decontare</a:t>
            </a:r>
            <a:r>
              <a:rPr lang="en-US" dirty="0"/>
              <a:t>a</a:t>
            </a:r>
            <a:r>
              <a:rPr lang="ro-RO" dirty="0"/>
              <a:t> în TARGET2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gray">
          <a:xfrm>
            <a:off x="1227225" y="1646838"/>
            <a:ext cx="6480000" cy="432000"/>
          </a:xfrm>
          <a:prstGeom prst="rect">
            <a:avLst/>
          </a:prstGeom>
          <a:gradFill rotWithShape="1"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ro-RO" b="1" dirty="0">
                <a:solidFill>
                  <a:schemeClr val="bg1"/>
                </a:solidFill>
              </a:rPr>
              <a:t>Cerinţele pentru participarea la sistemul EURO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6278" y="6610350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404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gray">
          <a:xfrm>
            <a:off x="404133" y="696915"/>
            <a:ext cx="686276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2500" dirty="0" smtClean="0">
                <a:solidFill>
                  <a:srgbClr val="C40505"/>
                </a:solidFill>
              </a:rPr>
              <a:t>SENT</a:t>
            </a:r>
            <a:r>
              <a:rPr lang="en-US" sz="2500" dirty="0" smtClean="0">
                <a:solidFill>
                  <a:srgbClr val="C40505"/>
                </a:solidFill>
              </a:rPr>
              <a:t>’12 – </a:t>
            </a:r>
            <a:r>
              <a:rPr lang="ro-RO" sz="2500" dirty="0" smtClean="0">
                <a:solidFill>
                  <a:srgbClr val="C40505"/>
                </a:solidFill>
              </a:rPr>
              <a:t>CSM 100%SEPA compliant </a:t>
            </a:r>
            <a:endParaRPr lang="de-DE" sz="2500" dirty="0">
              <a:solidFill>
                <a:srgbClr val="C40505"/>
              </a:solidFill>
            </a:endParaRPr>
          </a:p>
          <a:p>
            <a:endParaRPr lang="de-DE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04133" y="5510211"/>
            <a:ext cx="8524875" cy="71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buClr>
                <a:srgbClr val="4C7013"/>
              </a:buClr>
            </a:pPr>
            <a:r>
              <a:rPr lang="ro-RO" dirty="0" smtClean="0"/>
              <a:t>În 2012 TransFonD va deţine şi opera un sistem de </a:t>
            </a:r>
            <a:r>
              <a:rPr lang="en-US" dirty="0" smtClean="0"/>
              <a:t>compensare </a:t>
            </a:r>
            <a:r>
              <a:rPr lang="ro-RO" dirty="0" smtClean="0"/>
              <a:t>şi decontare pregătit pentru adoptarea monedei unice, oferind servicii de plăţi în lei şi euro (în spaţiul SEPA)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268529"/>
            <a:ext cx="6319837" cy="413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6278" y="6610350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35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gray">
          <a:xfrm>
            <a:off x="404133" y="620713"/>
            <a:ext cx="686276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4133" y="1403350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3200" dirty="0" smtClean="0"/>
              <a:t>Mulţum</a:t>
            </a:r>
            <a:r>
              <a:rPr lang="en-US" sz="3200" dirty="0" smtClean="0"/>
              <a:t>esc</a:t>
            </a:r>
            <a:r>
              <a:rPr lang="ro-RO" sz="3200" dirty="0" smtClean="0"/>
              <a:t> pentru atenţie</a:t>
            </a:r>
            <a:r>
              <a:rPr lang="en-US" sz="3200" dirty="0" smtClean="0"/>
              <a:t>!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ro-RO" sz="3200" dirty="0" smtClean="0"/>
              <a:t>Q</a:t>
            </a:r>
            <a:r>
              <a:rPr lang="en-US" sz="3200" dirty="0" smtClean="0"/>
              <a:t> &amp; A</a:t>
            </a:r>
            <a:endParaRPr lang="ro-RO" sz="3200" dirty="0" smtClean="0"/>
          </a:p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ro-RO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			</a:t>
            </a:r>
            <a:endParaRPr lang="ro-RO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o-RO" dirty="0" smtClean="0"/>
              <a:t>		</a:t>
            </a:r>
            <a:r>
              <a:rPr lang="en-US" dirty="0" smtClean="0"/>
              <a:t>				</a:t>
            </a:r>
            <a:r>
              <a:rPr lang="en-US" u="sng" dirty="0" smtClean="0"/>
              <a:t>s</a:t>
            </a:r>
            <a:r>
              <a:rPr lang="ro-RO" u="sng" dirty="0" smtClean="0"/>
              <a:t>epa</a:t>
            </a:r>
            <a:r>
              <a:rPr lang="en-US" u="sng" dirty="0" smtClean="0"/>
              <a:t>@transfond.ro</a:t>
            </a:r>
            <a:endParaRPr lang="ro-RO" u="sng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o-RO" dirty="0" smtClean="0"/>
              <a:t>                                                                                                </a:t>
            </a:r>
            <a:r>
              <a:rPr lang="ro-RO" u="sng" dirty="0" smtClean="0"/>
              <a:t>idumitru@transfond.ro</a:t>
            </a:r>
            <a:endParaRPr lang="de-DE" u="sng" dirty="0" smtClean="0"/>
          </a:p>
        </p:txBody>
      </p:sp>
      <p:pic>
        <p:nvPicPr>
          <p:cNvPr id="8" name="Picture 19" descr="Question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29" r="17274" b="3322"/>
          <a:stretch>
            <a:fillRect/>
          </a:stretch>
        </p:blipFill>
        <p:spPr bwMode="auto">
          <a:xfrm>
            <a:off x="1476169" y="1915336"/>
            <a:ext cx="2770584" cy="35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6278" y="6610350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189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4135" y="1489075"/>
            <a:ext cx="8524875" cy="4313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o-RO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2400" b="1" dirty="0" smtClean="0">
              <a:solidFill>
                <a:srgbClr val="0066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o-RO" b="1" dirty="0" smtClean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gray">
          <a:xfrm>
            <a:off x="404133" y="696915"/>
            <a:ext cx="686276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2800" dirty="0" smtClean="0">
                <a:solidFill>
                  <a:srgbClr val="C40505"/>
                </a:solidFill>
              </a:rPr>
              <a:t>Agenda</a:t>
            </a:r>
            <a:endParaRPr lang="de-DE" sz="2800" dirty="0" smtClean="0">
              <a:solidFill>
                <a:srgbClr val="C40505"/>
              </a:solidFill>
            </a:endParaRPr>
          </a:p>
          <a:p>
            <a:endParaRPr lang="de-DE" dirty="0" smtClean="0"/>
          </a:p>
        </p:txBody>
      </p:sp>
      <p:sp>
        <p:nvSpPr>
          <p:cNvPr id="11" name="AutoShape 35" descr="Bild20"/>
          <p:cNvSpPr>
            <a:spLocks noChangeArrowheads="1"/>
          </p:cNvSpPr>
          <p:nvPr/>
        </p:nvSpPr>
        <p:spPr bwMode="gray">
          <a:xfrm>
            <a:off x="413659" y="1696539"/>
            <a:ext cx="6701515" cy="3342185"/>
          </a:xfrm>
          <a:prstGeom prst="roundRect">
            <a:avLst>
              <a:gd name="adj" fmla="val 5556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25400">
            <a:solidFill>
              <a:srgbClr val="EAEAEA"/>
            </a:solidFill>
            <a:round/>
            <a:headEnd/>
            <a:tailEnd/>
          </a:ln>
        </p:spPr>
        <p:txBody>
          <a:bodyPr lIns="108000" tIns="108000" rIns="36000" bIns="36000"/>
          <a:lstStyle/>
          <a:p>
            <a:pPr>
              <a:spcBef>
                <a:spcPct val="50000"/>
              </a:spcBef>
              <a:spcAft>
                <a:spcPct val="40000"/>
              </a:spcAft>
            </a:pPr>
            <a:endParaRPr lang="en-US" sz="4800"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7880" y="1841315"/>
            <a:ext cx="6339878" cy="3064060"/>
            <a:chOff x="2933231" y="3250875"/>
            <a:chExt cx="4818531" cy="2205038"/>
          </a:xfrm>
        </p:grpSpPr>
        <p:grpSp>
          <p:nvGrpSpPr>
            <p:cNvPr id="13" name="Group 12"/>
            <p:cNvGrpSpPr/>
            <p:nvPr/>
          </p:nvGrpSpPr>
          <p:grpSpPr>
            <a:xfrm>
              <a:off x="2933231" y="3250875"/>
              <a:ext cx="4818531" cy="2205038"/>
              <a:chOff x="2933231" y="3352475"/>
              <a:chExt cx="4818531" cy="2205038"/>
            </a:xfrm>
          </p:grpSpPr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2933700" y="3352475"/>
                <a:ext cx="444500" cy="455613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333333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spcAft>
                    <a:spcPct val="40000"/>
                  </a:spcAft>
                </a:pPr>
                <a:r>
                  <a:rPr lang="en-US" sz="2000" noProof="1">
                    <a:solidFill>
                      <a:schemeClr val="bg1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2933700" y="3952550"/>
                <a:ext cx="444500" cy="455613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333333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spcAft>
                    <a:spcPct val="40000"/>
                  </a:spcAft>
                </a:pPr>
                <a:r>
                  <a:rPr lang="en-US" sz="2000" noProof="1">
                    <a:solidFill>
                      <a:schemeClr val="bg1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2933700" y="4539925"/>
                <a:ext cx="444500" cy="455613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333333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spcAft>
                    <a:spcPct val="40000"/>
                  </a:spcAft>
                </a:pPr>
                <a:r>
                  <a:rPr lang="en-US" sz="2000" noProof="1">
                    <a:solidFill>
                      <a:schemeClr val="bg1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9" name="Rectangle 27"/>
              <p:cNvSpPr>
                <a:spLocks noChangeArrowheads="1"/>
              </p:cNvSpPr>
              <p:nvPr/>
            </p:nvSpPr>
            <p:spPr bwMode="auto">
              <a:xfrm>
                <a:off x="3467100" y="3352475"/>
                <a:ext cx="4284662" cy="455613"/>
              </a:xfrm>
              <a:prstGeom prst="rect">
                <a:avLst/>
              </a:prstGeom>
              <a:solidFill>
                <a:schemeClr val="tx1">
                  <a:alpha val="50195"/>
                </a:schemeClr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335325" indent="-514350">
                  <a:spcBef>
                    <a:spcPts val="2400"/>
                  </a:spcBef>
                  <a:buClr>
                    <a:srgbClr val="4C7013"/>
                  </a:buClr>
                </a:pPr>
                <a:r>
                  <a:rPr lang="ro-RO" sz="2000" b="1" dirty="0" smtClean="0">
                    <a:solidFill>
                      <a:schemeClr val="bg1"/>
                    </a:solidFill>
                  </a:rPr>
                  <a:t>Schimbarea SEPA și strategia TransFonD</a:t>
                </a:r>
                <a:endParaRPr lang="de-DE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9"/>
              <p:cNvSpPr>
                <a:spLocks noChangeArrowheads="1"/>
              </p:cNvSpPr>
              <p:nvPr/>
            </p:nvSpPr>
            <p:spPr bwMode="auto">
              <a:xfrm>
                <a:off x="3467768" y="3952550"/>
                <a:ext cx="4275137" cy="455613"/>
              </a:xfrm>
              <a:prstGeom prst="rect">
                <a:avLst/>
              </a:prstGeom>
              <a:solidFill>
                <a:schemeClr val="tx1">
                  <a:alpha val="50195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335325" indent="-514350">
                  <a:spcBef>
                    <a:spcPts val="2400"/>
                  </a:spcBef>
                  <a:buClr>
                    <a:srgbClr val="4C7013"/>
                  </a:buClr>
                </a:pPr>
                <a:r>
                  <a:rPr lang="ro-RO" sz="2000" b="1" dirty="0">
                    <a:solidFill>
                      <a:schemeClr val="bg1"/>
                    </a:solidFill>
                  </a:rPr>
                  <a:t>Programul SEPA TransFonD</a:t>
                </a:r>
                <a:endParaRPr lang="de-DE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2933231" y="5101900"/>
                <a:ext cx="444500" cy="455613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333333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spcAft>
                    <a:spcPct val="40000"/>
                  </a:spcAft>
                </a:pPr>
                <a:r>
                  <a:rPr lang="ro-RO" sz="2000" dirty="0">
                    <a:solidFill>
                      <a:schemeClr val="bg1"/>
                    </a:solidFill>
                    <a:latin typeface="Arial" charset="0"/>
                  </a:rPr>
                  <a:t>4</a:t>
                </a:r>
                <a:endParaRPr lang="ro-RO" sz="2000" noProof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3" name="Rectangle 29"/>
              <p:cNvSpPr>
                <a:spLocks noChangeArrowheads="1"/>
              </p:cNvSpPr>
              <p:nvPr/>
            </p:nvSpPr>
            <p:spPr bwMode="auto">
              <a:xfrm>
                <a:off x="3477293" y="4550769"/>
                <a:ext cx="4256087" cy="455613"/>
              </a:xfrm>
              <a:prstGeom prst="rect">
                <a:avLst/>
              </a:prstGeom>
              <a:solidFill>
                <a:schemeClr val="tx1">
                  <a:alpha val="50195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335325" indent="-514350">
                  <a:spcBef>
                    <a:spcPts val="2400"/>
                  </a:spcBef>
                  <a:buClr>
                    <a:srgbClr val="4C7013"/>
                  </a:buClr>
                </a:pPr>
                <a:r>
                  <a:rPr lang="ro-RO" sz="2000" b="1" dirty="0">
                    <a:solidFill>
                      <a:schemeClr val="bg1"/>
                    </a:solidFill>
                  </a:rPr>
                  <a:t>SEPA </a:t>
                </a:r>
                <a:r>
                  <a:rPr lang="ro-RO" sz="2000" b="1" dirty="0" smtClean="0">
                    <a:solidFill>
                      <a:schemeClr val="bg1"/>
                    </a:solidFill>
                  </a:rPr>
                  <a:t>- RON</a:t>
                </a:r>
                <a:endParaRPr lang="de-DE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3462337" y="5000300"/>
              <a:ext cx="4285999" cy="455613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35325" indent="-514350">
                <a:spcBef>
                  <a:spcPts val="2400"/>
                </a:spcBef>
                <a:buClr>
                  <a:srgbClr val="4C7013"/>
                </a:buClr>
              </a:pPr>
              <a:r>
                <a:rPr lang="ro-RO" sz="2000" b="1" dirty="0" smtClean="0">
                  <a:solidFill>
                    <a:schemeClr val="bg1"/>
                  </a:solidFill>
                </a:rPr>
                <a:t>SEPA- SEPA</a:t>
              </a:r>
              <a:endParaRPr lang="de-DE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6278" y="6610350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697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0" y="678828"/>
            <a:ext cx="7607878" cy="4876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35325" indent="-514350">
              <a:spcBef>
                <a:spcPts val="2400"/>
              </a:spcBef>
              <a:buClr>
                <a:srgbClr val="4C7013"/>
              </a:buClr>
            </a:pPr>
            <a:r>
              <a:rPr lang="ro-RO" sz="2800" b="1" dirty="0" smtClean="0">
                <a:solidFill>
                  <a:schemeClr val="bg1"/>
                </a:solidFill>
              </a:rPr>
              <a:t>1. Schimbarea SEPA si strategia Transfond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410" y="1874282"/>
            <a:ext cx="730913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dirty="0" smtClean="0"/>
              <a:t>1. Derularea operatiunilor curente: </a:t>
            </a:r>
            <a:endParaRPr lang="ro-RO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o-RO" dirty="0" smtClean="0"/>
              <a:t>”business as usual”: servicii, produse de calitate</a:t>
            </a:r>
            <a:endParaRPr lang="ro-RO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o-RO" dirty="0" smtClean="0"/>
              <a:t>productie, profitabilitate, clienti, vânzari, brand etc</a:t>
            </a:r>
            <a:endParaRPr lang="ro-RO" dirty="0"/>
          </a:p>
          <a:p>
            <a:pPr>
              <a:lnSpc>
                <a:spcPct val="150000"/>
              </a:lnSpc>
            </a:pPr>
            <a:r>
              <a:rPr lang="ro-RO" dirty="0" smtClean="0"/>
              <a:t>2. Transformare: proiecte și programe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o-RO" dirty="0" smtClean="0"/>
              <a:t>Continuarea activității curente (daca e posibil)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o-RO" dirty="0" smtClean="0"/>
              <a:t>Supraviețuire/dezvoltare în condițiile schimbărilor viitoare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o-RO" dirty="0" smtClean="0"/>
              <a:t>Conformitate, reglementări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o-RO" dirty="0" smtClean="0"/>
              <a:t>Piață, clienți, tendințe, mode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o-RO" dirty="0" smtClean="0"/>
              <a:t>Amenințări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o-RO" dirty="0" smtClean="0"/>
              <a:t>Oportunități</a:t>
            </a:r>
          </a:p>
          <a:p>
            <a:pPr>
              <a:lnSpc>
                <a:spcPct val="150000"/>
              </a:lnSpc>
            </a:pPr>
            <a:r>
              <a:rPr lang="ro-RO" dirty="0" smtClean="0"/>
              <a:t>	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8194" y="1408152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</a:t>
            </a:r>
            <a:r>
              <a:rPr lang="ro-RO" dirty="0" smtClean="0"/>
              <a:t>ă direcții, imperative, preocupari (general):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03772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779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0" y="669876"/>
            <a:ext cx="8455603" cy="4876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35325" indent="-514350">
              <a:spcBef>
                <a:spcPts val="2400"/>
              </a:spcBef>
              <a:buClr>
                <a:srgbClr val="4C7013"/>
              </a:buClr>
            </a:pPr>
            <a:r>
              <a:rPr lang="ro-RO" sz="2800" b="1" dirty="0" smtClean="0">
                <a:solidFill>
                  <a:schemeClr val="bg1"/>
                </a:solidFill>
              </a:rPr>
              <a:t>Schimbarea SEPA si strategia Transfond</a:t>
            </a:r>
            <a:endParaRPr lang="de-DE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3884752"/>
              </p:ext>
            </p:extLst>
          </p:nvPr>
        </p:nvGraphicFramePr>
        <p:xfrm>
          <a:off x="259772" y="1444625"/>
          <a:ext cx="8484178" cy="502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7395485" y="4335465"/>
            <a:ext cx="1488440" cy="707390"/>
            <a:chOff x="3152" y="1805"/>
            <a:chExt cx="1832" cy="882"/>
          </a:xfrm>
        </p:grpSpPr>
        <p:sp>
          <p:nvSpPr>
            <p:cNvPr id="7" name="Oval 8"/>
            <p:cNvSpPr>
              <a:spLocks noChangeArrowheads="1" noTextEdit="1"/>
            </p:cNvSpPr>
            <p:nvPr/>
          </p:nvSpPr>
          <p:spPr bwMode="auto">
            <a:xfrm>
              <a:off x="3152" y="1805"/>
              <a:ext cx="1832" cy="88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642" y="2092"/>
              <a:ext cx="860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F5F2A7"/>
                  </a:solidFill>
                  <a:latin typeface="OCR A" pitchFamily="49" charset="0"/>
                </a:rPr>
                <a:t>SENT</a:t>
              </a:r>
              <a:endParaRPr lang="en-US" sz="2200" dirty="0">
                <a:solidFill>
                  <a:srgbClr val="0061B2"/>
                </a:solidFill>
                <a:latin typeface="OCR A" pitchFamily="49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3559" y="1976"/>
              <a:ext cx="1010" cy="138"/>
            </a:xfrm>
            <a:custGeom>
              <a:avLst/>
              <a:gdLst>
                <a:gd name="T0" fmla="*/ 503 w 1010"/>
                <a:gd name="T1" fmla="*/ 0 h 138"/>
                <a:gd name="T2" fmla="*/ 1010 w 1010"/>
                <a:gd name="T3" fmla="*/ 138 h 138"/>
                <a:gd name="T4" fmla="*/ 0 w 1010"/>
                <a:gd name="T5" fmla="*/ 138 h 138"/>
                <a:gd name="T6" fmla="*/ 503 w 1010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0"/>
                <a:gd name="T13" fmla="*/ 0 h 138"/>
                <a:gd name="T14" fmla="*/ 1010 w 1010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0" h="138">
                  <a:moveTo>
                    <a:pt x="503" y="0"/>
                  </a:moveTo>
                  <a:lnTo>
                    <a:pt x="1010" y="138"/>
                  </a:lnTo>
                  <a:lnTo>
                    <a:pt x="0" y="138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5F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3559" y="1976"/>
              <a:ext cx="1010" cy="138"/>
            </a:xfrm>
            <a:custGeom>
              <a:avLst/>
              <a:gdLst>
                <a:gd name="T0" fmla="*/ 503 w 1010"/>
                <a:gd name="T1" fmla="*/ 0 h 138"/>
                <a:gd name="T2" fmla="*/ 1010 w 1010"/>
                <a:gd name="T3" fmla="*/ 138 h 138"/>
                <a:gd name="T4" fmla="*/ 0 w 1010"/>
                <a:gd name="T5" fmla="*/ 138 h 138"/>
                <a:gd name="T6" fmla="*/ 503 w 1010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0"/>
                <a:gd name="T13" fmla="*/ 0 h 138"/>
                <a:gd name="T14" fmla="*/ 1010 w 1010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0" h="138">
                  <a:moveTo>
                    <a:pt x="503" y="0"/>
                  </a:moveTo>
                  <a:lnTo>
                    <a:pt x="1010" y="138"/>
                  </a:lnTo>
                  <a:lnTo>
                    <a:pt x="0" y="138"/>
                  </a:lnTo>
                  <a:lnTo>
                    <a:pt x="503" y="0"/>
                  </a:lnTo>
                  <a:close/>
                </a:path>
              </a:pathLst>
            </a:custGeom>
            <a:noFill/>
            <a:ln w="3175">
              <a:solidFill>
                <a:srgbClr val="F5F2A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559" y="2478"/>
              <a:ext cx="1010" cy="23"/>
            </a:xfrm>
            <a:prstGeom prst="rect">
              <a:avLst/>
            </a:prstGeom>
            <a:solidFill>
              <a:srgbClr val="F5F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Aft>
                  <a:spcPct val="40000"/>
                </a:spcAft>
              </a:pPr>
              <a:endParaRPr lang="en-US" sz="1600" b="1">
                <a:solidFill>
                  <a:srgbClr val="004026"/>
                </a:solidFill>
                <a:latin typeface="Tahoma" pitchFamily="34" charset="0"/>
              </a:endParaRPr>
            </a:p>
          </p:txBody>
        </p:sp>
      </p:grpSp>
      <p:pic>
        <p:nvPicPr>
          <p:cNvPr id="12" name="Picture 4" descr="sigla sa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4056" y="5091212"/>
            <a:ext cx="1017069" cy="438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Sticker_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1981" y="5070494"/>
            <a:ext cx="883570" cy="458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5" descr="sigla efactur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8514" y="5042855"/>
            <a:ext cx="1146120" cy="458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6278" y="6610350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832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280583" y="3080754"/>
            <a:ext cx="454025" cy="4667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0"/>
              </a:spcAft>
            </a:pPr>
            <a:r>
              <a:rPr lang="ro-RO" sz="2000" dirty="0">
                <a:solidFill>
                  <a:schemeClr val="bg1"/>
                </a:solidFill>
              </a:rPr>
              <a:t>2</a:t>
            </a:r>
            <a:endParaRPr lang="ro-RO" sz="2000" noProof="1">
              <a:solidFill>
                <a:schemeClr val="bg1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329602" y="1160250"/>
            <a:ext cx="454025" cy="46196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0"/>
              </a:spcAft>
            </a:pPr>
            <a:r>
              <a:rPr lang="en-US" sz="2000" noProof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853497" y="1096751"/>
            <a:ext cx="7626144" cy="751099"/>
          </a:xfrm>
          <a:prstGeom prst="rect">
            <a:avLst/>
          </a:prstGeom>
          <a:solidFill>
            <a:srgbClr val="FFFFFF">
              <a:alpha val="23921"/>
            </a:srgbClr>
          </a:solidFill>
          <a:ln w="9525" algn="ctr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77800" indent="-88900" algn="l">
              <a:buClr>
                <a:schemeClr val="tx1"/>
              </a:buClr>
              <a:buFont typeface="Wingdings" pitchFamily="2" charset="2"/>
              <a:buNone/>
            </a:pPr>
            <a:endParaRPr lang="ro-RO" b="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262" y="1071762"/>
            <a:ext cx="762614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buClr>
                <a:srgbClr val="4C7013"/>
              </a:buClr>
            </a:pPr>
            <a:r>
              <a:rPr lang="ro-RO" dirty="0" smtClean="0"/>
              <a:t>Implementarea unui </a:t>
            </a:r>
            <a:r>
              <a:rPr lang="ro-RO" dirty="0"/>
              <a:t>sistem </a:t>
            </a:r>
            <a:r>
              <a:rPr lang="ro-RO" dirty="0" smtClean="0"/>
              <a:t>ACH </a:t>
            </a:r>
            <a:r>
              <a:rPr lang="ro-RO" b="1" dirty="0"/>
              <a:t>pentru plăţile în lei</a:t>
            </a:r>
            <a:r>
              <a:rPr lang="ro-RO" dirty="0"/>
              <a:t>, conform cu cerinţele </a:t>
            </a:r>
            <a:r>
              <a:rPr lang="ro-RO" dirty="0" smtClean="0"/>
              <a:t>SEPA (”SEPA pe lei”)</a:t>
            </a:r>
            <a:endParaRPr lang="ro-RO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3651" y="1760817"/>
            <a:ext cx="753114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000" indent="-360000" algn="just">
              <a:spcBef>
                <a:spcPts val="0"/>
              </a:spcBef>
              <a:buClr>
                <a:srgbClr val="4C7013"/>
              </a:buClr>
            </a:pPr>
            <a:r>
              <a:rPr lang="ro-RO" dirty="0"/>
              <a:t>Cerinţele de implementare:</a:t>
            </a:r>
          </a:p>
          <a:p>
            <a:pPr lvl="2" indent="-360000" algn="just">
              <a:spcBef>
                <a:spcPts val="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dirty="0" smtClean="0"/>
              <a:t>Formate </a:t>
            </a:r>
            <a:r>
              <a:rPr lang="ro-RO" dirty="0"/>
              <a:t>de mesaje SEPA (ISO 20022</a:t>
            </a:r>
            <a:r>
              <a:rPr lang="ro-RO" dirty="0" smtClean="0"/>
              <a:t>)/ reguli de business</a:t>
            </a:r>
            <a:endParaRPr lang="ro-RO" dirty="0"/>
          </a:p>
          <a:p>
            <a:pPr lvl="2" indent="-360000" algn="just">
              <a:spcBef>
                <a:spcPts val="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dirty="0" smtClean="0"/>
              <a:t>Conversie formate</a:t>
            </a:r>
          </a:p>
          <a:p>
            <a:pPr lvl="2" indent="-360000" algn="just">
              <a:spcBef>
                <a:spcPts val="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dirty="0" smtClean="0"/>
              <a:t>Participarea indirectă</a:t>
            </a:r>
            <a:endParaRPr lang="ro-RO" dirty="0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10341" y="4798652"/>
            <a:ext cx="454025" cy="4667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333333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0"/>
              </a:spcAft>
            </a:pPr>
            <a:r>
              <a:rPr lang="ro-RO" sz="2000" noProof="1" smtClean="0">
                <a:solidFill>
                  <a:schemeClr val="bg1"/>
                </a:solidFill>
              </a:rPr>
              <a:t>3</a:t>
            </a:r>
            <a:endParaRPr lang="ro-RO" sz="2000" noProof="1">
              <a:solidFill>
                <a:schemeClr val="bg1"/>
              </a:solidFill>
            </a:endParaRP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822883" y="4798652"/>
            <a:ext cx="7615555" cy="5734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360000" indent="-360000" algn="just">
              <a:spcBef>
                <a:spcPts val="1800"/>
              </a:spcBef>
              <a:buClr>
                <a:srgbClr val="4C7013"/>
              </a:buClr>
            </a:pPr>
            <a:r>
              <a:rPr lang="ro-RO" i="1" dirty="0" smtClean="0"/>
              <a:t>Relansarea serviciului direct debit</a:t>
            </a:r>
            <a:endParaRPr lang="ro-RO" i="1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gray">
          <a:xfrm>
            <a:off x="194583" y="220665"/>
            <a:ext cx="6701518" cy="647700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de-DE"/>
            </a:defPPr>
            <a:lvl1pPr marL="335325" indent="-514350">
              <a:spcBef>
                <a:spcPts val="2400"/>
              </a:spcBef>
              <a:buClr>
                <a:srgbClr val="4C7013"/>
              </a:buClr>
              <a:defRPr sz="2800" b="1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o-RO" dirty="0"/>
              <a:t>Programul </a:t>
            </a:r>
            <a:r>
              <a:rPr lang="ro-RO" dirty="0" smtClean="0"/>
              <a:t>SEPA TransFonD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822883" y="3080754"/>
            <a:ext cx="762614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buClr>
                <a:srgbClr val="4C7013"/>
              </a:buClr>
            </a:pPr>
            <a:r>
              <a:rPr lang="ro-RO" dirty="0" smtClean="0"/>
              <a:t>Compensarea și decontare a plăților în Euro- ”SEPA- SEPA” -pregatirea pentru adoptarea monedei unice</a:t>
            </a:r>
            <a:endParaRPr lang="ro-RO" dirty="0"/>
          </a:p>
        </p:txBody>
      </p:sp>
      <p:sp>
        <p:nvSpPr>
          <p:cNvPr id="16" name="TextBox 15"/>
          <p:cNvSpPr txBox="1"/>
          <p:nvPr/>
        </p:nvSpPr>
        <p:spPr>
          <a:xfrm>
            <a:off x="1281141" y="3727085"/>
            <a:ext cx="75311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000" indent="-360000" algn="just">
              <a:spcBef>
                <a:spcPts val="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dirty="0"/>
              <a:t>Formate si reguli SEPA</a:t>
            </a:r>
          </a:p>
          <a:p>
            <a:pPr marL="360000" indent="-360000" algn="just">
              <a:spcBef>
                <a:spcPts val="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dirty="0"/>
              <a:t>Decontare in TARGET2</a:t>
            </a:r>
          </a:p>
          <a:p>
            <a:pPr marL="360000" indent="-360000" algn="just">
              <a:spcBef>
                <a:spcPts val="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dirty="0"/>
              <a:t>Interoperabilitate </a:t>
            </a:r>
            <a:r>
              <a:rPr lang="ro-RO" dirty="0" smtClean="0"/>
              <a:t>și reachability</a:t>
            </a:r>
            <a:endParaRPr lang="ro-RO" dirty="0"/>
          </a:p>
        </p:txBody>
      </p:sp>
      <p:sp>
        <p:nvSpPr>
          <p:cNvPr id="18" name="TextBox 17"/>
          <p:cNvSpPr txBox="1"/>
          <p:nvPr/>
        </p:nvSpPr>
        <p:spPr>
          <a:xfrm>
            <a:off x="1281141" y="5265377"/>
            <a:ext cx="753114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000" indent="-360000" algn="just">
              <a:spcBef>
                <a:spcPts val="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dirty="0" smtClean="0"/>
              <a:t>Reguli SEPA</a:t>
            </a:r>
          </a:p>
          <a:p>
            <a:pPr marL="360000" indent="-360000" algn="just">
              <a:spcBef>
                <a:spcPts val="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dirty="0" smtClean="0"/>
              <a:t>Mandat standard</a:t>
            </a:r>
            <a:endParaRPr lang="ro-RO" dirty="0"/>
          </a:p>
          <a:p>
            <a:pPr marL="360000" indent="-360000" algn="just">
              <a:spcBef>
                <a:spcPts val="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dirty="0" smtClean="0"/>
              <a:t>Registru mandate- la TransFOND</a:t>
            </a:r>
            <a:endParaRPr lang="ro-RO" dirty="0"/>
          </a:p>
          <a:p>
            <a:pPr marL="360000" indent="-360000" algn="just">
              <a:spcBef>
                <a:spcPts val="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dirty="0" smtClean="0"/>
              <a:t>E- mandate/ dematerializare</a:t>
            </a:r>
            <a:endParaRPr lang="ro-RO" dirty="0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6278" y="6610350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066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0" y="2857296"/>
            <a:ext cx="7794169" cy="3481770"/>
            <a:chOff x="0" y="712"/>
            <a:chExt cx="5760" cy="3095"/>
          </a:xfrm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492" y="1353"/>
              <a:ext cx="231" cy="283"/>
            </a:xfrm>
            <a:custGeom>
              <a:avLst/>
              <a:gdLst>
                <a:gd name="T0" fmla="*/ 2147483647 w 241"/>
                <a:gd name="T1" fmla="*/ 2147483647 h 295"/>
                <a:gd name="T2" fmla="*/ 2147483647 w 241"/>
                <a:gd name="T3" fmla="*/ 2147483647 h 295"/>
                <a:gd name="T4" fmla="*/ 2147483647 w 241"/>
                <a:gd name="T5" fmla="*/ 2147483647 h 295"/>
                <a:gd name="T6" fmla="*/ 2147483647 w 241"/>
                <a:gd name="T7" fmla="*/ 2147483647 h 295"/>
                <a:gd name="T8" fmla="*/ 2147483647 w 241"/>
                <a:gd name="T9" fmla="*/ 2147483647 h 295"/>
                <a:gd name="T10" fmla="*/ 2147483647 w 241"/>
                <a:gd name="T11" fmla="*/ 2147483647 h 295"/>
                <a:gd name="T12" fmla="*/ 2147483647 w 241"/>
                <a:gd name="T13" fmla="*/ 2147483647 h 295"/>
                <a:gd name="T14" fmla="*/ 2147483647 w 241"/>
                <a:gd name="T15" fmla="*/ 2147483647 h 295"/>
                <a:gd name="T16" fmla="*/ 2147483647 w 241"/>
                <a:gd name="T17" fmla="*/ 0 h 295"/>
                <a:gd name="T18" fmla="*/ 2147483647 w 241"/>
                <a:gd name="T19" fmla="*/ 2147483647 h 295"/>
                <a:gd name="T20" fmla="*/ 2147483647 w 241"/>
                <a:gd name="T21" fmla="*/ 2147483647 h 295"/>
                <a:gd name="T22" fmla="*/ 2147483647 w 241"/>
                <a:gd name="T23" fmla="*/ 2147483647 h 295"/>
                <a:gd name="T24" fmla="*/ 2147483647 w 241"/>
                <a:gd name="T25" fmla="*/ 2147483647 h 295"/>
                <a:gd name="T26" fmla="*/ 2147483647 w 241"/>
                <a:gd name="T27" fmla="*/ 2147483647 h 295"/>
                <a:gd name="T28" fmla="*/ 2147483647 w 241"/>
                <a:gd name="T29" fmla="*/ 2147483647 h 295"/>
                <a:gd name="T30" fmla="*/ 2147483647 w 241"/>
                <a:gd name="T31" fmla="*/ 2147483647 h 295"/>
                <a:gd name="T32" fmla="*/ 2147483647 w 241"/>
                <a:gd name="T33" fmla="*/ 2147483647 h 295"/>
                <a:gd name="T34" fmla="*/ 2147483647 w 241"/>
                <a:gd name="T35" fmla="*/ 2147483647 h 295"/>
                <a:gd name="T36" fmla="*/ 2147483647 w 241"/>
                <a:gd name="T37" fmla="*/ 2147483647 h 295"/>
                <a:gd name="T38" fmla="*/ 0 w 241"/>
                <a:gd name="T39" fmla="*/ 2147483647 h 295"/>
                <a:gd name="T40" fmla="*/ 2147483647 w 241"/>
                <a:gd name="T41" fmla="*/ 2147483647 h 295"/>
                <a:gd name="T42" fmla="*/ 2147483647 w 241"/>
                <a:gd name="T43" fmla="*/ 2147483647 h 295"/>
                <a:gd name="T44" fmla="*/ 2147483647 w 241"/>
                <a:gd name="T45" fmla="*/ 2147483647 h 2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1"/>
                <a:gd name="T70" fmla="*/ 0 h 295"/>
                <a:gd name="T71" fmla="*/ 241 w 241"/>
                <a:gd name="T72" fmla="*/ 295 h 2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1" h="295">
                  <a:moveTo>
                    <a:pt x="40" y="157"/>
                  </a:moveTo>
                  <a:cubicBezTo>
                    <a:pt x="67" y="207"/>
                    <a:pt x="67" y="207"/>
                    <a:pt x="67" y="207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31" y="295"/>
                    <a:pt x="31" y="295"/>
                    <a:pt x="31" y="295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2" y="225"/>
                    <a:pt x="148" y="135"/>
                    <a:pt x="159" y="124"/>
                  </a:cubicBezTo>
                  <a:cubicBezTo>
                    <a:pt x="169" y="112"/>
                    <a:pt x="230" y="49"/>
                    <a:pt x="234" y="45"/>
                  </a:cubicBezTo>
                  <a:cubicBezTo>
                    <a:pt x="239" y="40"/>
                    <a:pt x="241" y="33"/>
                    <a:pt x="235" y="23"/>
                  </a:cubicBezTo>
                  <a:cubicBezTo>
                    <a:pt x="230" y="14"/>
                    <a:pt x="224" y="0"/>
                    <a:pt x="224" y="0"/>
                  </a:cubicBezTo>
                  <a:cubicBezTo>
                    <a:pt x="224" y="0"/>
                    <a:pt x="204" y="22"/>
                    <a:pt x="199" y="26"/>
                  </a:cubicBezTo>
                  <a:cubicBezTo>
                    <a:pt x="193" y="30"/>
                    <a:pt x="114" y="89"/>
                    <a:pt x="114" y="89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27" y="137"/>
                    <a:pt x="24" y="135"/>
                  </a:cubicBezTo>
                  <a:cubicBezTo>
                    <a:pt x="21" y="133"/>
                    <a:pt x="19" y="113"/>
                    <a:pt x="19" y="113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8" y="159"/>
                    <a:pt x="4" y="160"/>
                  </a:cubicBezTo>
                  <a:cubicBezTo>
                    <a:pt x="1" y="162"/>
                    <a:pt x="3" y="167"/>
                    <a:pt x="3" y="167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3" y="182"/>
                    <a:pt x="8" y="176"/>
                  </a:cubicBezTo>
                  <a:cubicBezTo>
                    <a:pt x="13" y="170"/>
                    <a:pt x="24" y="159"/>
                    <a:pt x="27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399" y="1718"/>
              <a:ext cx="113" cy="180"/>
            </a:xfrm>
            <a:custGeom>
              <a:avLst/>
              <a:gdLst>
                <a:gd name="T0" fmla="*/ 2147483647 w 118"/>
                <a:gd name="T1" fmla="*/ 0 h 186"/>
                <a:gd name="T2" fmla="*/ 2147483647 w 118"/>
                <a:gd name="T3" fmla="*/ 2147483647 h 186"/>
                <a:gd name="T4" fmla="*/ 2147483647 w 118"/>
                <a:gd name="T5" fmla="*/ 2147483647 h 186"/>
                <a:gd name="T6" fmla="*/ 2147483647 w 118"/>
                <a:gd name="T7" fmla="*/ 2147483647 h 186"/>
                <a:gd name="T8" fmla="*/ 2147483647 w 118"/>
                <a:gd name="T9" fmla="*/ 2147483647 h 186"/>
                <a:gd name="T10" fmla="*/ 2147483647 w 118"/>
                <a:gd name="T11" fmla="*/ 2147483647 h 186"/>
                <a:gd name="T12" fmla="*/ 2147483647 w 118"/>
                <a:gd name="T13" fmla="*/ 2147483647 h 186"/>
                <a:gd name="T14" fmla="*/ 2147483647 w 118"/>
                <a:gd name="T15" fmla="*/ 2147483647 h 186"/>
                <a:gd name="T16" fmla="*/ 0 w 118"/>
                <a:gd name="T17" fmla="*/ 2147483647 h 186"/>
                <a:gd name="T18" fmla="*/ 2147483647 w 118"/>
                <a:gd name="T19" fmla="*/ 2147483647 h 186"/>
                <a:gd name="T20" fmla="*/ 2147483647 w 118"/>
                <a:gd name="T21" fmla="*/ 2147483647 h 186"/>
                <a:gd name="T22" fmla="*/ 2147483647 w 118"/>
                <a:gd name="T23" fmla="*/ 0 h 1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186"/>
                <a:gd name="T38" fmla="*/ 118 w 118"/>
                <a:gd name="T39" fmla="*/ 186 h 1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186">
                  <a:moveTo>
                    <a:pt x="10" y="0"/>
                  </a:moveTo>
                  <a:cubicBezTo>
                    <a:pt x="10" y="0"/>
                    <a:pt x="20" y="17"/>
                    <a:pt x="23" y="17"/>
                  </a:cubicBezTo>
                  <a:cubicBezTo>
                    <a:pt x="26" y="17"/>
                    <a:pt x="37" y="35"/>
                    <a:pt x="40" y="40"/>
                  </a:cubicBezTo>
                  <a:cubicBezTo>
                    <a:pt x="43" y="44"/>
                    <a:pt x="68" y="103"/>
                    <a:pt x="72" y="107"/>
                  </a:cubicBezTo>
                  <a:cubicBezTo>
                    <a:pt x="75" y="111"/>
                    <a:pt x="92" y="148"/>
                    <a:pt x="97" y="155"/>
                  </a:cubicBezTo>
                  <a:cubicBezTo>
                    <a:pt x="102" y="161"/>
                    <a:pt x="118" y="186"/>
                    <a:pt x="118" y="186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15" y="66"/>
                    <a:pt x="19" y="60"/>
                  </a:cubicBezTo>
                  <a:cubicBezTo>
                    <a:pt x="22" y="53"/>
                    <a:pt x="19" y="29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1755" y="2575"/>
              <a:ext cx="124" cy="51"/>
            </a:xfrm>
            <a:custGeom>
              <a:avLst/>
              <a:gdLst>
                <a:gd name="T0" fmla="*/ 0 w 128"/>
                <a:gd name="T1" fmla="*/ 0 h 54"/>
                <a:gd name="T2" fmla="*/ 2147483647 w 128"/>
                <a:gd name="T3" fmla="*/ 2147483647 h 54"/>
                <a:gd name="T4" fmla="*/ 2147483647 w 128"/>
                <a:gd name="T5" fmla="*/ 2147483647 h 54"/>
                <a:gd name="T6" fmla="*/ 2147483647 w 128"/>
                <a:gd name="T7" fmla="*/ 2147483647 h 54"/>
                <a:gd name="T8" fmla="*/ 0 w 128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4"/>
                <a:gd name="T17" fmla="*/ 128 w 12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4">
                  <a:moveTo>
                    <a:pt x="0" y="0"/>
                  </a:moveTo>
                  <a:cubicBezTo>
                    <a:pt x="0" y="0"/>
                    <a:pt x="126" y="28"/>
                    <a:pt x="127" y="37"/>
                  </a:cubicBezTo>
                  <a:cubicBezTo>
                    <a:pt x="128" y="45"/>
                    <a:pt x="122" y="54"/>
                    <a:pt x="122" y="54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52"/>
            <p:cNvSpPr>
              <a:spLocks noEditPoints="1"/>
            </p:cNvSpPr>
            <p:nvPr/>
          </p:nvSpPr>
          <p:spPr bwMode="auto">
            <a:xfrm>
              <a:off x="0" y="712"/>
              <a:ext cx="5760" cy="3095"/>
            </a:xfrm>
            <a:custGeom>
              <a:avLst/>
              <a:gdLst/>
              <a:ahLst/>
              <a:cxnLst>
                <a:cxn ang="0">
                  <a:pos x="4816" y="4199"/>
                </a:cxn>
                <a:cxn ang="0">
                  <a:pos x="5004" y="3405"/>
                </a:cxn>
                <a:cxn ang="0">
                  <a:pos x="5170" y="3012"/>
                </a:cxn>
                <a:cxn ang="0">
                  <a:pos x="5214" y="2399"/>
                </a:cxn>
                <a:cxn ang="0">
                  <a:pos x="5158" y="1820"/>
                </a:cxn>
                <a:cxn ang="0">
                  <a:pos x="4695" y="1279"/>
                </a:cxn>
                <a:cxn ang="0">
                  <a:pos x="4451" y="1096"/>
                </a:cxn>
                <a:cxn ang="0">
                  <a:pos x="4425" y="1074"/>
                </a:cxn>
                <a:cxn ang="0">
                  <a:pos x="4499" y="688"/>
                </a:cxn>
                <a:cxn ang="0">
                  <a:pos x="4379" y="145"/>
                </a:cxn>
                <a:cxn ang="0">
                  <a:pos x="3969" y="25"/>
                </a:cxn>
                <a:cxn ang="0">
                  <a:pos x="3580" y="478"/>
                </a:cxn>
                <a:cxn ang="0">
                  <a:pos x="3570" y="700"/>
                </a:cxn>
                <a:cxn ang="0">
                  <a:pos x="3580" y="886"/>
                </a:cxn>
                <a:cxn ang="0">
                  <a:pos x="3698" y="1122"/>
                </a:cxn>
                <a:cxn ang="0">
                  <a:pos x="3860" y="1424"/>
                </a:cxn>
                <a:cxn ang="0">
                  <a:pos x="3466" y="1984"/>
                </a:cxn>
                <a:cxn ang="0">
                  <a:pos x="3384" y="2240"/>
                </a:cxn>
                <a:cxn ang="0">
                  <a:pos x="3182" y="2527"/>
                </a:cxn>
                <a:cxn ang="0">
                  <a:pos x="2822" y="2795"/>
                </a:cxn>
                <a:cxn ang="0">
                  <a:pos x="2484" y="2840"/>
                </a:cxn>
                <a:cxn ang="0">
                  <a:pos x="2349" y="2882"/>
                </a:cxn>
                <a:cxn ang="0">
                  <a:pos x="2124" y="2935"/>
                </a:cxn>
                <a:cxn ang="0">
                  <a:pos x="1914" y="2944"/>
                </a:cxn>
                <a:cxn ang="0">
                  <a:pos x="1654" y="2978"/>
                </a:cxn>
                <a:cxn ang="0">
                  <a:pos x="1641" y="2592"/>
                </a:cxn>
                <a:cxn ang="0">
                  <a:pos x="1451" y="2112"/>
                </a:cxn>
                <a:cxn ang="0">
                  <a:pos x="1217" y="1926"/>
                </a:cxn>
                <a:cxn ang="0">
                  <a:pos x="1084" y="1750"/>
                </a:cxn>
                <a:cxn ang="0">
                  <a:pos x="1255" y="1649"/>
                </a:cxn>
                <a:cxn ang="0">
                  <a:pos x="1330" y="1518"/>
                </a:cxn>
                <a:cxn ang="0">
                  <a:pos x="1328" y="1381"/>
                </a:cxn>
                <a:cxn ang="0">
                  <a:pos x="1275" y="1137"/>
                </a:cxn>
                <a:cxn ang="0">
                  <a:pos x="1199" y="855"/>
                </a:cxn>
                <a:cxn ang="0">
                  <a:pos x="920" y="715"/>
                </a:cxn>
                <a:cxn ang="0">
                  <a:pos x="575" y="725"/>
                </a:cxn>
                <a:cxn ang="0">
                  <a:pos x="476" y="1506"/>
                </a:cxn>
                <a:cxn ang="0">
                  <a:pos x="639" y="1675"/>
                </a:cxn>
                <a:cxn ang="0">
                  <a:pos x="611" y="1849"/>
                </a:cxn>
                <a:cxn ang="0">
                  <a:pos x="398" y="2257"/>
                </a:cxn>
                <a:cxn ang="0">
                  <a:pos x="548" y="3005"/>
                </a:cxn>
                <a:cxn ang="0">
                  <a:pos x="620" y="3294"/>
                </a:cxn>
                <a:cxn ang="0">
                  <a:pos x="570" y="3774"/>
                </a:cxn>
                <a:cxn ang="0">
                  <a:pos x="497" y="4083"/>
                </a:cxn>
                <a:cxn ang="0">
                  <a:pos x="633" y="4660"/>
                </a:cxn>
                <a:cxn ang="0">
                  <a:pos x="114" y="5080"/>
                </a:cxn>
                <a:cxn ang="0">
                  <a:pos x="80" y="5164"/>
                </a:cxn>
                <a:cxn ang="0">
                  <a:pos x="5743" y="7777"/>
                </a:cxn>
                <a:cxn ang="0">
                  <a:pos x="3461" y="3471"/>
                </a:cxn>
                <a:cxn ang="0">
                  <a:pos x="2252" y="4885"/>
                </a:cxn>
                <a:cxn ang="0">
                  <a:pos x="1707" y="4469"/>
                </a:cxn>
                <a:cxn ang="0">
                  <a:pos x="1837" y="4240"/>
                </a:cxn>
                <a:cxn ang="0">
                  <a:pos x="1827" y="4074"/>
                </a:cxn>
                <a:cxn ang="0">
                  <a:pos x="1714" y="3439"/>
                </a:cxn>
                <a:cxn ang="0">
                  <a:pos x="2310" y="3338"/>
                </a:cxn>
                <a:cxn ang="0">
                  <a:pos x="2450" y="3350"/>
                </a:cxn>
                <a:cxn ang="0">
                  <a:pos x="2549" y="3275"/>
                </a:cxn>
                <a:cxn ang="0">
                  <a:pos x="2677" y="3364"/>
                </a:cxn>
                <a:cxn ang="0">
                  <a:pos x="3544" y="2850"/>
                </a:cxn>
              </a:cxnLst>
              <a:rect l="0" t="0" r="r" b="b"/>
              <a:pathLst>
                <a:path w="14491" h="7783">
                  <a:moveTo>
                    <a:pt x="4814" y="5351"/>
                  </a:moveTo>
                  <a:cubicBezTo>
                    <a:pt x="4810" y="5362"/>
                    <a:pt x="4810" y="5362"/>
                    <a:pt x="4810" y="5362"/>
                  </a:cubicBezTo>
                  <a:cubicBezTo>
                    <a:pt x="4763" y="5353"/>
                    <a:pt x="4763" y="5353"/>
                    <a:pt x="4763" y="5353"/>
                  </a:cubicBezTo>
                  <a:cubicBezTo>
                    <a:pt x="4816" y="4199"/>
                    <a:pt x="4816" y="4199"/>
                    <a:pt x="4816" y="4199"/>
                  </a:cubicBezTo>
                  <a:cubicBezTo>
                    <a:pt x="4852" y="4207"/>
                    <a:pt x="4852" y="4207"/>
                    <a:pt x="4852" y="4207"/>
                  </a:cubicBezTo>
                  <a:cubicBezTo>
                    <a:pt x="4852" y="4207"/>
                    <a:pt x="4927" y="3659"/>
                    <a:pt x="4934" y="3647"/>
                  </a:cubicBezTo>
                  <a:cubicBezTo>
                    <a:pt x="4944" y="3637"/>
                    <a:pt x="4975" y="3521"/>
                    <a:pt x="4975" y="3521"/>
                  </a:cubicBezTo>
                  <a:cubicBezTo>
                    <a:pt x="4975" y="3521"/>
                    <a:pt x="5002" y="3410"/>
                    <a:pt x="5004" y="3405"/>
                  </a:cubicBezTo>
                  <a:cubicBezTo>
                    <a:pt x="5004" y="3400"/>
                    <a:pt x="5040" y="3261"/>
                    <a:pt x="5040" y="3261"/>
                  </a:cubicBezTo>
                  <a:cubicBezTo>
                    <a:pt x="5040" y="3261"/>
                    <a:pt x="5091" y="3190"/>
                    <a:pt x="5098" y="3181"/>
                  </a:cubicBezTo>
                  <a:cubicBezTo>
                    <a:pt x="5103" y="3171"/>
                    <a:pt x="5120" y="3116"/>
                    <a:pt x="5120" y="3116"/>
                  </a:cubicBezTo>
                  <a:cubicBezTo>
                    <a:pt x="5120" y="3116"/>
                    <a:pt x="5168" y="3019"/>
                    <a:pt x="5170" y="3012"/>
                  </a:cubicBezTo>
                  <a:cubicBezTo>
                    <a:pt x="5173" y="3005"/>
                    <a:pt x="5192" y="2862"/>
                    <a:pt x="5192" y="2853"/>
                  </a:cubicBezTo>
                  <a:cubicBezTo>
                    <a:pt x="5192" y="2840"/>
                    <a:pt x="5190" y="2751"/>
                    <a:pt x="5180" y="2720"/>
                  </a:cubicBezTo>
                  <a:cubicBezTo>
                    <a:pt x="5180" y="2686"/>
                    <a:pt x="5156" y="2643"/>
                    <a:pt x="5156" y="2643"/>
                  </a:cubicBezTo>
                  <a:cubicBezTo>
                    <a:pt x="5156" y="2643"/>
                    <a:pt x="5209" y="2411"/>
                    <a:pt x="5214" y="2399"/>
                  </a:cubicBezTo>
                  <a:cubicBezTo>
                    <a:pt x="5216" y="2387"/>
                    <a:pt x="5166" y="2264"/>
                    <a:pt x="5163" y="2252"/>
                  </a:cubicBezTo>
                  <a:cubicBezTo>
                    <a:pt x="5163" y="2242"/>
                    <a:pt x="5197" y="2153"/>
                    <a:pt x="5168" y="2047"/>
                  </a:cubicBezTo>
                  <a:cubicBezTo>
                    <a:pt x="5166" y="2015"/>
                    <a:pt x="5258" y="2030"/>
                    <a:pt x="5158" y="1931"/>
                  </a:cubicBezTo>
                  <a:cubicBezTo>
                    <a:pt x="5158" y="1931"/>
                    <a:pt x="5180" y="1856"/>
                    <a:pt x="5158" y="1820"/>
                  </a:cubicBezTo>
                  <a:cubicBezTo>
                    <a:pt x="5139" y="1784"/>
                    <a:pt x="5154" y="1740"/>
                    <a:pt x="5163" y="1726"/>
                  </a:cubicBezTo>
                  <a:cubicBezTo>
                    <a:pt x="5170" y="1709"/>
                    <a:pt x="5173" y="1552"/>
                    <a:pt x="5101" y="1453"/>
                  </a:cubicBezTo>
                  <a:cubicBezTo>
                    <a:pt x="5028" y="1354"/>
                    <a:pt x="4939" y="1357"/>
                    <a:pt x="4917" y="1349"/>
                  </a:cubicBezTo>
                  <a:cubicBezTo>
                    <a:pt x="4893" y="1342"/>
                    <a:pt x="4695" y="1279"/>
                    <a:pt x="4695" y="1279"/>
                  </a:cubicBezTo>
                  <a:cubicBezTo>
                    <a:pt x="4695" y="1279"/>
                    <a:pt x="4601" y="1243"/>
                    <a:pt x="4596" y="1246"/>
                  </a:cubicBezTo>
                  <a:cubicBezTo>
                    <a:pt x="4591" y="1248"/>
                    <a:pt x="4557" y="1231"/>
                    <a:pt x="4557" y="1231"/>
                  </a:cubicBezTo>
                  <a:cubicBezTo>
                    <a:pt x="4557" y="1219"/>
                    <a:pt x="4557" y="1219"/>
                    <a:pt x="4557" y="1219"/>
                  </a:cubicBezTo>
                  <a:cubicBezTo>
                    <a:pt x="4557" y="1219"/>
                    <a:pt x="4456" y="1113"/>
                    <a:pt x="4451" y="1096"/>
                  </a:cubicBezTo>
                  <a:cubicBezTo>
                    <a:pt x="4444" y="1081"/>
                    <a:pt x="4420" y="1086"/>
                    <a:pt x="4420" y="1086"/>
                  </a:cubicBezTo>
                  <a:cubicBezTo>
                    <a:pt x="4405" y="1074"/>
                    <a:pt x="4405" y="1074"/>
                    <a:pt x="4405" y="1074"/>
                  </a:cubicBezTo>
                  <a:cubicBezTo>
                    <a:pt x="4425" y="1055"/>
                    <a:pt x="4425" y="1055"/>
                    <a:pt x="4425" y="1055"/>
                  </a:cubicBezTo>
                  <a:cubicBezTo>
                    <a:pt x="4425" y="1074"/>
                    <a:pt x="4425" y="1074"/>
                    <a:pt x="4425" y="1074"/>
                  </a:cubicBezTo>
                  <a:cubicBezTo>
                    <a:pt x="4425" y="1074"/>
                    <a:pt x="4441" y="1058"/>
                    <a:pt x="4439" y="1038"/>
                  </a:cubicBezTo>
                  <a:cubicBezTo>
                    <a:pt x="4439" y="1019"/>
                    <a:pt x="4461" y="963"/>
                    <a:pt x="4456" y="944"/>
                  </a:cubicBezTo>
                  <a:cubicBezTo>
                    <a:pt x="4451" y="922"/>
                    <a:pt x="4475" y="876"/>
                    <a:pt x="4480" y="828"/>
                  </a:cubicBezTo>
                  <a:cubicBezTo>
                    <a:pt x="4483" y="782"/>
                    <a:pt x="4502" y="722"/>
                    <a:pt x="4499" y="688"/>
                  </a:cubicBezTo>
                  <a:cubicBezTo>
                    <a:pt x="4497" y="657"/>
                    <a:pt x="4514" y="548"/>
                    <a:pt x="4497" y="517"/>
                  </a:cubicBezTo>
                  <a:cubicBezTo>
                    <a:pt x="4480" y="485"/>
                    <a:pt x="4509" y="408"/>
                    <a:pt x="4492" y="386"/>
                  </a:cubicBezTo>
                  <a:cubicBezTo>
                    <a:pt x="4473" y="362"/>
                    <a:pt x="4473" y="319"/>
                    <a:pt x="4456" y="276"/>
                  </a:cubicBezTo>
                  <a:cubicBezTo>
                    <a:pt x="4439" y="234"/>
                    <a:pt x="4413" y="165"/>
                    <a:pt x="4379" y="145"/>
                  </a:cubicBezTo>
                  <a:cubicBezTo>
                    <a:pt x="4345" y="129"/>
                    <a:pt x="4294" y="121"/>
                    <a:pt x="4273" y="129"/>
                  </a:cubicBezTo>
                  <a:cubicBezTo>
                    <a:pt x="4251" y="138"/>
                    <a:pt x="4217" y="116"/>
                    <a:pt x="4205" y="102"/>
                  </a:cubicBezTo>
                  <a:cubicBezTo>
                    <a:pt x="4193" y="87"/>
                    <a:pt x="4130" y="37"/>
                    <a:pt x="4089" y="30"/>
                  </a:cubicBezTo>
                  <a:cubicBezTo>
                    <a:pt x="4050" y="25"/>
                    <a:pt x="4043" y="0"/>
                    <a:pt x="3969" y="25"/>
                  </a:cubicBezTo>
                  <a:cubicBezTo>
                    <a:pt x="3894" y="51"/>
                    <a:pt x="3838" y="78"/>
                    <a:pt x="3759" y="111"/>
                  </a:cubicBezTo>
                  <a:cubicBezTo>
                    <a:pt x="3679" y="145"/>
                    <a:pt x="3616" y="184"/>
                    <a:pt x="3572" y="232"/>
                  </a:cubicBezTo>
                  <a:cubicBezTo>
                    <a:pt x="3529" y="281"/>
                    <a:pt x="3488" y="345"/>
                    <a:pt x="3493" y="377"/>
                  </a:cubicBezTo>
                  <a:cubicBezTo>
                    <a:pt x="3498" y="408"/>
                    <a:pt x="3563" y="474"/>
                    <a:pt x="3580" y="478"/>
                  </a:cubicBezTo>
                  <a:cubicBezTo>
                    <a:pt x="3599" y="483"/>
                    <a:pt x="3618" y="452"/>
                    <a:pt x="3618" y="452"/>
                  </a:cubicBezTo>
                  <a:cubicBezTo>
                    <a:pt x="3618" y="452"/>
                    <a:pt x="3592" y="548"/>
                    <a:pt x="3599" y="558"/>
                  </a:cubicBezTo>
                  <a:cubicBezTo>
                    <a:pt x="3607" y="568"/>
                    <a:pt x="3577" y="633"/>
                    <a:pt x="3575" y="654"/>
                  </a:cubicBezTo>
                  <a:cubicBezTo>
                    <a:pt x="3575" y="674"/>
                    <a:pt x="3565" y="695"/>
                    <a:pt x="3570" y="700"/>
                  </a:cubicBezTo>
                  <a:cubicBezTo>
                    <a:pt x="3575" y="705"/>
                    <a:pt x="3597" y="744"/>
                    <a:pt x="3597" y="744"/>
                  </a:cubicBezTo>
                  <a:cubicBezTo>
                    <a:pt x="3614" y="749"/>
                    <a:pt x="3614" y="749"/>
                    <a:pt x="3614" y="749"/>
                  </a:cubicBezTo>
                  <a:cubicBezTo>
                    <a:pt x="3614" y="749"/>
                    <a:pt x="3614" y="758"/>
                    <a:pt x="3616" y="766"/>
                  </a:cubicBezTo>
                  <a:cubicBezTo>
                    <a:pt x="3616" y="770"/>
                    <a:pt x="3580" y="876"/>
                    <a:pt x="3580" y="886"/>
                  </a:cubicBezTo>
                  <a:cubicBezTo>
                    <a:pt x="3580" y="893"/>
                    <a:pt x="3570" y="927"/>
                    <a:pt x="3599" y="942"/>
                  </a:cubicBezTo>
                  <a:cubicBezTo>
                    <a:pt x="3626" y="956"/>
                    <a:pt x="3628" y="946"/>
                    <a:pt x="3628" y="946"/>
                  </a:cubicBezTo>
                  <a:cubicBezTo>
                    <a:pt x="3628" y="946"/>
                    <a:pt x="3679" y="1045"/>
                    <a:pt x="3679" y="1050"/>
                  </a:cubicBezTo>
                  <a:cubicBezTo>
                    <a:pt x="3679" y="1055"/>
                    <a:pt x="3676" y="1106"/>
                    <a:pt x="3698" y="1122"/>
                  </a:cubicBezTo>
                  <a:cubicBezTo>
                    <a:pt x="3720" y="1139"/>
                    <a:pt x="3698" y="1219"/>
                    <a:pt x="3713" y="1233"/>
                  </a:cubicBezTo>
                  <a:cubicBezTo>
                    <a:pt x="3727" y="1248"/>
                    <a:pt x="3734" y="1272"/>
                    <a:pt x="3812" y="1265"/>
                  </a:cubicBezTo>
                  <a:cubicBezTo>
                    <a:pt x="3855" y="1277"/>
                    <a:pt x="3876" y="1287"/>
                    <a:pt x="3876" y="1287"/>
                  </a:cubicBezTo>
                  <a:cubicBezTo>
                    <a:pt x="3876" y="1287"/>
                    <a:pt x="3865" y="1407"/>
                    <a:pt x="3860" y="1424"/>
                  </a:cubicBezTo>
                  <a:cubicBezTo>
                    <a:pt x="3855" y="1439"/>
                    <a:pt x="3799" y="1463"/>
                    <a:pt x="3799" y="1463"/>
                  </a:cubicBezTo>
                  <a:cubicBezTo>
                    <a:pt x="3599" y="1571"/>
                    <a:pt x="3599" y="1571"/>
                    <a:pt x="3599" y="1571"/>
                  </a:cubicBezTo>
                  <a:cubicBezTo>
                    <a:pt x="3599" y="1571"/>
                    <a:pt x="3512" y="1634"/>
                    <a:pt x="3481" y="1830"/>
                  </a:cubicBezTo>
                  <a:cubicBezTo>
                    <a:pt x="3457" y="1984"/>
                    <a:pt x="3466" y="1984"/>
                    <a:pt x="3466" y="1984"/>
                  </a:cubicBezTo>
                  <a:cubicBezTo>
                    <a:pt x="3459" y="2027"/>
                    <a:pt x="3459" y="2027"/>
                    <a:pt x="3459" y="2027"/>
                  </a:cubicBezTo>
                  <a:cubicBezTo>
                    <a:pt x="3459" y="2027"/>
                    <a:pt x="3425" y="2088"/>
                    <a:pt x="3425" y="2107"/>
                  </a:cubicBezTo>
                  <a:cubicBezTo>
                    <a:pt x="3425" y="2124"/>
                    <a:pt x="3404" y="2189"/>
                    <a:pt x="3406" y="2220"/>
                  </a:cubicBezTo>
                  <a:cubicBezTo>
                    <a:pt x="3406" y="2252"/>
                    <a:pt x="3394" y="2238"/>
                    <a:pt x="3384" y="2240"/>
                  </a:cubicBezTo>
                  <a:cubicBezTo>
                    <a:pt x="3377" y="2245"/>
                    <a:pt x="3326" y="2310"/>
                    <a:pt x="3324" y="2332"/>
                  </a:cubicBezTo>
                  <a:cubicBezTo>
                    <a:pt x="3324" y="2351"/>
                    <a:pt x="3319" y="2426"/>
                    <a:pt x="3319" y="2433"/>
                  </a:cubicBezTo>
                  <a:cubicBezTo>
                    <a:pt x="3317" y="2440"/>
                    <a:pt x="3225" y="2474"/>
                    <a:pt x="3227" y="2527"/>
                  </a:cubicBezTo>
                  <a:cubicBezTo>
                    <a:pt x="3222" y="2544"/>
                    <a:pt x="3182" y="2527"/>
                    <a:pt x="3182" y="2527"/>
                  </a:cubicBezTo>
                  <a:cubicBezTo>
                    <a:pt x="3114" y="2609"/>
                    <a:pt x="3114" y="2609"/>
                    <a:pt x="3114" y="2609"/>
                  </a:cubicBezTo>
                  <a:cubicBezTo>
                    <a:pt x="3066" y="2626"/>
                    <a:pt x="3066" y="2626"/>
                    <a:pt x="3066" y="2626"/>
                  </a:cubicBezTo>
                  <a:cubicBezTo>
                    <a:pt x="3008" y="2708"/>
                    <a:pt x="3008" y="2708"/>
                    <a:pt x="3008" y="2708"/>
                  </a:cubicBezTo>
                  <a:cubicBezTo>
                    <a:pt x="3008" y="2708"/>
                    <a:pt x="2911" y="2696"/>
                    <a:pt x="2822" y="2795"/>
                  </a:cubicBezTo>
                  <a:cubicBezTo>
                    <a:pt x="2769" y="2812"/>
                    <a:pt x="2728" y="2826"/>
                    <a:pt x="2689" y="2843"/>
                  </a:cubicBezTo>
                  <a:cubicBezTo>
                    <a:pt x="2653" y="2860"/>
                    <a:pt x="2600" y="2889"/>
                    <a:pt x="2600" y="2889"/>
                  </a:cubicBezTo>
                  <a:cubicBezTo>
                    <a:pt x="2537" y="2870"/>
                    <a:pt x="2537" y="2870"/>
                    <a:pt x="2537" y="2870"/>
                  </a:cubicBezTo>
                  <a:cubicBezTo>
                    <a:pt x="2537" y="2870"/>
                    <a:pt x="2501" y="2840"/>
                    <a:pt x="2484" y="2840"/>
                  </a:cubicBezTo>
                  <a:cubicBezTo>
                    <a:pt x="2470" y="2843"/>
                    <a:pt x="2443" y="2840"/>
                    <a:pt x="2429" y="2867"/>
                  </a:cubicBezTo>
                  <a:cubicBezTo>
                    <a:pt x="2414" y="2894"/>
                    <a:pt x="2407" y="2901"/>
                    <a:pt x="2407" y="2901"/>
                  </a:cubicBezTo>
                  <a:cubicBezTo>
                    <a:pt x="2385" y="2882"/>
                    <a:pt x="2385" y="2882"/>
                    <a:pt x="2385" y="2882"/>
                  </a:cubicBezTo>
                  <a:cubicBezTo>
                    <a:pt x="2385" y="2882"/>
                    <a:pt x="2361" y="2877"/>
                    <a:pt x="2349" y="2882"/>
                  </a:cubicBezTo>
                  <a:cubicBezTo>
                    <a:pt x="2334" y="2889"/>
                    <a:pt x="2278" y="2920"/>
                    <a:pt x="2278" y="2920"/>
                  </a:cubicBezTo>
                  <a:cubicBezTo>
                    <a:pt x="2247" y="2923"/>
                    <a:pt x="2247" y="2923"/>
                    <a:pt x="2247" y="2923"/>
                  </a:cubicBezTo>
                  <a:cubicBezTo>
                    <a:pt x="2247" y="2923"/>
                    <a:pt x="2228" y="2935"/>
                    <a:pt x="2211" y="2937"/>
                  </a:cubicBezTo>
                  <a:cubicBezTo>
                    <a:pt x="2194" y="2939"/>
                    <a:pt x="2136" y="2935"/>
                    <a:pt x="2124" y="2935"/>
                  </a:cubicBezTo>
                  <a:cubicBezTo>
                    <a:pt x="2112" y="2935"/>
                    <a:pt x="2093" y="2937"/>
                    <a:pt x="2085" y="2942"/>
                  </a:cubicBezTo>
                  <a:cubicBezTo>
                    <a:pt x="2081" y="2944"/>
                    <a:pt x="2066" y="2954"/>
                    <a:pt x="2047" y="2956"/>
                  </a:cubicBezTo>
                  <a:cubicBezTo>
                    <a:pt x="2027" y="2959"/>
                    <a:pt x="1994" y="2935"/>
                    <a:pt x="1989" y="2935"/>
                  </a:cubicBezTo>
                  <a:cubicBezTo>
                    <a:pt x="1984" y="2935"/>
                    <a:pt x="1931" y="2937"/>
                    <a:pt x="1914" y="2944"/>
                  </a:cubicBezTo>
                  <a:cubicBezTo>
                    <a:pt x="1897" y="2952"/>
                    <a:pt x="1844" y="2961"/>
                    <a:pt x="1844" y="2961"/>
                  </a:cubicBezTo>
                  <a:cubicBezTo>
                    <a:pt x="1844" y="2961"/>
                    <a:pt x="1777" y="2954"/>
                    <a:pt x="1764" y="2959"/>
                  </a:cubicBezTo>
                  <a:cubicBezTo>
                    <a:pt x="1750" y="2961"/>
                    <a:pt x="1714" y="2964"/>
                    <a:pt x="1697" y="2971"/>
                  </a:cubicBezTo>
                  <a:cubicBezTo>
                    <a:pt x="1682" y="2976"/>
                    <a:pt x="1661" y="2976"/>
                    <a:pt x="1654" y="2978"/>
                  </a:cubicBezTo>
                  <a:cubicBezTo>
                    <a:pt x="1649" y="2981"/>
                    <a:pt x="1641" y="2974"/>
                    <a:pt x="1641" y="2974"/>
                  </a:cubicBezTo>
                  <a:cubicBezTo>
                    <a:pt x="1644" y="2901"/>
                    <a:pt x="1644" y="2901"/>
                    <a:pt x="1644" y="2901"/>
                  </a:cubicBezTo>
                  <a:cubicBezTo>
                    <a:pt x="1644" y="2901"/>
                    <a:pt x="1680" y="2790"/>
                    <a:pt x="1682" y="2742"/>
                  </a:cubicBezTo>
                  <a:cubicBezTo>
                    <a:pt x="1685" y="2691"/>
                    <a:pt x="1641" y="2592"/>
                    <a:pt x="1641" y="2592"/>
                  </a:cubicBezTo>
                  <a:cubicBezTo>
                    <a:pt x="1641" y="2592"/>
                    <a:pt x="1615" y="2498"/>
                    <a:pt x="1583" y="2454"/>
                  </a:cubicBezTo>
                  <a:cubicBezTo>
                    <a:pt x="1555" y="2411"/>
                    <a:pt x="1530" y="2351"/>
                    <a:pt x="1525" y="2344"/>
                  </a:cubicBezTo>
                  <a:cubicBezTo>
                    <a:pt x="1521" y="2334"/>
                    <a:pt x="1468" y="2211"/>
                    <a:pt x="1468" y="2199"/>
                  </a:cubicBezTo>
                  <a:cubicBezTo>
                    <a:pt x="1468" y="2189"/>
                    <a:pt x="1453" y="2124"/>
                    <a:pt x="1451" y="2112"/>
                  </a:cubicBezTo>
                  <a:cubicBezTo>
                    <a:pt x="1451" y="2100"/>
                    <a:pt x="1417" y="2054"/>
                    <a:pt x="1410" y="2049"/>
                  </a:cubicBezTo>
                  <a:cubicBezTo>
                    <a:pt x="1403" y="2045"/>
                    <a:pt x="1323" y="1984"/>
                    <a:pt x="1323" y="1984"/>
                  </a:cubicBezTo>
                  <a:cubicBezTo>
                    <a:pt x="1253" y="1941"/>
                    <a:pt x="1253" y="1941"/>
                    <a:pt x="1253" y="1941"/>
                  </a:cubicBezTo>
                  <a:cubicBezTo>
                    <a:pt x="1217" y="1926"/>
                    <a:pt x="1217" y="1926"/>
                    <a:pt x="1217" y="1926"/>
                  </a:cubicBezTo>
                  <a:cubicBezTo>
                    <a:pt x="1178" y="1878"/>
                    <a:pt x="1178" y="1878"/>
                    <a:pt x="1178" y="1878"/>
                  </a:cubicBezTo>
                  <a:cubicBezTo>
                    <a:pt x="1125" y="1825"/>
                    <a:pt x="1125" y="1825"/>
                    <a:pt x="1125" y="1825"/>
                  </a:cubicBezTo>
                  <a:cubicBezTo>
                    <a:pt x="1089" y="1801"/>
                    <a:pt x="1089" y="1801"/>
                    <a:pt x="1089" y="1801"/>
                  </a:cubicBezTo>
                  <a:cubicBezTo>
                    <a:pt x="1084" y="1750"/>
                    <a:pt x="1084" y="1750"/>
                    <a:pt x="1084" y="1750"/>
                  </a:cubicBezTo>
                  <a:cubicBezTo>
                    <a:pt x="1084" y="1750"/>
                    <a:pt x="1096" y="1716"/>
                    <a:pt x="1103" y="1702"/>
                  </a:cubicBezTo>
                  <a:cubicBezTo>
                    <a:pt x="1110" y="1687"/>
                    <a:pt x="1130" y="1668"/>
                    <a:pt x="1140" y="1660"/>
                  </a:cubicBezTo>
                  <a:cubicBezTo>
                    <a:pt x="1149" y="1654"/>
                    <a:pt x="1171" y="1651"/>
                    <a:pt x="1183" y="1651"/>
                  </a:cubicBezTo>
                  <a:cubicBezTo>
                    <a:pt x="1193" y="1649"/>
                    <a:pt x="1241" y="1649"/>
                    <a:pt x="1255" y="1649"/>
                  </a:cubicBezTo>
                  <a:cubicBezTo>
                    <a:pt x="1270" y="1649"/>
                    <a:pt x="1289" y="1646"/>
                    <a:pt x="1303" y="1646"/>
                  </a:cubicBezTo>
                  <a:cubicBezTo>
                    <a:pt x="1315" y="1646"/>
                    <a:pt x="1345" y="1634"/>
                    <a:pt x="1350" y="1622"/>
                  </a:cubicBezTo>
                  <a:cubicBezTo>
                    <a:pt x="1354" y="1610"/>
                    <a:pt x="1364" y="1579"/>
                    <a:pt x="1342" y="1555"/>
                  </a:cubicBezTo>
                  <a:cubicBezTo>
                    <a:pt x="1323" y="1530"/>
                    <a:pt x="1330" y="1518"/>
                    <a:pt x="1330" y="1518"/>
                  </a:cubicBezTo>
                  <a:cubicBezTo>
                    <a:pt x="1330" y="1518"/>
                    <a:pt x="1361" y="1494"/>
                    <a:pt x="1308" y="1463"/>
                  </a:cubicBezTo>
                  <a:cubicBezTo>
                    <a:pt x="1311" y="1448"/>
                    <a:pt x="1311" y="1419"/>
                    <a:pt x="1311" y="1419"/>
                  </a:cubicBezTo>
                  <a:cubicBezTo>
                    <a:pt x="1311" y="1419"/>
                    <a:pt x="1323" y="1424"/>
                    <a:pt x="1333" y="1398"/>
                  </a:cubicBezTo>
                  <a:cubicBezTo>
                    <a:pt x="1337" y="1383"/>
                    <a:pt x="1328" y="1381"/>
                    <a:pt x="1328" y="1381"/>
                  </a:cubicBezTo>
                  <a:cubicBezTo>
                    <a:pt x="1340" y="1364"/>
                    <a:pt x="1340" y="1364"/>
                    <a:pt x="1340" y="1364"/>
                  </a:cubicBezTo>
                  <a:cubicBezTo>
                    <a:pt x="1340" y="1364"/>
                    <a:pt x="1373" y="1352"/>
                    <a:pt x="1381" y="1340"/>
                  </a:cubicBezTo>
                  <a:cubicBezTo>
                    <a:pt x="1391" y="1328"/>
                    <a:pt x="1412" y="1301"/>
                    <a:pt x="1333" y="1226"/>
                  </a:cubicBezTo>
                  <a:cubicBezTo>
                    <a:pt x="1253" y="1152"/>
                    <a:pt x="1277" y="1156"/>
                    <a:pt x="1275" y="1137"/>
                  </a:cubicBezTo>
                  <a:cubicBezTo>
                    <a:pt x="1270" y="1118"/>
                    <a:pt x="1282" y="1103"/>
                    <a:pt x="1284" y="1096"/>
                  </a:cubicBezTo>
                  <a:cubicBezTo>
                    <a:pt x="1287" y="1089"/>
                    <a:pt x="1262" y="1004"/>
                    <a:pt x="1257" y="992"/>
                  </a:cubicBezTo>
                  <a:cubicBezTo>
                    <a:pt x="1255" y="980"/>
                    <a:pt x="1229" y="913"/>
                    <a:pt x="1217" y="898"/>
                  </a:cubicBezTo>
                  <a:cubicBezTo>
                    <a:pt x="1204" y="881"/>
                    <a:pt x="1190" y="876"/>
                    <a:pt x="1199" y="855"/>
                  </a:cubicBezTo>
                  <a:cubicBezTo>
                    <a:pt x="1207" y="835"/>
                    <a:pt x="1217" y="766"/>
                    <a:pt x="1204" y="746"/>
                  </a:cubicBezTo>
                  <a:cubicBezTo>
                    <a:pt x="1193" y="729"/>
                    <a:pt x="1142" y="693"/>
                    <a:pt x="1105" y="688"/>
                  </a:cubicBezTo>
                  <a:cubicBezTo>
                    <a:pt x="1072" y="683"/>
                    <a:pt x="1004" y="678"/>
                    <a:pt x="985" y="688"/>
                  </a:cubicBezTo>
                  <a:cubicBezTo>
                    <a:pt x="966" y="695"/>
                    <a:pt x="937" y="705"/>
                    <a:pt x="920" y="715"/>
                  </a:cubicBezTo>
                  <a:cubicBezTo>
                    <a:pt x="900" y="725"/>
                    <a:pt x="867" y="731"/>
                    <a:pt x="867" y="731"/>
                  </a:cubicBezTo>
                  <a:cubicBezTo>
                    <a:pt x="867" y="731"/>
                    <a:pt x="838" y="710"/>
                    <a:pt x="813" y="700"/>
                  </a:cubicBezTo>
                  <a:cubicBezTo>
                    <a:pt x="792" y="693"/>
                    <a:pt x="693" y="695"/>
                    <a:pt x="674" y="710"/>
                  </a:cubicBezTo>
                  <a:cubicBezTo>
                    <a:pt x="654" y="725"/>
                    <a:pt x="613" y="712"/>
                    <a:pt x="575" y="725"/>
                  </a:cubicBezTo>
                  <a:cubicBezTo>
                    <a:pt x="538" y="734"/>
                    <a:pt x="331" y="879"/>
                    <a:pt x="369" y="1125"/>
                  </a:cubicBezTo>
                  <a:cubicBezTo>
                    <a:pt x="379" y="1214"/>
                    <a:pt x="384" y="1219"/>
                    <a:pt x="381" y="1255"/>
                  </a:cubicBezTo>
                  <a:cubicBezTo>
                    <a:pt x="381" y="1255"/>
                    <a:pt x="372" y="1313"/>
                    <a:pt x="396" y="1354"/>
                  </a:cubicBezTo>
                  <a:cubicBezTo>
                    <a:pt x="423" y="1395"/>
                    <a:pt x="388" y="1431"/>
                    <a:pt x="476" y="1506"/>
                  </a:cubicBezTo>
                  <a:cubicBezTo>
                    <a:pt x="562" y="1579"/>
                    <a:pt x="504" y="1569"/>
                    <a:pt x="538" y="1627"/>
                  </a:cubicBezTo>
                  <a:cubicBezTo>
                    <a:pt x="572" y="1682"/>
                    <a:pt x="611" y="1682"/>
                    <a:pt x="633" y="1687"/>
                  </a:cubicBezTo>
                  <a:cubicBezTo>
                    <a:pt x="654" y="1692"/>
                    <a:pt x="572" y="1659"/>
                    <a:pt x="560" y="1610"/>
                  </a:cubicBezTo>
                  <a:cubicBezTo>
                    <a:pt x="581" y="1624"/>
                    <a:pt x="603" y="1670"/>
                    <a:pt x="639" y="1675"/>
                  </a:cubicBezTo>
                  <a:cubicBezTo>
                    <a:pt x="639" y="1675"/>
                    <a:pt x="633" y="1721"/>
                    <a:pt x="639" y="1728"/>
                  </a:cubicBezTo>
                  <a:cubicBezTo>
                    <a:pt x="644" y="1738"/>
                    <a:pt x="594" y="1815"/>
                    <a:pt x="594" y="1815"/>
                  </a:cubicBezTo>
                  <a:cubicBezTo>
                    <a:pt x="594" y="1815"/>
                    <a:pt x="601" y="1827"/>
                    <a:pt x="613" y="1832"/>
                  </a:cubicBezTo>
                  <a:cubicBezTo>
                    <a:pt x="625" y="1834"/>
                    <a:pt x="616" y="1844"/>
                    <a:pt x="611" y="1849"/>
                  </a:cubicBezTo>
                  <a:cubicBezTo>
                    <a:pt x="606" y="1854"/>
                    <a:pt x="584" y="1873"/>
                    <a:pt x="572" y="1885"/>
                  </a:cubicBezTo>
                  <a:cubicBezTo>
                    <a:pt x="560" y="1897"/>
                    <a:pt x="560" y="1919"/>
                    <a:pt x="560" y="1919"/>
                  </a:cubicBezTo>
                  <a:cubicBezTo>
                    <a:pt x="560" y="1919"/>
                    <a:pt x="500" y="2008"/>
                    <a:pt x="487" y="2013"/>
                  </a:cubicBezTo>
                  <a:cubicBezTo>
                    <a:pt x="478" y="2020"/>
                    <a:pt x="406" y="2083"/>
                    <a:pt x="398" y="2257"/>
                  </a:cubicBezTo>
                  <a:cubicBezTo>
                    <a:pt x="388" y="2431"/>
                    <a:pt x="406" y="2503"/>
                    <a:pt x="408" y="2515"/>
                  </a:cubicBezTo>
                  <a:cubicBezTo>
                    <a:pt x="410" y="2527"/>
                    <a:pt x="434" y="2619"/>
                    <a:pt x="432" y="2631"/>
                  </a:cubicBezTo>
                  <a:cubicBezTo>
                    <a:pt x="429" y="2643"/>
                    <a:pt x="442" y="2708"/>
                    <a:pt x="449" y="2725"/>
                  </a:cubicBezTo>
                  <a:cubicBezTo>
                    <a:pt x="459" y="2744"/>
                    <a:pt x="543" y="2993"/>
                    <a:pt x="548" y="3005"/>
                  </a:cubicBezTo>
                  <a:cubicBezTo>
                    <a:pt x="553" y="3014"/>
                    <a:pt x="538" y="3034"/>
                    <a:pt x="580" y="3089"/>
                  </a:cubicBezTo>
                  <a:cubicBezTo>
                    <a:pt x="620" y="3145"/>
                    <a:pt x="581" y="3171"/>
                    <a:pt x="591" y="3195"/>
                  </a:cubicBezTo>
                  <a:cubicBezTo>
                    <a:pt x="601" y="3220"/>
                    <a:pt x="630" y="3234"/>
                    <a:pt x="630" y="3236"/>
                  </a:cubicBezTo>
                  <a:cubicBezTo>
                    <a:pt x="630" y="3239"/>
                    <a:pt x="647" y="3251"/>
                    <a:pt x="620" y="3294"/>
                  </a:cubicBezTo>
                  <a:cubicBezTo>
                    <a:pt x="596" y="3338"/>
                    <a:pt x="639" y="3347"/>
                    <a:pt x="642" y="3357"/>
                  </a:cubicBezTo>
                  <a:cubicBezTo>
                    <a:pt x="644" y="3367"/>
                    <a:pt x="654" y="3550"/>
                    <a:pt x="625" y="3593"/>
                  </a:cubicBezTo>
                  <a:cubicBezTo>
                    <a:pt x="596" y="3634"/>
                    <a:pt x="599" y="3661"/>
                    <a:pt x="606" y="3683"/>
                  </a:cubicBezTo>
                  <a:cubicBezTo>
                    <a:pt x="613" y="3705"/>
                    <a:pt x="596" y="3758"/>
                    <a:pt x="570" y="3774"/>
                  </a:cubicBezTo>
                  <a:cubicBezTo>
                    <a:pt x="541" y="3791"/>
                    <a:pt x="524" y="3905"/>
                    <a:pt x="526" y="3917"/>
                  </a:cubicBezTo>
                  <a:cubicBezTo>
                    <a:pt x="529" y="3929"/>
                    <a:pt x="529" y="3946"/>
                    <a:pt x="529" y="3946"/>
                  </a:cubicBezTo>
                  <a:cubicBezTo>
                    <a:pt x="529" y="3946"/>
                    <a:pt x="522" y="3980"/>
                    <a:pt x="519" y="3992"/>
                  </a:cubicBezTo>
                  <a:cubicBezTo>
                    <a:pt x="517" y="4001"/>
                    <a:pt x="487" y="4062"/>
                    <a:pt x="497" y="4083"/>
                  </a:cubicBezTo>
                  <a:cubicBezTo>
                    <a:pt x="507" y="4105"/>
                    <a:pt x="500" y="4141"/>
                    <a:pt x="500" y="4149"/>
                  </a:cubicBezTo>
                  <a:cubicBezTo>
                    <a:pt x="500" y="4158"/>
                    <a:pt x="519" y="4347"/>
                    <a:pt x="548" y="4407"/>
                  </a:cubicBezTo>
                  <a:cubicBezTo>
                    <a:pt x="577" y="4467"/>
                    <a:pt x="620" y="4609"/>
                    <a:pt x="620" y="4617"/>
                  </a:cubicBezTo>
                  <a:cubicBezTo>
                    <a:pt x="620" y="4624"/>
                    <a:pt x="620" y="4643"/>
                    <a:pt x="633" y="4660"/>
                  </a:cubicBezTo>
                  <a:cubicBezTo>
                    <a:pt x="644" y="4677"/>
                    <a:pt x="642" y="4708"/>
                    <a:pt x="661" y="4761"/>
                  </a:cubicBezTo>
                  <a:cubicBezTo>
                    <a:pt x="681" y="4812"/>
                    <a:pt x="693" y="4855"/>
                    <a:pt x="693" y="4855"/>
                  </a:cubicBezTo>
                  <a:cubicBezTo>
                    <a:pt x="176" y="5046"/>
                    <a:pt x="176" y="5046"/>
                    <a:pt x="176" y="5046"/>
                  </a:cubicBezTo>
                  <a:cubicBezTo>
                    <a:pt x="176" y="5046"/>
                    <a:pt x="135" y="5073"/>
                    <a:pt x="114" y="5080"/>
                  </a:cubicBezTo>
                  <a:cubicBezTo>
                    <a:pt x="94" y="5087"/>
                    <a:pt x="128" y="5095"/>
                    <a:pt x="140" y="5100"/>
                  </a:cubicBezTo>
                  <a:cubicBezTo>
                    <a:pt x="152" y="5106"/>
                    <a:pt x="150" y="5109"/>
                    <a:pt x="140" y="5111"/>
                  </a:cubicBezTo>
                  <a:cubicBezTo>
                    <a:pt x="130" y="5116"/>
                    <a:pt x="89" y="5123"/>
                    <a:pt x="87" y="5133"/>
                  </a:cubicBezTo>
                  <a:cubicBezTo>
                    <a:pt x="84" y="5140"/>
                    <a:pt x="80" y="5164"/>
                    <a:pt x="80" y="5164"/>
                  </a:cubicBezTo>
                  <a:cubicBezTo>
                    <a:pt x="0" y="5196"/>
                    <a:pt x="0" y="5196"/>
                    <a:pt x="0" y="5196"/>
                  </a:cubicBezTo>
                  <a:cubicBezTo>
                    <a:pt x="0" y="7783"/>
                    <a:pt x="0" y="7783"/>
                    <a:pt x="0" y="7783"/>
                  </a:cubicBezTo>
                  <a:cubicBezTo>
                    <a:pt x="5743" y="7783"/>
                    <a:pt x="5743" y="7783"/>
                    <a:pt x="5743" y="7783"/>
                  </a:cubicBezTo>
                  <a:cubicBezTo>
                    <a:pt x="5743" y="7777"/>
                    <a:pt x="5743" y="7777"/>
                    <a:pt x="5743" y="7777"/>
                  </a:cubicBezTo>
                  <a:cubicBezTo>
                    <a:pt x="14491" y="7777"/>
                    <a:pt x="14491" y="7777"/>
                    <a:pt x="14491" y="7777"/>
                  </a:cubicBezTo>
                  <a:cubicBezTo>
                    <a:pt x="14491" y="7107"/>
                    <a:pt x="14491" y="7107"/>
                    <a:pt x="14491" y="7107"/>
                  </a:cubicBezTo>
                  <a:lnTo>
                    <a:pt x="4814" y="5351"/>
                  </a:lnTo>
                  <a:close/>
                  <a:moveTo>
                    <a:pt x="3461" y="3471"/>
                  </a:moveTo>
                  <a:cubicBezTo>
                    <a:pt x="3413" y="4257"/>
                    <a:pt x="3413" y="4257"/>
                    <a:pt x="3413" y="4257"/>
                  </a:cubicBezTo>
                  <a:cubicBezTo>
                    <a:pt x="3413" y="4257"/>
                    <a:pt x="3404" y="4310"/>
                    <a:pt x="3420" y="4315"/>
                  </a:cubicBezTo>
                  <a:cubicBezTo>
                    <a:pt x="3425" y="4342"/>
                    <a:pt x="3423" y="5106"/>
                    <a:pt x="3423" y="5106"/>
                  </a:cubicBezTo>
                  <a:cubicBezTo>
                    <a:pt x="3423" y="5106"/>
                    <a:pt x="2296" y="4892"/>
                    <a:pt x="2252" y="4885"/>
                  </a:cubicBezTo>
                  <a:cubicBezTo>
                    <a:pt x="2269" y="4860"/>
                    <a:pt x="2245" y="4827"/>
                    <a:pt x="2245" y="4827"/>
                  </a:cubicBezTo>
                  <a:cubicBezTo>
                    <a:pt x="2165" y="4814"/>
                    <a:pt x="2165" y="4814"/>
                    <a:pt x="2165" y="4814"/>
                  </a:cubicBezTo>
                  <a:cubicBezTo>
                    <a:pt x="1668" y="4742"/>
                    <a:pt x="1668" y="4742"/>
                    <a:pt x="1668" y="4742"/>
                  </a:cubicBezTo>
                  <a:cubicBezTo>
                    <a:pt x="1707" y="4469"/>
                    <a:pt x="1707" y="4469"/>
                    <a:pt x="1707" y="4469"/>
                  </a:cubicBezTo>
                  <a:cubicBezTo>
                    <a:pt x="1707" y="4469"/>
                    <a:pt x="1733" y="4453"/>
                    <a:pt x="1757" y="4450"/>
                  </a:cubicBezTo>
                  <a:cubicBezTo>
                    <a:pt x="1779" y="4448"/>
                    <a:pt x="1815" y="4433"/>
                    <a:pt x="1822" y="4421"/>
                  </a:cubicBezTo>
                  <a:cubicBezTo>
                    <a:pt x="1830" y="4407"/>
                    <a:pt x="1830" y="4284"/>
                    <a:pt x="1830" y="4284"/>
                  </a:cubicBezTo>
                  <a:cubicBezTo>
                    <a:pt x="1837" y="4240"/>
                    <a:pt x="1837" y="4240"/>
                    <a:pt x="1837" y="4240"/>
                  </a:cubicBezTo>
                  <a:cubicBezTo>
                    <a:pt x="1830" y="4209"/>
                    <a:pt x="1830" y="4209"/>
                    <a:pt x="1830" y="4209"/>
                  </a:cubicBezTo>
                  <a:cubicBezTo>
                    <a:pt x="1830" y="4209"/>
                    <a:pt x="1849" y="4202"/>
                    <a:pt x="1861" y="4187"/>
                  </a:cubicBezTo>
                  <a:cubicBezTo>
                    <a:pt x="1873" y="4173"/>
                    <a:pt x="1844" y="4146"/>
                    <a:pt x="1844" y="4146"/>
                  </a:cubicBezTo>
                  <a:cubicBezTo>
                    <a:pt x="1844" y="4146"/>
                    <a:pt x="1827" y="4088"/>
                    <a:pt x="1827" y="4074"/>
                  </a:cubicBezTo>
                  <a:cubicBezTo>
                    <a:pt x="1827" y="4062"/>
                    <a:pt x="1777" y="3936"/>
                    <a:pt x="1779" y="3922"/>
                  </a:cubicBezTo>
                  <a:cubicBezTo>
                    <a:pt x="1781" y="3905"/>
                    <a:pt x="1748" y="3714"/>
                    <a:pt x="1748" y="3690"/>
                  </a:cubicBezTo>
                  <a:cubicBezTo>
                    <a:pt x="1748" y="3669"/>
                    <a:pt x="1733" y="3562"/>
                    <a:pt x="1726" y="3555"/>
                  </a:cubicBezTo>
                  <a:cubicBezTo>
                    <a:pt x="1718" y="3548"/>
                    <a:pt x="1714" y="3439"/>
                    <a:pt x="1714" y="3439"/>
                  </a:cubicBezTo>
                  <a:cubicBezTo>
                    <a:pt x="1905" y="3400"/>
                    <a:pt x="1905" y="3400"/>
                    <a:pt x="1905" y="3400"/>
                  </a:cubicBezTo>
                  <a:cubicBezTo>
                    <a:pt x="1905" y="3400"/>
                    <a:pt x="1941" y="3398"/>
                    <a:pt x="1972" y="3393"/>
                  </a:cubicBezTo>
                  <a:cubicBezTo>
                    <a:pt x="2001" y="3388"/>
                    <a:pt x="2235" y="3347"/>
                    <a:pt x="2242" y="3342"/>
                  </a:cubicBezTo>
                  <a:cubicBezTo>
                    <a:pt x="2250" y="3338"/>
                    <a:pt x="2310" y="3338"/>
                    <a:pt x="2310" y="3338"/>
                  </a:cubicBezTo>
                  <a:cubicBezTo>
                    <a:pt x="2339" y="3326"/>
                    <a:pt x="2339" y="3326"/>
                    <a:pt x="2339" y="3326"/>
                  </a:cubicBezTo>
                  <a:cubicBezTo>
                    <a:pt x="2339" y="3326"/>
                    <a:pt x="2339" y="3357"/>
                    <a:pt x="2363" y="3357"/>
                  </a:cubicBezTo>
                  <a:cubicBezTo>
                    <a:pt x="2387" y="3357"/>
                    <a:pt x="2419" y="3342"/>
                    <a:pt x="2419" y="3342"/>
                  </a:cubicBezTo>
                  <a:cubicBezTo>
                    <a:pt x="2419" y="3342"/>
                    <a:pt x="2440" y="3350"/>
                    <a:pt x="2450" y="3350"/>
                  </a:cubicBezTo>
                  <a:cubicBezTo>
                    <a:pt x="2460" y="3350"/>
                    <a:pt x="2482" y="3330"/>
                    <a:pt x="2482" y="3330"/>
                  </a:cubicBezTo>
                  <a:cubicBezTo>
                    <a:pt x="2484" y="3306"/>
                    <a:pt x="2484" y="3306"/>
                    <a:pt x="2484" y="3306"/>
                  </a:cubicBezTo>
                  <a:cubicBezTo>
                    <a:pt x="2484" y="3306"/>
                    <a:pt x="2518" y="3319"/>
                    <a:pt x="2525" y="3311"/>
                  </a:cubicBezTo>
                  <a:cubicBezTo>
                    <a:pt x="2532" y="3304"/>
                    <a:pt x="2549" y="3275"/>
                    <a:pt x="2549" y="3275"/>
                  </a:cubicBezTo>
                  <a:cubicBezTo>
                    <a:pt x="2571" y="3275"/>
                    <a:pt x="2571" y="3275"/>
                    <a:pt x="2571" y="3275"/>
                  </a:cubicBezTo>
                  <a:cubicBezTo>
                    <a:pt x="2622" y="3352"/>
                    <a:pt x="2622" y="3352"/>
                    <a:pt x="2622" y="3352"/>
                  </a:cubicBezTo>
                  <a:cubicBezTo>
                    <a:pt x="2641" y="3377"/>
                    <a:pt x="2641" y="3377"/>
                    <a:pt x="2641" y="3377"/>
                  </a:cubicBezTo>
                  <a:cubicBezTo>
                    <a:pt x="2677" y="3364"/>
                    <a:pt x="2677" y="3364"/>
                    <a:pt x="2677" y="3364"/>
                  </a:cubicBezTo>
                  <a:cubicBezTo>
                    <a:pt x="2677" y="3364"/>
                    <a:pt x="2906" y="3244"/>
                    <a:pt x="2913" y="3241"/>
                  </a:cubicBezTo>
                  <a:cubicBezTo>
                    <a:pt x="2921" y="3239"/>
                    <a:pt x="3008" y="3198"/>
                    <a:pt x="3027" y="3198"/>
                  </a:cubicBezTo>
                  <a:cubicBezTo>
                    <a:pt x="3044" y="3198"/>
                    <a:pt x="3191" y="3126"/>
                    <a:pt x="3213" y="3106"/>
                  </a:cubicBezTo>
                  <a:cubicBezTo>
                    <a:pt x="3237" y="3089"/>
                    <a:pt x="3544" y="2850"/>
                    <a:pt x="3544" y="2850"/>
                  </a:cubicBezTo>
                  <a:cubicBezTo>
                    <a:pt x="3452" y="3458"/>
                    <a:pt x="3452" y="3458"/>
                    <a:pt x="3452" y="3458"/>
                  </a:cubicBezTo>
                  <a:lnTo>
                    <a:pt x="3461" y="347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32157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475" y="3158"/>
              <a:ext cx="460" cy="203"/>
            </a:xfrm>
            <a:custGeom>
              <a:avLst/>
              <a:gdLst>
                <a:gd name="T0" fmla="*/ 2147483647 w 479"/>
                <a:gd name="T1" fmla="*/ 2147483647 h 211"/>
                <a:gd name="T2" fmla="*/ 2147483647 w 479"/>
                <a:gd name="T3" fmla="*/ 2147483647 h 211"/>
                <a:gd name="T4" fmla="*/ 2147483647 w 479"/>
                <a:gd name="T5" fmla="*/ 2147483647 h 211"/>
                <a:gd name="T6" fmla="*/ 2147483647 w 479"/>
                <a:gd name="T7" fmla="*/ 2147483647 h 211"/>
                <a:gd name="T8" fmla="*/ 2147483647 w 479"/>
                <a:gd name="T9" fmla="*/ 2147483647 h 211"/>
                <a:gd name="T10" fmla="*/ 2147483647 w 479"/>
                <a:gd name="T11" fmla="*/ 2147483647 h 211"/>
                <a:gd name="T12" fmla="*/ 2147483647 w 479"/>
                <a:gd name="T13" fmla="*/ 2147483647 h 211"/>
                <a:gd name="T14" fmla="*/ 2147483647 w 479"/>
                <a:gd name="T15" fmla="*/ 2147483647 h 211"/>
                <a:gd name="T16" fmla="*/ 2147483647 w 479"/>
                <a:gd name="T17" fmla="*/ 2147483647 h 211"/>
                <a:gd name="T18" fmla="*/ 2147483647 w 479"/>
                <a:gd name="T19" fmla="*/ 2147483647 h 211"/>
                <a:gd name="T20" fmla="*/ 2147483647 w 479"/>
                <a:gd name="T21" fmla="*/ 2147483647 h 211"/>
                <a:gd name="T22" fmla="*/ 2147483647 w 479"/>
                <a:gd name="T23" fmla="*/ 2147483647 h 211"/>
                <a:gd name="T24" fmla="*/ 2147483647 w 479"/>
                <a:gd name="T25" fmla="*/ 2147483647 h 211"/>
                <a:gd name="T26" fmla="*/ 2147483647 w 479"/>
                <a:gd name="T27" fmla="*/ 2147483647 h 211"/>
                <a:gd name="T28" fmla="*/ 2147483647 w 479"/>
                <a:gd name="T29" fmla="*/ 2147483647 h 211"/>
                <a:gd name="T30" fmla="*/ 2147483647 w 479"/>
                <a:gd name="T31" fmla="*/ 2147483647 h 2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9"/>
                <a:gd name="T49" fmla="*/ 0 h 211"/>
                <a:gd name="T50" fmla="*/ 479 w 479"/>
                <a:gd name="T51" fmla="*/ 211 h 2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9" h="211">
                  <a:moveTo>
                    <a:pt x="443" y="54"/>
                  </a:moveTo>
                  <a:cubicBezTo>
                    <a:pt x="356" y="0"/>
                    <a:pt x="266" y="4"/>
                    <a:pt x="266" y="4"/>
                  </a:cubicBezTo>
                  <a:cubicBezTo>
                    <a:pt x="266" y="4"/>
                    <a:pt x="56" y="0"/>
                    <a:pt x="19" y="96"/>
                  </a:cubicBezTo>
                  <a:cubicBezTo>
                    <a:pt x="0" y="147"/>
                    <a:pt x="90" y="183"/>
                    <a:pt x="99" y="187"/>
                  </a:cubicBezTo>
                  <a:cubicBezTo>
                    <a:pt x="108" y="190"/>
                    <a:pt x="196" y="211"/>
                    <a:pt x="227" y="207"/>
                  </a:cubicBezTo>
                  <a:cubicBezTo>
                    <a:pt x="259" y="207"/>
                    <a:pt x="321" y="203"/>
                    <a:pt x="366" y="189"/>
                  </a:cubicBezTo>
                  <a:cubicBezTo>
                    <a:pt x="411" y="174"/>
                    <a:pt x="447" y="153"/>
                    <a:pt x="460" y="131"/>
                  </a:cubicBezTo>
                  <a:cubicBezTo>
                    <a:pt x="474" y="109"/>
                    <a:pt x="479" y="85"/>
                    <a:pt x="443" y="54"/>
                  </a:cubicBezTo>
                  <a:close/>
                  <a:moveTo>
                    <a:pt x="357" y="104"/>
                  </a:moveTo>
                  <a:cubicBezTo>
                    <a:pt x="352" y="131"/>
                    <a:pt x="317" y="139"/>
                    <a:pt x="304" y="143"/>
                  </a:cubicBezTo>
                  <a:cubicBezTo>
                    <a:pt x="290" y="148"/>
                    <a:pt x="264" y="152"/>
                    <a:pt x="234" y="153"/>
                  </a:cubicBezTo>
                  <a:cubicBezTo>
                    <a:pt x="203" y="155"/>
                    <a:pt x="172" y="143"/>
                    <a:pt x="172" y="143"/>
                  </a:cubicBezTo>
                  <a:cubicBezTo>
                    <a:pt x="172" y="143"/>
                    <a:pt x="131" y="133"/>
                    <a:pt x="131" y="97"/>
                  </a:cubicBezTo>
                  <a:cubicBezTo>
                    <a:pt x="149" y="46"/>
                    <a:pt x="256" y="49"/>
                    <a:pt x="256" y="49"/>
                  </a:cubicBezTo>
                  <a:cubicBezTo>
                    <a:pt x="256" y="49"/>
                    <a:pt x="310" y="54"/>
                    <a:pt x="320" y="60"/>
                  </a:cubicBezTo>
                  <a:cubicBezTo>
                    <a:pt x="326" y="61"/>
                    <a:pt x="362" y="77"/>
                    <a:pt x="357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54"/>
            <p:cNvSpPr>
              <a:spLocks/>
            </p:cNvSpPr>
            <p:nvPr/>
          </p:nvSpPr>
          <p:spPr bwMode="auto">
            <a:xfrm>
              <a:off x="1492" y="1114"/>
              <a:ext cx="231" cy="284"/>
            </a:xfrm>
            <a:custGeom>
              <a:avLst/>
              <a:gdLst>
                <a:gd name="T0" fmla="*/ 2147483647 w 241"/>
                <a:gd name="T1" fmla="*/ 2147483647 h 295"/>
                <a:gd name="T2" fmla="*/ 2147483647 w 241"/>
                <a:gd name="T3" fmla="*/ 2147483647 h 295"/>
                <a:gd name="T4" fmla="*/ 2147483647 w 241"/>
                <a:gd name="T5" fmla="*/ 2147483647 h 295"/>
                <a:gd name="T6" fmla="*/ 2147483647 w 241"/>
                <a:gd name="T7" fmla="*/ 2147483647 h 295"/>
                <a:gd name="T8" fmla="*/ 2147483647 w 241"/>
                <a:gd name="T9" fmla="*/ 2147483647 h 295"/>
                <a:gd name="T10" fmla="*/ 2147483647 w 241"/>
                <a:gd name="T11" fmla="*/ 2147483647 h 295"/>
                <a:gd name="T12" fmla="*/ 2147483647 w 241"/>
                <a:gd name="T13" fmla="*/ 2147483647 h 295"/>
                <a:gd name="T14" fmla="*/ 2147483647 w 241"/>
                <a:gd name="T15" fmla="*/ 2147483647 h 295"/>
                <a:gd name="T16" fmla="*/ 2147483647 w 241"/>
                <a:gd name="T17" fmla="*/ 0 h 295"/>
                <a:gd name="T18" fmla="*/ 2147483647 w 241"/>
                <a:gd name="T19" fmla="*/ 2147483647 h 295"/>
                <a:gd name="T20" fmla="*/ 2147483647 w 241"/>
                <a:gd name="T21" fmla="*/ 2147483647 h 295"/>
                <a:gd name="T22" fmla="*/ 2147483647 w 241"/>
                <a:gd name="T23" fmla="*/ 2147483647 h 295"/>
                <a:gd name="T24" fmla="*/ 2147483647 w 241"/>
                <a:gd name="T25" fmla="*/ 2147483647 h 295"/>
                <a:gd name="T26" fmla="*/ 2147483647 w 241"/>
                <a:gd name="T27" fmla="*/ 2147483647 h 295"/>
                <a:gd name="T28" fmla="*/ 2147483647 w 241"/>
                <a:gd name="T29" fmla="*/ 2147483647 h 295"/>
                <a:gd name="T30" fmla="*/ 2147483647 w 241"/>
                <a:gd name="T31" fmla="*/ 2147483647 h 295"/>
                <a:gd name="T32" fmla="*/ 2147483647 w 241"/>
                <a:gd name="T33" fmla="*/ 2147483647 h 295"/>
                <a:gd name="T34" fmla="*/ 2147483647 w 241"/>
                <a:gd name="T35" fmla="*/ 2147483647 h 295"/>
                <a:gd name="T36" fmla="*/ 2147483647 w 241"/>
                <a:gd name="T37" fmla="*/ 2147483647 h 295"/>
                <a:gd name="T38" fmla="*/ 0 w 241"/>
                <a:gd name="T39" fmla="*/ 2147483647 h 295"/>
                <a:gd name="T40" fmla="*/ 2147483647 w 241"/>
                <a:gd name="T41" fmla="*/ 2147483647 h 295"/>
                <a:gd name="T42" fmla="*/ 2147483647 w 241"/>
                <a:gd name="T43" fmla="*/ 2147483647 h 295"/>
                <a:gd name="T44" fmla="*/ 2147483647 w 241"/>
                <a:gd name="T45" fmla="*/ 2147483647 h 2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1"/>
                <a:gd name="T70" fmla="*/ 0 h 295"/>
                <a:gd name="T71" fmla="*/ 241 w 241"/>
                <a:gd name="T72" fmla="*/ 295 h 2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1" h="295">
                  <a:moveTo>
                    <a:pt x="40" y="157"/>
                  </a:moveTo>
                  <a:cubicBezTo>
                    <a:pt x="67" y="207"/>
                    <a:pt x="67" y="207"/>
                    <a:pt x="67" y="207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31" y="295"/>
                    <a:pt x="31" y="295"/>
                    <a:pt x="31" y="295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2" y="225"/>
                    <a:pt x="148" y="135"/>
                    <a:pt x="159" y="124"/>
                  </a:cubicBezTo>
                  <a:cubicBezTo>
                    <a:pt x="169" y="112"/>
                    <a:pt x="230" y="49"/>
                    <a:pt x="234" y="45"/>
                  </a:cubicBezTo>
                  <a:cubicBezTo>
                    <a:pt x="239" y="40"/>
                    <a:pt x="241" y="33"/>
                    <a:pt x="235" y="23"/>
                  </a:cubicBezTo>
                  <a:cubicBezTo>
                    <a:pt x="230" y="14"/>
                    <a:pt x="224" y="0"/>
                    <a:pt x="224" y="0"/>
                  </a:cubicBezTo>
                  <a:cubicBezTo>
                    <a:pt x="224" y="0"/>
                    <a:pt x="204" y="22"/>
                    <a:pt x="199" y="26"/>
                  </a:cubicBezTo>
                  <a:cubicBezTo>
                    <a:pt x="193" y="30"/>
                    <a:pt x="114" y="89"/>
                    <a:pt x="114" y="89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27" y="137"/>
                    <a:pt x="24" y="135"/>
                  </a:cubicBezTo>
                  <a:cubicBezTo>
                    <a:pt x="21" y="133"/>
                    <a:pt x="19" y="113"/>
                    <a:pt x="19" y="113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8" y="159"/>
                    <a:pt x="4" y="160"/>
                  </a:cubicBezTo>
                  <a:cubicBezTo>
                    <a:pt x="1" y="162"/>
                    <a:pt x="3" y="167"/>
                    <a:pt x="3" y="167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3" y="182"/>
                    <a:pt x="8" y="176"/>
                  </a:cubicBezTo>
                  <a:cubicBezTo>
                    <a:pt x="13" y="170"/>
                    <a:pt x="24" y="159"/>
                    <a:pt x="27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/>
            </p:cNvSpPr>
            <p:nvPr/>
          </p:nvSpPr>
          <p:spPr bwMode="auto">
            <a:xfrm>
              <a:off x="997" y="1851"/>
              <a:ext cx="36" cy="97"/>
            </a:xfrm>
            <a:custGeom>
              <a:avLst/>
              <a:gdLst>
                <a:gd name="T0" fmla="*/ 0 w 40"/>
                <a:gd name="T1" fmla="*/ 0 h 103"/>
                <a:gd name="T2" fmla="*/ 2147483647 w 40"/>
                <a:gd name="T3" fmla="*/ 2147483647 h 103"/>
                <a:gd name="T4" fmla="*/ 2147483647 w 40"/>
                <a:gd name="T5" fmla="*/ 2147483647 h 103"/>
                <a:gd name="T6" fmla="*/ 2147483647 w 40"/>
                <a:gd name="T7" fmla="*/ 2147483647 h 103"/>
                <a:gd name="T8" fmla="*/ 2147483647 w 40"/>
                <a:gd name="T9" fmla="*/ 2147483647 h 103"/>
                <a:gd name="T10" fmla="*/ 2147483647 w 40"/>
                <a:gd name="T11" fmla="*/ 2147483647 h 103"/>
                <a:gd name="T12" fmla="*/ 2147483647 w 40"/>
                <a:gd name="T13" fmla="*/ 2147483647 h 103"/>
                <a:gd name="T14" fmla="*/ 2147483647 w 40"/>
                <a:gd name="T15" fmla="*/ 2147483647 h 103"/>
                <a:gd name="T16" fmla="*/ 2147483647 w 40"/>
                <a:gd name="T17" fmla="*/ 2147483647 h 103"/>
                <a:gd name="T18" fmla="*/ 0 w 40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103"/>
                <a:gd name="T32" fmla="*/ 40 w 40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103">
                  <a:moveTo>
                    <a:pt x="0" y="0"/>
                  </a:moveTo>
                  <a:cubicBezTo>
                    <a:pt x="0" y="0"/>
                    <a:pt x="19" y="14"/>
                    <a:pt x="22" y="26"/>
                  </a:cubicBezTo>
                  <a:cubicBezTo>
                    <a:pt x="26" y="39"/>
                    <a:pt x="36" y="69"/>
                    <a:pt x="35" y="78"/>
                  </a:cubicBezTo>
                  <a:cubicBezTo>
                    <a:pt x="35" y="87"/>
                    <a:pt x="40" y="101"/>
                    <a:pt x="40" y="101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3"/>
                    <a:pt x="30" y="79"/>
                    <a:pt x="30" y="74"/>
                  </a:cubicBezTo>
                  <a:cubicBezTo>
                    <a:pt x="30" y="70"/>
                    <a:pt x="23" y="41"/>
                    <a:pt x="23" y="41"/>
                  </a:cubicBezTo>
                  <a:cubicBezTo>
                    <a:pt x="23" y="41"/>
                    <a:pt x="17" y="22"/>
                    <a:pt x="15" y="20"/>
                  </a:cubicBezTo>
                  <a:cubicBezTo>
                    <a:pt x="13" y="17"/>
                    <a:pt x="2" y="5"/>
                    <a:pt x="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56"/>
            <p:cNvSpPr>
              <a:spLocks/>
            </p:cNvSpPr>
            <p:nvPr/>
          </p:nvSpPr>
          <p:spPr bwMode="auto">
            <a:xfrm>
              <a:off x="399" y="1479"/>
              <a:ext cx="113" cy="180"/>
            </a:xfrm>
            <a:custGeom>
              <a:avLst/>
              <a:gdLst>
                <a:gd name="T0" fmla="*/ 2147483647 w 118"/>
                <a:gd name="T1" fmla="*/ 0 h 186"/>
                <a:gd name="T2" fmla="*/ 2147483647 w 118"/>
                <a:gd name="T3" fmla="*/ 2147483647 h 186"/>
                <a:gd name="T4" fmla="*/ 2147483647 w 118"/>
                <a:gd name="T5" fmla="*/ 2147483647 h 186"/>
                <a:gd name="T6" fmla="*/ 2147483647 w 118"/>
                <a:gd name="T7" fmla="*/ 2147483647 h 186"/>
                <a:gd name="T8" fmla="*/ 2147483647 w 118"/>
                <a:gd name="T9" fmla="*/ 2147483647 h 186"/>
                <a:gd name="T10" fmla="*/ 2147483647 w 118"/>
                <a:gd name="T11" fmla="*/ 2147483647 h 186"/>
                <a:gd name="T12" fmla="*/ 2147483647 w 118"/>
                <a:gd name="T13" fmla="*/ 2147483647 h 186"/>
                <a:gd name="T14" fmla="*/ 2147483647 w 118"/>
                <a:gd name="T15" fmla="*/ 2147483647 h 186"/>
                <a:gd name="T16" fmla="*/ 0 w 118"/>
                <a:gd name="T17" fmla="*/ 2147483647 h 186"/>
                <a:gd name="T18" fmla="*/ 2147483647 w 118"/>
                <a:gd name="T19" fmla="*/ 2147483647 h 186"/>
                <a:gd name="T20" fmla="*/ 2147483647 w 118"/>
                <a:gd name="T21" fmla="*/ 2147483647 h 186"/>
                <a:gd name="T22" fmla="*/ 2147483647 w 118"/>
                <a:gd name="T23" fmla="*/ 0 h 1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186"/>
                <a:gd name="T38" fmla="*/ 118 w 118"/>
                <a:gd name="T39" fmla="*/ 186 h 1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186">
                  <a:moveTo>
                    <a:pt x="10" y="0"/>
                  </a:moveTo>
                  <a:cubicBezTo>
                    <a:pt x="10" y="0"/>
                    <a:pt x="20" y="17"/>
                    <a:pt x="23" y="17"/>
                  </a:cubicBezTo>
                  <a:cubicBezTo>
                    <a:pt x="26" y="17"/>
                    <a:pt x="37" y="35"/>
                    <a:pt x="40" y="40"/>
                  </a:cubicBezTo>
                  <a:cubicBezTo>
                    <a:pt x="43" y="44"/>
                    <a:pt x="68" y="103"/>
                    <a:pt x="72" y="107"/>
                  </a:cubicBezTo>
                  <a:cubicBezTo>
                    <a:pt x="75" y="111"/>
                    <a:pt x="92" y="148"/>
                    <a:pt x="97" y="155"/>
                  </a:cubicBezTo>
                  <a:cubicBezTo>
                    <a:pt x="102" y="161"/>
                    <a:pt x="118" y="186"/>
                    <a:pt x="118" y="186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15" y="66"/>
                    <a:pt x="19" y="60"/>
                  </a:cubicBezTo>
                  <a:cubicBezTo>
                    <a:pt x="22" y="53"/>
                    <a:pt x="19" y="29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57"/>
            <p:cNvSpPr>
              <a:spLocks/>
            </p:cNvSpPr>
            <p:nvPr/>
          </p:nvSpPr>
          <p:spPr bwMode="auto">
            <a:xfrm>
              <a:off x="1755" y="2336"/>
              <a:ext cx="124" cy="52"/>
            </a:xfrm>
            <a:custGeom>
              <a:avLst/>
              <a:gdLst>
                <a:gd name="T0" fmla="*/ 0 w 128"/>
                <a:gd name="T1" fmla="*/ 0 h 54"/>
                <a:gd name="T2" fmla="*/ 2147483647 w 128"/>
                <a:gd name="T3" fmla="*/ 2147483647 h 54"/>
                <a:gd name="T4" fmla="*/ 2147483647 w 128"/>
                <a:gd name="T5" fmla="*/ 2147483647 h 54"/>
                <a:gd name="T6" fmla="*/ 2147483647 w 128"/>
                <a:gd name="T7" fmla="*/ 2147483647 h 54"/>
                <a:gd name="T8" fmla="*/ 0 w 128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4"/>
                <a:gd name="T17" fmla="*/ 128 w 12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4">
                  <a:moveTo>
                    <a:pt x="0" y="0"/>
                  </a:moveTo>
                  <a:cubicBezTo>
                    <a:pt x="0" y="0"/>
                    <a:pt x="126" y="28"/>
                    <a:pt x="127" y="37"/>
                  </a:cubicBezTo>
                  <a:cubicBezTo>
                    <a:pt x="128" y="45"/>
                    <a:pt x="122" y="54"/>
                    <a:pt x="122" y="54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130" y="2586"/>
              <a:ext cx="780" cy="219"/>
            </a:xfrm>
            <a:custGeom>
              <a:avLst/>
              <a:gdLst>
                <a:gd name="T0" fmla="*/ 0 w 881"/>
                <a:gd name="T1" fmla="*/ 163 h 247"/>
                <a:gd name="T2" fmla="*/ 458 w 881"/>
                <a:gd name="T3" fmla="*/ 0 h 247"/>
                <a:gd name="T4" fmla="*/ 881 w 881"/>
                <a:gd name="T5" fmla="*/ 58 h 247"/>
                <a:gd name="T6" fmla="*/ 430 w 881"/>
                <a:gd name="T7" fmla="*/ 247 h 247"/>
                <a:gd name="T8" fmla="*/ 0 w 881"/>
                <a:gd name="T9" fmla="*/ 163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1"/>
                <a:gd name="T16" fmla="*/ 0 h 247"/>
                <a:gd name="T17" fmla="*/ 881 w 881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1" h="247">
                  <a:moveTo>
                    <a:pt x="0" y="163"/>
                  </a:moveTo>
                  <a:lnTo>
                    <a:pt x="458" y="0"/>
                  </a:lnTo>
                  <a:lnTo>
                    <a:pt x="881" y="58"/>
                  </a:lnTo>
                  <a:lnTo>
                    <a:pt x="430" y="247"/>
                  </a:lnTo>
                  <a:lnTo>
                    <a:pt x="0" y="163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50000">
                  <a:schemeClr val="bg1"/>
                </a:gs>
                <a:gs pos="100000">
                  <a:srgbClr val="DCDCD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152" y="3224"/>
              <a:ext cx="1906" cy="362"/>
            </a:xfrm>
            <a:custGeom>
              <a:avLst/>
              <a:gdLst>
                <a:gd name="T0" fmla="*/ 6 w 1985"/>
                <a:gd name="T1" fmla="*/ 121 h 380"/>
                <a:gd name="T2" fmla="*/ 518 w 1985"/>
                <a:gd name="T3" fmla="*/ 35 h 380"/>
                <a:gd name="T4" fmla="*/ 701 w 1985"/>
                <a:gd name="T5" fmla="*/ 0 h 380"/>
                <a:gd name="T6" fmla="*/ 739 w 1985"/>
                <a:gd name="T7" fmla="*/ 24 h 380"/>
                <a:gd name="T8" fmla="*/ 897 w 1985"/>
                <a:gd name="T9" fmla="*/ 20 h 380"/>
                <a:gd name="T10" fmla="*/ 1008 w 1985"/>
                <a:gd name="T11" fmla="*/ 16 h 380"/>
                <a:gd name="T12" fmla="*/ 1028 w 1985"/>
                <a:gd name="T13" fmla="*/ 12 h 380"/>
                <a:gd name="T14" fmla="*/ 1084 w 1985"/>
                <a:gd name="T15" fmla="*/ 48 h 380"/>
                <a:gd name="T16" fmla="*/ 1140 w 1985"/>
                <a:gd name="T17" fmla="*/ 88 h 380"/>
                <a:gd name="T18" fmla="*/ 1193 w 1985"/>
                <a:gd name="T19" fmla="*/ 174 h 380"/>
                <a:gd name="T20" fmla="*/ 1221 w 1985"/>
                <a:gd name="T21" fmla="*/ 230 h 380"/>
                <a:gd name="T22" fmla="*/ 1241 w 1985"/>
                <a:gd name="T23" fmla="*/ 220 h 380"/>
                <a:gd name="T24" fmla="*/ 1246 w 1985"/>
                <a:gd name="T25" fmla="*/ 107 h 380"/>
                <a:gd name="T26" fmla="*/ 1300 w 1985"/>
                <a:gd name="T27" fmla="*/ 107 h 380"/>
                <a:gd name="T28" fmla="*/ 1441 w 1985"/>
                <a:gd name="T29" fmla="*/ 112 h 380"/>
                <a:gd name="T30" fmla="*/ 1553 w 1985"/>
                <a:gd name="T31" fmla="*/ 110 h 380"/>
                <a:gd name="T32" fmla="*/ 1589 w 1985"/>
                <a:gd name="T33" fmla="*/ 109 h 380"/>
                <a:gd name="T34" fmla="*/ 1739 w 1985"/>
                <a:gd name="T35" fmla="*/ 128 h 380"/>
                <a:gd name="T36" fmla="*/ 1894 w 1985"/>
                <a:gd name="T37" fmla="*/ 139 h 380"/>
                <a:gd name="T38" fmla="*/ 1985 w 1985"/>
                <a:gd name="T39" fmla="*/ 363 h 380"/>
                <a:gd name="T40" fmla="*/ 1974 w 1985"/>
                <a:gd name="T41" fmla="*/ 380 h 380"/>
                <a:gd name="T42" fmla="*/ 1314 w 1985"/>
                <a:gd name="T43" fmla="*/ 328 h 380"/>
                <a:gd name="T44" fmla="*/ 1239 w 1985"/>
                <a:gd name="T45" fmla="*/ 322 h 380"/>
                <a:gd name="T46" fmla="*/ 1234 w 1985"/>
                <a:gd name="T47" fmla="*/ 313 h 380"/>
                <a:gd name="T48" fmla="*/ 1181 w 1985"/>
                <a:gd name="T49" fmla="*/ 326 h 380"/>
                <a:gd name="T50" fmla="*/ 991 w 1985"/>
                <a:gd name="T51" fmla="*/ 337 h 380"/>
                <a:gd name="T52" fmla="*/ 923 w 1985"/>
                <a:gd name="T53" fmla="*/ 344 h 380"/>
                <a:gd name="T54" fmla="*/ 866 w 1985"/>
                <a:gd name="T55" fmla="*/ 348 h 380"/>
                <a:gd name="T56" fmla="*/ 672 w 1985"/>
                <a:gd name="T57" fmla="*/ 361 h 380"/>
                <a:gd name="T58" fmla="*/ 650 w 1985"/>
                <a:gd name="T59" fmla="*/ 274 h 380"/>
                <a:gd name="T60" fmla="*/ 646 w 1985"/>
                <a:gd name="T61" fmla="*/ 247 h 380"/>
                <a:gd name="T62" fmla="*/ 569 w 1985"/>
                <a:gd name="T63" fmla="*/ 269 h 380"/>
                <a:gd name="T64" fmla="*/ 258 w 1985"/>
                <a:gd name="T65" fmla="*/ 332 h 380"/>
                <a:gd name="T66" fmla="*/ 226 w 1985"/>
                <a:gd name="T67" fmla="*/ 339 h 380"/>
                <a:gd name="T68" fmla="*/ 179 w 1985"/>
                <a:gd name="T69" fmla="*/ 306 h 380"/>
                <a:gd name="T70" fmla="*/ 48 w 1985"/>
                <a:gd name="T71" fmla="*/ 193 h 380"/>
                <a:gd name="T72" fmla="*/ 13 w 1985"/>
                <a:gd name="T73" fmla="*/ 163 h 380"/>
                <a:gd name="T74" fmla="*/ 13 w 1985"/>
                <a:gd name="T75" fmla="*/ 157 h 380"/>
                <a:gd name="T76" fmla="*/ 9 w 1985"/>
                <a:gd name="T77" fmla="*/ 151 h 380"/>
                <a:gd name="T78" fmla="*/ 10 w 1985"/>
                <a:gd name="T79" fmla="*/ 146 h 380"/>
                <a:gd name="T80" fmla="*/ 0 w 1985"/>
                <a:gd name="T81" fmla="*/ 134 h 380"/>
                <a:gd name="T82" fmla="*/ 6 w 1985"/>
                <a:gd name="T83" fmla="*/ 121 h 3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5"/>
                <a:gd name="T127" fmla="*/ 0 h 380"/>
                <a:gd name="T128" fmla="*/ 1985 w 1985"/>
                <a:gd name="T129" fmla="*/ 380 h 3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5" h="380">
                  <a:moveTo>
                    <a:pt x="6" y="121"/>
                  </a:moveTo>
                  <a:cubicBezTo>
                    <a:pt x="518" y="35"/>
                    <a:pt x="518" y="35"/>
                    <a:pt x="518" y="35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739" y="24"/>
                    <a:pt x="739" y="24"/>
                    <a:pt x="739" y="24"/>
                  </a:cubicBezTo>
                  <a:cubicBezTo>
                    <a:pt x="739" y="24"/>
                    <a:pt x="881" y="22"/>
                    <a:pt x="897" y="20"/>
                  </a:cubicBezTo>
                  <a:cubicBezTo>
                    <a:pt x="913" y="18"/>
                    <a:pt x="1004" y="17"/>
                    <a:pt x="1008" y="16"/>
                  </a:cubicBezTo>
                  <a:cubicBezTo>
                    <a:pt x="1012" y="15"/>
                    <a:pt x="1028" y="12"/>
                    <a:pt x="1028" y="12"/>
                  </a:cubicBezTo>
                  <a:cubicBezTo>
                    <a:pt x="1028" y="12"/>
                    <a:pt x="1077" y="46"/>
                    <a:pt x="1084" y="48"/>
                  </a:cubicBezTo>
                  <a:cubicBezTo>
                    <a:pt x="1090" y="49"/>
                    <a:pt x="1136" y="83"/>
                    <a:pt x="1140" y="88"/>
                  </a:cubicBezTo>
                  <a:cubicBezTo>
                    <a:pt x="1145" y="92"/>
                    <a:pt x="1164" y="113"/>
                    <a:pt x="1193" y="174"/>
                  </a:cubicBezTo>
                  <a:cubicBezTo>
                    <a:pt x="1221" y="235"/>
                    <a:pt x="1221" y="230"/>
                    <a:pt x="1221" y="230"/>
                  </a:cubicBezTo>
                  <a:cubicBezTo>
                    <a:pt x="1241" y="220"/>
                    <a:pt x="1241" y="220"/>
                    <a:pt x="1241" y="220"/>
                  </a:cubicBezTo>
                  <a:cubicBezTo>
                    <a:pt x="1246" y="107"/>
                    <a:pt x="1246" y="107"/>
                    <a:pt x="1246" y="107"/>
                  </a:cubicBezTo>
                  <a:cubicBezTo>
                    <a:pt x="1246" y="107"/>
                    <a:pt x="1290" y="107"/>
                    <a:pt x="1300" y="107"/>
                  </a:cubicBezTo>
                  <a:cubicBezTo>
                    <a:pt x="1311" y="107"/>
                    <a:pt x="1435" y="112"/>
                    <a:pt x="1441" y="112"/>
                  </a:cubicBezTo>
                  <a:cubicBezTo>
                    <a:pt x="1447" y="112"/>
                    <a:pt x="1553" y="110"/>
                    <a:pt x="1553" y="110"/>
                  </a:cubicBezTo>
                  <a:cubicBezTo>
                    <a:pt x="1553" y="110"/>
                    <a:pt x="1573" y="90"/>
                    <a:pt x="1589" y="109"/>
                  </a:cubicBezTo>
                  <a:cubicBezTo>
                    <a:pt x="1621" y="118"/>
                    <a:pt x="1734" y="128"/>
                    <a:pt x="1739" y="128"/>
                  </a:cubicBezTo>
                  <a:cubicBezTo>
                    <a:pt x="1894" y="139"/>
                    <a:pt x="1894" y="139"/>
                    <a:pt x="1894" y="139"/>
                  </a:cubicBezTo>
                  <a:cubicBezTo>
                    <a:pt x="1985" y="363"/>
                    <a:pt x="1985" y="363"/>
                    <a:pt x="1985" y="363"/>
                  </a:cubicBezTo>
                  <a:cubicBezTo>
                    <a:pt x="1974" y="380"/>
                    <a:pt x="1974" y="380"/>
                    <a:pt x="1974" y="380"/>
                  </a:cubicBezTo>
                  <a:cubicBezTo>
                    <a:pt x="1974" y="380"/>
                    <a:pt x="1395" y="318"/>
                    <a:pt x="1314" y="328"/>
                  </a:cubicBezTo>
                  <a:cubicBezTo>
                    <a:pt x="1315" y="337"/>
                    <a:pt x="1246" y="325"/>
                    <a:pt x="1239" y="322"/>
                  </a:cubicBezTo>
                  <a:cubicBezTo>
                    <a:pt x="1232" y="320"/>
                    <a:pt x="1234" y="313"/>
                    <a:pt x="1234" y="313"/>
                  </a:cubicBezTo>
                  <a:cubicBezTo>
                    <a:pt x="1234" y="313"/>
                    <a:pt x="1192" y="325"/>
                    <a:pt x="1181" y="326"/>
                  </a:cubicBezTo>
                  <a:cubicBezTo>
                    <a:pt x="1171" y="327"/>
                    <a:pt x="1023" y="337"/>
                    <a:pt x="991" y="337"/>
                  </a:cubicBezTo>
                  <a:cubicBezTo>
                    <a:pt x="959" y="336"/>
                    <a:pt x="934" y="342"/>
                    <a:pt x="923" y="344"/>
                  </a:cubicBezTo>
                  <a:cubicBezTo>
                    <a:pt x="913" y="346"/>
                    <a:pt x="866" y="348"/>
                    <a:pt x="866" y="348"/>
                  </a:cubicBezTo>
                  <a:cubicBezTo>
                    <a:pt x="672" y="361"/>
                    <a:pt x="672" y="361"/>
                    <a:pt x="672" y="361"/>
                  </a:cubicBezTo>
                  <a:cubicBezTo>
                    <a:pt x="672" y="361"/>
                    <a:pt x="647" y="295"/>
                    <a:pt x="650" y="274"/>
                  </a:cubicBezTo>
                  <a:cubicBezTo>
                    <a:pt x="653" y="254"/>
                    <a:pt x="646" y="247"/>
                    <a:pt x="646" y="247"/>
                  </a:cubicBezTo>
                  <a:cubicBezTo>
                    <a:pt x="646" y="247"/>
                    <a:pt x="584" y="264"/>
                    <a:pt x="569" y="269"/>
                  </a:cubicBezTo>
                  <a:cubicBezTo>
                    <a:pt x="555" y="274"/>
                    <a:pt x="267" y="329"/>
                    <a:pt x="258" y="332"/>
                  </a:cubicBezTo>
                  <a:cubicBezTo>
                    <a:pt x="249" y="334"/>
                    <a:pt x="235" y="338"/>
                    <a:pt x="226" y="339"/>
                  </a:cubicBezTo>
                  <a:cubicBezTo>
                    <a:pt x="218" y="339"/>
                    <a:pt x="188" y="315"/>
                    <a:pt x="179" y="306"/>
                  </a:cubicBezTo>
                  <a:cubicBezTo>
                    <a:pt x="170" y="298"/>
                    <a:pt x="48" y="193"/>
                    <a:pt x="48" y="19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0" y="134"/>
                    <a:pt x="0" y="134"/>
                    <a:pt x="0" y="134"/>
                  </a:cubicBezTo>
                  <a:lnTo>
                    <a:pt x="6" y="121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50000">
                  <a:schemeClr val="bg1"/>
                </a:gs>
                <a:gs pos="100000">
                  <a:srgbClr val="DCDCD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latin typeface="Arial" charset="0"/>
                <a:cs typeface="Arial" charset="0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65" y="3172"/>
              <a:ext cx="1107" cy="419"/>
            </a:xfrm>
            <a:custGeom>
              <a:avLst/>
              <a:gdLst>
                <a:gd name="T0" fmla="*/ 2147483647 w 1153"/>
                <a:gd name="T1" fmla="*/ 2147483647 h 435"/>
                <a:gd name="T2" fmla="*/ 0 w 1153"/>
                <a:gd name="T3" fmla="*/ 2147483647 h 435"/>
                <a:gd name="T4" fmla="*/ 2147483647 w 1153"/>
                <a:gd name="T5" fmla="*/ 2147483647 h 435"/>
                <a:gd name="T6" fmla="*/ 2147483647 w 1153"/>
                <a:gd name="T7" fmla="*/ 2147483647 h 435"/>
                <a:gd name="T8" fmla="*/ 2147483647 w 1153"/>
                <a:gd name="T9" fmla="*/ 2147483647 h 435"/>
                <a:gd name="T10" fmla="*/ 2147483647 w 1153"/>
                <a:gd name="T11" fmla="*/ 2147483647 h 435"/>
                <a:gd name="T12" fmla="*/ 2147483647 w 1153"/>
                <a:gd name="T13" fmla="*/ 2147483647 h 435"/>
                <a:gd name="T14" fmla="*/ 2147483647 w 1153"/>
                <a:gd name="T15" fmla="*/ 2147483647 h 435"/>
                <a:gd name="T16" fmla="*/ 2147483647 w 1153"/>
                <a:gd name="T17" fmla="*/ 2147483647 h 435"/>
                <a:gd name="T18" fmla="*/ 2147483647 w 1153"/>
                <a:gd name="T19" fmla="*/ 0 h 435"/>
                <a:gd name="T20" fmla="*/ 2147483647 w 1153"/>
                <a:gd name="T21" fmla="*/ 2147483647 h 435"/>
                <a:gd name="T22" fmla="*/ 2147483647 w 1153"/>
                <a:gd name="T23" fmla="*/ 2147483647 h 4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3"/>
                <a:gd name="T37" fmla="*/ 0 h 435"/>
                <a:gd name="T38" fmla="*/ 1153 w 1153"/>
                <a:gd name="T39" fmla="*/ 435 h 4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3" h="435">
                  <a:moveTo>
                    <a:pt x="838" y="9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86" y="432"/>
                    <a:pt x="86" y="432"/>
                    <a:pt x="86" y="432"/>
                  </a:cubicBezTo>
                  <a:cubicBezTo>
                    <a:pt x="86" y="432"/>
                    <a:pt x="117" y="435"/>
                    <a:pt x="120" y="435"/>
                  </a:cubicBezTo>
                  <a:cubicBezTo>
                    <a:pt x="123" y="435"/>
                    <a:pt x="258" y="416"/>
                    <a:pt x="258" y="416"/>
                  </a:cubicBezTo>
                  <a:cubicBezTo>
                    <a:pt x="1000" y="282"/>
                    <a:pt x="1000" y="282"/>
                    <a:pt x="1000" y="282"/>
                  </a:cubicBezTo>
                  <a:cubicBezTo>
                    <a:pt x="1153" y="254"/>
                    <a:pt x="1153" y="254"/>
                    <a:pt x="1153" y="254"/>
                  </a:cubicBezTo>
                  <a:cubicBezTo>
                    <a:pt x="1153" y="254"/>
                    <a:pt x="1142" y="264"/>
                    <a:pt x="1131" y="251"/>
                  </a:cubicBezTo>
                  <a:cubicBezTo>
                    <a:pt x="1121" y="237"/>
                    <a:pt x="978" y="72"/>
                    <a:pt x="978" y="72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838" y="7"/>
                    <a:pt x="838" y="7"/>
                    <a:pt x="838" y="7"/>
                  </a:cubicBezTo>
                  <a:lnTo>
                    <a:pt x="838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140" y="2981"/>
              <a:ext cx="1906" cy="364"/>
            </a:xfrm>
            <a:custGeom>
              <a:avLst/>
              <a:gdLst>
                <a:gd name="T0" fmla="*/ 2147483647 w 1985"/>
                <a:gd name="T1" fmla="*/ 2147483647 h 380"/>
                <a:gd name="T2" fmla="*/ 2147483647 w 1985"/>
                <a:gd name="T3" fmla="*/ 2147483647 h 380"/>
                <a:gd name="T4" fmla="*/ 2147483647 w 1985"/>
                <a:gd name="T5" fmla="*/ 0 h 380"/>
                <a:gd name="T6" fmla="*/ 2147483647 w 1985"/>
                <a:gd name="T7" fmla="*/ 2147483647 h 380"/>
                <a:gd name="T8" fmla="*/ 2147483647 w 1985"/>
                <a:gd name="T9" fmla="*/ 2147483647 h 380"/>
                <a:gd name="T10" fmla="*/ 2147483647 w 1985"/>
                <a:gd name="T11" fmla="*/ 2147483647 h 380"/>
                <a:gd name="T12" fmla="*/ 2147483647 w 1985"/>
                <a:gd name="T13" fmla="*/ 2147483647 h 380"/>
                <a:gd name="T14" fmla="*/ 2147483647 w 1985"/>
                <a:gd name="T15" fmla="*/ 2147483647 h 380"/>
                <a:gd name="T16" fmla="*/ 2147483647 w 1985"/>
                <a:gd name="T17" fmla="*/ 2147483647 h 380"/>
                <a:gd name="T18" fmla="*/ 2147483647 w 1985"/>
                <a:gd name="T19" fmla="*/ 2147483647 h 380"/>
                <a:gd name="T20" fmla="*/ 2147483647 w 1985"/>
                <a:gd name="T21" fmla="*/ 2147483647 h 380"/>
                <a:gd name="T22" fmla="*/ 2147483647 w 1985"/>
                <a:gd name="T23" fmla="*/ 2147483647 h 380"/>
                <a:gd name="T24" fmla="*/ 2147483647 w 1985"/>
                <a:gd name="T25" fmla="*/ 2147483647 h 380"/>
                <a:gd name="T26" fmla="*/ 2147483647 w 1985"/>
                <a:gd name="T27" fmla="*/ 2147483647 h 380"/>
                <a:gd name="T28" fmla="*/ 2147483647 w 1985"/>
                <a:gd name="T29" fmla="*/ 2147483647 h 380"/>
                <a:gd name="T30" fmla="*/ 2147483647 w 1985"/>
                <a:gd name="T31" fmla="*/ 2147483647 h 380"/>
                <a:gd name="T32" fmla="*/ 2147483647 w 1985"/>
                <a:gd name="T33" fmla="*/ 2147483647 h 380"/>
                <a:gd name="T34" fmla="*/ 2147483647 w 1985"/>
                <a:gd name="T35" fmla="*/ 2147483647 h 380"/>
                <a:gd name="T36" fmla="*/ 2147483647 w 1985"/>
                <a:gd name="T37" fmla="*/ 2147483647 h 380"/>
                <a:gd name="T38" fmla="*/ 2147483647 w 1985"/>
                <a:gd name="T39" fmla="*/ 2147483647 h 380"/>
                <a:gd name="T40" fmla="*/ 2147483647 w 1985"/>
                <a:gd name="T41" fmla="*/ 2147483647 h 380"/>
                <a:gd name="T42" fmla="*/ 2147483647 w 1985"/>
                <a:gd name="T43" fmla="*/ 2147483647 h 380"/>
                <a:gd name="T44" fmla="*/ 2147483647 w 1985"/>
                <a:gd name="T45" fmla="*/ 2147483647 h 380"/>
                <a:gd name="T46" fmla="*/ 2147483647 w 1985"/>
                <a:gd name="T47" fmla="*/ 2147483647 h 380"/>
                <a:gd name="T48" fmla="*/ 2147483647 w 1985"/>
                <a:gd name="T49" fmla="*/ 2147483647 h 380"/>
                <a:gd name="T50" fmla="*/ 2147483647 w 1985"/>
                <a:gd name="T51" fmla="*/ 2147483647 h 380"/>
                <a:gd name="T52" fmla="*/ 2147483647 w 1985"/>
                <a:gd name="T53" fmla="*/ 2147483647 h 380"/>
                <a:gd name="T54" fmla="*/ 2147483647 w 1985"/>
                <a:gd name="T55" fmla="*/ 2147483647 h 380"/>
                <a:gd name="T56" fmla="*/ 2147483647 w 1985"/>
                <a:gd name="T57" fmla="*/ 2147483647 h 380"/>
                <a:gd name="T58" fmla="*/ 2147483647 w 1985"/>
                <a:gd name="T59" fmla="*/ 2147483647 h 380"/>
                <a:gd name="T60" fmla="*/ 2147483647 w 1985"/>
                <a:gd name="T61" fmla="*/ 2147483647 h 380"/>
                <a:gd name="T62" fmla="*/ 2147483647 w 1985"/>
                <a:gd name="T63" fmla="*/ 2147483647 h 380"/>
                <a:gd name="T64" fmla="*/ 2147483647 w 1985"/>
                <a:gd name="T65" fmla="*/ 2147483647 h 380"/>
                <a:gd name="T66" fmla="*/ 2147483647 w 1985"/>
                <a:gd name="T67" fmla="*/ 2147483647 h 380"/>
                <a:gd name="T68" fmla="*/ 2147483647 w 1985"/>
                <a:gd name="T69" fmla="*/ 2147483647 h 380"/>
                <a:gd name="T70" fmla="*/ 2147483647 w 1985"/>
                <a:gd name="T71" fmla="*/ 2147483647 h 380"/>
                <a:gd name="T72" fmla="*/ 2147483647 w 1985"/>
                <a:gd name="T73" fmla="*/ 2147483647 h 380"/>
                <a:gd name="T74" fmla="*/ 2147483647 w 1985"/>
                <a:gd name="T75" fmla="*/ 2147483647 h 380"/>
                <a:gd name="T76" fmla="*/ 2147483647 w 1985"/>
                <a:gd name="T77" fmla="*/ 2147483647 h 380"/>
                <a:gd name="T78" fmla="*/ 2147483647 w 1985"/>
                <a:gd name="T79" fmla="*/ 2147483647 h 380"/>
                <a:gd name="T80" fmla="*/ 0 w 1985"/>
                <a:gd name="T81" fmla="*/ 2147483647 h 380"/>
                <a:gd name="T82" fmla="*/ 2147483647 w 1985"/>
                <a:gd name="T83" fmla="*/ 2147483647 h 3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5"/>
                <a:gd name="T127" fmla="*/ 0 h 380"/>
                <a:gd name="T128" fmla="*/ 1985 w 1985"/>
                <a:gd name="T129" fmla="*/ 380 h 3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5" h="380">
                  <a:moveTo>
                    <a:pt x="6" y="121"/>
                  </a:moveTo>
                  <a:cubicBezTo>
                    <a:pt x="518" y="35"/>
                    <a:pt x="518" y="35"/>
                    <a:pt x="518" y="35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739" y="24"/>
                    <a:pt x="739" y="24"/>
                    <a:pt x="739" y="24"/>
                  </a:cubicBezTo>
                  <a:cubicBezTo>
                    <a:pt x="739" y="24"/>
                    <a:pt x="881" y="22"/>
                    <a:pt x="897" y="20"/>
                  </a:cubicBezTo>
                  <a:cubicBezTo>
                    <a:pt x="913" y="18"/>
                    <a:pt x="1004" y="17"/>
                    <a:pt x="1008" y="16"/>
                  </a:cubicBezTo>
                  <a:cubicBezTo>
                    <a:pt x="1012" y="15"/>
                    <a:pt x="1028" y="12"/>
                    <a:pt x="1028" y="12"/>
                  </a:cubicBezTo>
                  <a:cubicBezTo>
                    <a:pt x="1028" y="12"/>
                    <a:pt x="1077" y="46"/>
                    <a:pt x="1084" y="48"/>
                  </a:cubicBezTo>
                  <a:cubicBezTo>
                    <a:pt x="1090" y="49"/>
                    <a:pt x="1136" y="83"/>
                    <a:pt x="1140" y="88"/>
                  </a:cubicBezTo>
                  <a:cubicBezTo>
                    <a:pt x="1145" y="92"/>
                    <a:pt x="1164" y="113"/>
                    <a:pt x="1193" y="174"/>
                  </a:cubicBezTo>
                  <a:cubicBezTo>
                    <a:pt x="1221" y="235"/>
                    <a:pt x="1221" y="230"/>
                    <a:pt x="1221" y="230"/>
                  </a:cubicBezTo>
                  <a:cubicBezTo>
                    <a:pt x="1241" y="220"/>
                    <a:pt x="1241" y="220"/>
                    <a:pt x="1241" y="220"/>
                  </a:cubicBezTo>
                  <a:cubicBezTo>
                    <a:pt x="1246" y="107"/>
                    <a:pt x="1246" y="107"/>
                    <a:pt x="1246" y="107"/>
                  </a:cubicBezTo>
                  <a:cubicBezTo>
                    <a:pt x="1246" y="107"/>
                    <a:pt x="1290" y="107"/>
                    <a:pt x="1300" y="107"/>
                  </a:cubicBezTo>
                  <a:cubicBezTo>
                    <a:pt x="1311" y="107"/>
                    <a:pt x="1435" y="112"/>
                    <a:pt x="1441" y="112"/>
                  </a:cubicBezTo>
                  <a:cubicBezTo>
                    <a:pt x="1447" y="112"/>
                    <a:pt x="1553" y="110"/>
                    <a:pt x="1553" y="110"/>
                  </a:cubicBezTo>
                  <a:cubicBezTo>
                    <a:pt x="1553" y="110"/>
                    <a:pt x="1573" y="90"/>
                    <a:pt x="1589" y="109"/>
                  </a:cubicBezTo>
                  <a:cubicBezTo>
                    <a:pt x="1621" y="118"/>
                    <a:pt x="1734" y="128"/>
                    <a:pt x="1739" y="128"/>
                  </a:cubicBezTo>
                  <a:cubicBezTo>
                    <a:pt x="1894" y="139"/>
                    <a:pt x="1894" y="139"/>
                    <a:pt x="1894" y="139"/>
                  </a:cubicBezTo>
                  <a:cubicBezTo>
                    <a:pt x="1985" y="363"/>
                    <a:pt x="1985" y="363"/>
                    <a:pt x="1985" y="363"/>
                  </a:cubicBezTo>
                  <a:cubicBezTo>
                    <a:pt x="1974" y="380"/>
                    <a:pt x="1974" y="380"/>
                    <a:pt x="1974" y="380"/>
                  </a:cubicBezTo>
                  <a:cubicBezTo>
                    <a:pt x="1974" y="380"/>
                    <a:pt x="1395" y="318"/>
                    <a:pt x="1314" y="328"/>
                  </a:cubicBezTo>
                  <a:cubicBezTo>
                    <a:pt x="1315" y="337"/>
                    <a:pt x="1246" y="325"/>
                    <a:pt x="1239" y="322"/>
                  </a:cubicBezTo>
                  <a:cubicBezTo>
                    <a:pt x="1232" y="320"/>
                    <a:pt x="1234" y="313"/>
                    <a:pt x="1234" y="313"/>
                  </a:cubicBezTo>
                  <a:cubicBezTo>
                    <a:pt x="1234" y="313"/>
                    <a:pt x="1192" y="325"/>
                    <a:pt x="1181" y="326"/>
                  </a:cubicBezTo>
                  <a:cubicBezTo>
                    <a:pt x="1171" y="327"/>
                    <a:pt x="1023" y="337"/>
                    <a:pt x="991" y="337"/>
                  </a:cubicBezTo>
                  <a:cubicBezTo>
                    <a:pt x="959" y="336"/>
                    <a:pt x="934" y="342"/>
                    <a:pt x="923" y="344"/>
                  </a:cubicBezTo>
                  <a:cubicBezTo>
                    <a:pt x="913" y="346"/>
                    <a:pt x="866" y="348"/>
                    <a:pt x="866" y="348"/>
                  </a:cubicBezTo>
                  <a:cubicBezTo>
                    <a:pt x="672" y="361"/>
                    <a:pt x="672" y="361"/>
                    <a:pt x="672" y="361"/>
                  </a:cubicBezTo>
                  <a:cubicBezTo>
                    <a:pt x="672" y="361"/>
                    <a:pt x="647" y="295"/>
                    <a:pt x="650" y="274"/>
                  </a:cubicBezTo>
                  <a:cubicBezTo>
                    <a:pt x="653" y="254"/>
                    <a:pt x="646" y="247"/>
                    <a:pt x="646" y="247"/>
                  </a:cubicBezTo>
                  <a:cubicBezTo>
                    <a:pt x="646" y="247"/>
                    <a:pt x="584" y="264"/>
                    <a:pt x="569" y="269"/>
                  </a:cubicBezTo>
                  <a:cubicBezTo>
                    <a:pt x="555" y="274"/>
                    <a:pt x="267" y="329"/>
                    <a:pt x="258" y="332"/>
                  </a:cubicBezTo>
                  <a:cubicBezTo>
                    <a:pt x="249" y="334"/>
                    <a:pt x="235" y="338"/>
                    <a:pt x="226" y="339"/>
                  </a:cubicBezTo>
                  <a:cubicBezTo>
                    <a:pt x="218" y="339"/>
                    <a:pt x="188" y="315"/>
                    <a:pt x="179" y="306"/>
                  </a:cubicBezTo>
                  <a:cubicBezTo>
                    <a:pt x="170" y="298"/>
                    <a:pt x="48" y="193"/>
                    <a:pt x="48" y="19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0" y="134"/>
                    <a:pt x="0" y="134"/>
                    <a:pt x="0" y="134"/>
                  </a:cubicBezTo>
                  <a:lnTo>
                    <a:pt x="6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907" y="3035"/>
              <a:ext cx="273" cy="133"/>
            </a:xfrm>
            <a:custGeom>
              <a:avLst/>
              <a:gdLst>
                <a:gd name="T0" fmla="*/ 2147483647 w 283"/>
                <a:gd name="T1" fmla="*/ 2147483647 h 139"/>
                <a:gd name="T2" fmla="*/ 2147483647 w 283"/>
                <a:gd name="T3" fmla="*/ 2147483647 h 139"/>
                <a:gd name="T4" fmla="*/ 2147483647 w 283"/>
                <a:gd name="T5" fmla="*/ 0 h 139"/>
                <a:gd name="T6" fmla="*/ 2147483647 w 283"/>
                <a:gd name="T7" fmla="*/ 2147483647 h 139"/>
                <a:gd name="T8" fmla="*/ 0 w 283"/>
                <a:gd name="T9" fmla="*/ 2147483647 h 139"/>
                <a:gd name="T10" fmla="*/ 2147483647 w 283"/>
                <a:gd name="T11" fmla="*/ 2147483647 h 139"/>
                <a:gd name="T12" fmla="*/ 2147483647 w 283"/>
                <a:gd name="T13" fmla="*/ 2147483647 h 139"/>
                <a:gd name="T14" fmla="*/ 2147483647 w 283"/>
                <a:gd name="T15" fmla="*/ 2147483647 h 139"/>
                <a:gd name="T16" fmla="*/ 2147483647 w 283"/>
                <a:gd name="T17" fmla="*/ 2147483647 h 139"/>
                <a:gd name="T18" fmla="*/ 2147483647 w 283"/>
                <a:gd name="T19" fmla="*/ 2147483647 h 139"/>
                <a:gd name="T20" fmla="*/ 2147483647 w 283"/>
                <a:gd name="T21" fmla="*/ 2147483647 h 139"/>
                <a:gd name="T22" fmla="*/ 2147483647 w 283"/>
                <a:gd name="T23" fmla="*/ 2147483647 h 139"/>
                <a:gd name="T24" fmla="*/ 2147483647 w 283"/>
                <a:gd name="T25" fmla="*/ 2147483647 h 139"/>
                <a:gd name="T26" fmla="*/ 2147483647 w 283"/>
                <a:gd name="T27" fmla="*/ 2147483647 h 139"/>
                <a:gd name="T28" fmla="*/ 2147483647 w 283"/>
                <a:gd name="T29" fmla="*/ 2147483647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3"/>
                <a:gd name="T46" fmla="*/ 0 h 139"/>
                <a:gd name="T47" fmla="*/ 283 w 283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3" h="139">
                  <a:moveTo>
                    <a:pt x="241" y="25"/>
                  </a:moveTo>
                  <a:cubicBezTo>
                    <a:pt x="159" y="3"/>
                    <a:pt x="159" y="3"/>
                    <a:pt x="159" y="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134" y="139"/>
                    <a:pt x="139" y="139"/>
                  </a:cubicBezTo>
                  <a:cubicBezTo>
                    <a:pt x="144" y="139"/>
                    <a:pt x="200" y="103"/>
                    <a:pt x="200" y="103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3" y="42"/>
                    <a:pt x="283" y="42"/>
                    <a:pt x="283" y="42"/>
                  </a:cubicBezTo>
                  <a:lnTo>
                    <a:pt x="241" y="25"/>
                  </a:lnTo>
                  <a:close/>
                  <a:moveTo>
                    <a:pt x="152" y="99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165" y="90"/>
                    <a:pt x="165" y="90"/>
                    <a:pt x="165" y="90"/>
                  </a:cubicBezTo>
                  <a:lnTo>
                    <a:pt x="152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3"/>
          <p:cNvSpPr>
            <a:spLocks noChangeArrowheads="1"/>
          </p:cNvSpPr>
          <p:nvPr/>
        </p:nvSpPr>
        <p:spPr bwMode="gray">
          <a:xfrm>
            <a:off x="404133" y="1224150"/>
            <a:ext cx="8414754" cy="432000"/>
          </a:xfrm>
          <a:prstGeom prst="rect">
            <a:avLst/>
          </a:prstGeom>
          <a:gradFill rotWithShape="1"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ro-RO" b="1" dirty="0">
                <a:solidFill>
                  <a:schemeClr val="bg1"/>
                </a:solidFill>
              </a:rPr>
              <a:t>Conţinut şi </a:t>
            </a:r>
            <a:r>
              <a:rPr lang="ro-RO" b="1" dirty="0" smtClean="0">
                <a:solidFill>
                  <a:schemeClr val="bg1"/>
                </a:solidFill>
              </a:rPr>
              <a:t>etape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gray">
          <a:xfrm>
            <a:off x="3058887" y="1833532"/>
            <a:ext cx="5760000" cy="337831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tIns="91440" bIns="91440"/>
          <a:lstStyle/>
          <a:p>
            <a:pPr marL="360000" lvl="3" indent="-288000">
              <a:spcBef>
                <a:spcPts val="1800"/>
              </a:spcBef>
              <a:spcAft>
                <a:spcPts val="0"/>
              </a:spcAft>
              <a:buClr>
                <a:srgbClr val="4C7013"/>
              </a:buClr>
              <a:buFont typeface="Courier New" pitchFamily="49" charset="0"/>
              <a:buChar char="o"/>
            </a:pPr>
            <a:r>
              <a:rPr lang="ro-RO" sz="1600" dirty="0"/>
              <a:t>Proiectul Servicii de Plăţi SEPA, cu 2 etape:</a:t>
            </a:r>
          </a:p>
          <a:p>
            <a:pPr marL="612000" lvl="3" indent="-252000">
              <a:spcBef>
                <a:spcPts val="1800"/>
              </a:spcBef>
              <a:spcAft>
                <a:spcPts val="0"/>
              </a:spcAft>
              <a:buClr>
                <a:srgbClr val="4C7013"/>
              </a:buClr>
              <a:buFont typeface="Wingdings" pitchFamily="2" charset="2"/>
              <a:buChar char="Ø"/>
            </a:pPr>
            <a:r>
              <a:rPr lang="ro-RO" sz="1600" dirty="0"/>
              <a:t>SEPA-RON (august 2011</a:t>
            </a:r>
            <a:r>
              <a:rPr lang="ro-RO" sz="1600" dirty="0" smtClean="0"/>
              <a:t>)</a:t>
            </a:r>
          </a:p>
          <a:p>
            <a:pPr marL="1069200" lvl="4" indent="-252000">
              <a:spcBef>
                <a:spcPts val="1800"/>
              </a:spcBef>
              <a:spcAft>
                <a:spcPts val="0"/>
              </a:spcAft>
              <a:buClr>
                <a:srgbClr val="4C7013"/>
              </a:buClr>
              <a:buFont typeface="Wingdings" pitchFamily="2" charset="2"/>
              <a:buChar char="Ø"/>
            </a:pPr>
            <a:r>
              <a:rPr lang="ro-RO" sz="1600" dirty="0" smtClean="0"/>
              <a:t>!!! RON Rulebooks/ Cadrul de reglementare!!!</a:t>
            </a:r>
            <a:endParaRPr lang="ro-RO" sz="1600" dirty="0"/>
          </a:p>
          <a:p>
            <a:pPr marL="612000" lvl="3" indent="-252000">
              <a:spcBef>
                <a:spcPts val="1800"/>
              </a:spcBef>
              <a:spcAft>
                <a:spcPts val="0"/>
              </a:spcAft>
              <a:buClr>
                <a:srgbClr val="4C7013"/>
              </a:buClr>
              <a:buFont typeface="Wingdings" pitchFamily="2" charset="2"/>
              <a:buChar char="Ø"/>
            </a:pPr>
            <a:r>
              <a:rPr lang="ro-RO" sz="1600" dirty="0"/>
              <a:t>SEPA-EUR (aprilie </a:t>
            </a:r>
            <a:r>
              <a:rPr lang="ro-RO" sz="1600" dirty="0" smtClean="0"/>
              <a:t>2012)</a:t>
            </a:r>
          </a:p>
          <a:p>
            <a:pPr marL="360000" lvl="3" indent="-288000">
              <a:spcBef>
                <a:spcPts val="1800"/>
              </a:spcBef>
              <a:spcAft>
                <a:spcPts val="0"/>
              </a:spcAft>
              <a:buClr>
                <a:srgbClr val="4C7013"/>
              </a:buClr>
              <a:buFont typeface="Courier New" pitchFamily="49" charset="0"/>
              <a:buChar char="o"/>
            </a:pPr>
            <a:r>
              <a:rPr lang="ro-RO" sz="1600" dirty="0"/>
              <a:t>Proiectul Servicii Conexe </a:t>
            </a:r>
            <a:r>
              <a:rPr lang="ro-RO" sz="1600" dirty="0" smtClean="0"/>
              <a:t>SEPA – </a:t>
            </a:r>
            <a:r>
              <a:rPr lang="ro-RO" sz="1600" dirty="0"/>
              <a:t>managementul centralizat al mandatelor </a:t>
            </a:r>
            <a:r>
              <a:rPr lang="ro-RO" sz="1600" dirty="0" smtClean="0"/>
              <a:t>SDD</a:t>
            </a:r>
          </a:p>
          <a:p>
            <a:pPr marL="360000" lvl="3" indent="-288000">
              <a:spcBef>
                <a:spcPts val="1800"/>
              </a:spcBef>
              <a:spcAft>
                <a:spcPts val="0"/>
              </a:spcAft>
              <a:buClr>
                <a:srgbClr val="4C7013"/>
              </a:buClr>
              <a:buFont typeface="Courier New" pitchFamily="49" charset="0"/>
              <a:buChar char="o"/>
            </a:pPr>
            <a:r>
              <a:rPr lang="ro-RO" sz="1600" dirty="0" smtClean="0"/>
              <a:t>Proiectul Servicii SWIFT – implementarea infrastructurii SWIFT necesară decontării plăţilor în euro</a:t>
            </a:r>
            <a:endParaRPr lang="ro-RO" sz="1600" dirty="0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6278" y="6610350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7"/>
          <p:cNvSpPr txBox="1">
            <a:spLocks noChangeArrowheads="1"/>
          </p:cNvSpPr>
          <p:nvPr/>
        </p:nvSpPr>
        <p:spPr bwMode="gray">
          <a:xfrm>
            <a:off x="-5442" y="220665"/>
            <a:ext cx="6701518" cy="647700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de-DE"/>
            </a:defPPr>
            <a:lvl1pPr marL="335325" indent="-514350">
              <a:spcBef>
                <a:spcPts val="2400"/>
              </a:spcBef>
              <a:buClr>
                <a:srgbClr val="4C7013"/>
              </a:buClr>
              <a:defRPr sz="2800" b="1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o-RO" dirty="0"/>
              <a:t>Programul </a:t>
            </a:r>
            <a:r>
              <a:rPr lang="ro-RO" dirty="0" smtClean="0"/>
              <a:t>SEPA TransFonD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2653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0" y="2857296"/>
            <a:ext cx="7794169" cy="3481770"/>
            <a:chOff x="0" y="712"/>
            <a:chExt cx="5760" cy="3095"/>
          </a:xfrm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1492" y="1353"/>
              <a:ext cx="231" cy="283"/>
            </a:xfrm>
            <a:custGeom>
              <a:avLst/>
              <a:gdLst>
                <a:gd name="T0" fmla="*/ 2147483647 w 241"/>
                <a:gd name="T1" fmla="*/ 2147483647 h 295"/>
                <a:gd name="T2" fmla="*/ 2147483647 w 241"/>
                <a:gd name="T3" fmla="*/ 2147483647 h 295"/>
                <a:gd name="T4" fmla="*/ 2147483647 w 241"/>
                <a:gd name="T5" fmla="*/ 2147483647 h 295"/>
                <a:gd name="T6" fmla="*/ 2147483647 w 241"/>
                <a:gd name="T7" fmla="*/ 2147483647 h 295"/>
                <a:gd name="T8" fmla="*/ 2147483647 w 241"/>
                <a:gd name="T9" fmla="*/ 2147483647 h 295"/>
                <a:gd name="T10" fmla="*/ 2147483647 w 241"/>
                <a:gd name="T11" fmla="*/ 2147483647 h 295"/>
                <a:gd name="T12" fmla="*/ 2147483647 w 241"/>
                <a:gd name="T13" fmla="*/ 2147483647 h 295"/>
                <a:gd name="T14" fmla="*/ 2147483647 w 241"/>
                <a:gd name="T15" fmla="*/ 2147483647 h 295"/>
                <a:gd name="T16" fmla="*/ 2147483647 w 241"/>
                <a:gd name="T17" fmla="*/ 0 h 295"/>
                <a:gd name="T18" fmla="*/ 2147483647 w 241"/>
                <a:gd name="T19" fmla="*/ 2147483647 h 295"/>
                <a:gd name="T20" fmla="*/ 2147483647 w 241"/>
                <a:gd name="T21" fmla="*/ 2147483647 h 295"/>
                <a:gd name="T22" fmla="*/ 2147483647 w 241"/>
                <a:gd name="T23" fmla="*/ 2147483647 h 295"/>
                <a:gd name="T24" fmla="*/ 2147483647 w 241"/>
                <a:gd name="T25" fmla="*/ 2147483647 h 295"/>
                <a:gd name="T26" fmla="*/ 2147483647 w 241"/>
                <a:gd name="T27" fmla="*/ 2147483647 h 295"/>
                <a:gd name="T28" fmla="*/ 2147483647 w 241"/>
                <a:gd name="T29" fmla="*/ 2147483647 h 295"/>
                <a:gd name="T30" fmla="*/ 2147483647 w 241"/>
                <a:gd name="T31" fmla="*/ 2147483647 h 295"/>
                <a:gd name="T32" fmla="*/ 2147483647 w 241"/>
                <a:gd name="T33" fmla="*/ 2147483647 h 295"/>
                <a:gd name="T34" fmla="*/ 2147483647 w 241"/>
                <a:gd name="T35" fmla="*/ 2147483647 h 295"/>
                <a:gd name="T36" fmla="*/ 2147483647 w 241"/>
                <a:gd name="T37" fmla="*/ 2147483647 h 295"/>
                <a:gd name="T38" fmla="*/ 0 w 241"/>
                <a:gd name="T39" fmla="*/ 2147483647 h 295"/>
                <a:gd name="T40" fmla="*/ 2147483647 w 241"/>
                <a:gd name="T41" fmla="*/ 2147483647 h 295"/>
                <a:gd name="T42" fmla="*/ 2147483647 w 241"/>
                <a:gd name="T43" fmla="*/ 2147483647 h 295"/>
                <a:gd name="T44" fmla="*/ 2147483647 w 241"/>
                <a:gd name="T45" fmla="*/ 2147483647 h 2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1"/>
                <a:gd name="T70" fmla="*/ 0 h 295"/>
                <a:gd name="T71" fmla="*/ 241 w 241"/>
                <a:gd name="T72" fmla="*/ 295 h 2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1" h="295">
                  <a:moveTo>
                    <a:pt x="40" y="157"/>
                  </a:moveTo>
                  <a:cubicBezTo>
                    <a:pt x="67" y="207"/>
                    <a:pt x="67" y="207"/>
                    <a:pt x="67" y="207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31" y="295"/>
                    <a:pt x="31" y="295"/>
                    <a:pt x="31" y="295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2" y="225"/>
                    <a:pt x="148" y="135"/>
                    <a:pt x="159" y="124"/>
                  </a:cubicBezTo>
                  <a:cubicBezTo>
                    <a:pt x="169" y="112"/>
                    <a:pt x="230" y="49"/>
                    <a:pt x="234" y="45"/>
                  </a:cubicBezTo>
                  <a:cubicBezTo>
                    <a:pt x="239" y="40"/>
                    <a:pt x="241" y="33"/>
                    <a:pt x="235" y="23"/>
                  </a:cubicBezTo>
                  <a:cubicBezTo>
                    <a:pt x="230" y="14"/>
                    <a:pt x="224" y="0"/>
                    <a:pt x="224" y="0"/>
                  </a:cubicBezTo>
                  <a:cubicBezTo>
                    <a:pt x="224" y="0"/>
                    <a:pt x="204" y="22"/>
                    <a:pt x="199" y="26"/>
                  </a:cubicBezTo>
                  <a:cubicBezTo>
                    <a:pt x="193" y="30"/>
                    <a:pt x="114" y="89"/>
                    <a:pt x="114" y="89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27" y="137"/>
                    <a:pt x="24" y="135"/>
                  </a:cubicBezTo>
                  <a:cubicBezTo>
                    <a:pt x="21" y="133"/>
                    <a:pt x="19" y="113"/>
                    <a:pt x="19" y="113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8" y="159"/>
                    <a:pt x="4" y="160"/>
                  </a:cubicBezTo>
                  <a:cubicBezTo>
                    <a:pt x="1" y="162"/>
                    <a:pt x="3" y="167"/>
                    <a:pt x="3" y="167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3" y="182"/>
                    <a:pt x="8" y="176"/>
                  </a:cubicBezTo>
                  <a:cubicBezTo>
                    <a:pt x="13" y="170"/>
                    <a:pt x="24" y="159"/>
                    <a:pt x="27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399" y="1718"/>
              <a:ext cx="113" cy="180"/>
            </a:xfrm>
            <a:custGeom>
              <a:avLst/>
              <a:gdLst>
                <a:gd name="T0" fmla="*/ 2147483647 w 118"/>
                <a:gd name="T1" fmla="*/ 0 h 186"/>
                <a:gd name="T2" fmla="*/ 2147483647 w 118"/>
                <a:gd name="T3" fmla="*/ 2147483647 h 186"/>
                <a:gd name="T4" fmla="*/ 2147483647 w 118"/>
                <a:gd name="T5" fmla="*/ 2147483647 h 186"/>
                <a:gd name="T6" fmla="*/ 2147483647 w 118"/>
                <a:gd name="T7" fmla="*/ 2147483647 h 186"/>
                <a:gd name="T8" fmla="*/ 2147483647 w 118"/>
                <a:gd name="T9" fmla="*/ 2147483647 h 186"/>
                <a:gd name="T10" fmla="*/ 2147483647 w 118"/>
                <a:gd name="T11" fmla="*/ 2147483647 h 186"/>
                <a:gd name="T12" fmla="*/ 2147483647 w 118"/>
                <a:gd name="T13" fmla="*/ 2147483647 h 186"/>
                <a:gd name="T14" fmla="*/ 2147483647 w 118"/>
                <a:gd name="T15" fmla="*/ 2147483647 h 186"/>
                <a:gd name="T16" fmla="*/ 0 w 118"/>
                <a:gd name="T17" fmla="*/ 2147483647 h 186"/>
                <a:gd name="T18" fmla="*/ 2147483647 w 118"/>
                <a:gd name="T19" fmla="*/ 2147483647 h 186"/>
                <a:gd name="T20" fmla="*/ 2147483647 w 118"/>
                <a:gd name="T21" fmla="*/ 2147483647 h 186"/>
                <a:gd name="T22" fmla="*/ 2147483647 w 118"/>
                <a:gd name="T23" fmla="*/ 0 h 1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186"/>
                <a:gd name="T38" fmla="*/ 118 w 118"/>
                <a:gd name="T39" fmla="*/ 186 h 1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186">
                  <a:moveTo>
                    <a:pt x="10" y="0"/>
                  </a:moveTo>
                  <a:cubicBezTo>
                    <a:pt x="10" y="0"/>
                    <a:pt x="20" y="17"/>
                    <a:pt x="23" y="17"/>
                  </a:cubicBezTo>
                  <a:cubicBezTo>
                    <a:pt x="26" y="17"/>
                    <a:pt x="37" y="35"/>
                    <a:pt x="40" y="40"/>
                  </a:cubicBezTo>
                  <a:cubicBezTo>
                    <a:pt x="43" y="44"/>
                    <a:pt x="68" y="103"/>
                    <a:pt x="72" y="107"/>
                  </a:cubicBezTo>
                  <a:cubicBezTo>
                    <a:pt x="75" y="111"/>
                    <a:pt x="92" y="148"/>
                    <a:pt x="97" y="155"/>
                  </a:cubicBezTo>
                  <a:cubicBezTo>
                    <a:pt x="102" y="161"/>
                    <a:pt x="118" y="186"/>
                    <a:pt x="118" y="186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15" y="66"/>
                    <a:pt x="19" y="60"/>
                  </a:cubicBezTo>
                  <a:cubicBezTo>
                    <a:pt x="22" y="53"/>
                    <a:pt x="19" y="29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1755" y="2575"/>
              <a:ext cx="124" cy="51"/>
            </a:xfrm>
            <a:custGeom>
              <a:avLst/>
              <a:gdLst>
                <a:gd name="T0" fmla="*/ 0 w 128"/>
                <a:gd name="T1" fmla="*/ 0 h 54"/>
                <a:gd name="T2" fmla="*/ 2147483647 w 128"/>
                <a:gd name="T3" fmla="*/ 2147483647 h 54"/>
                <a:gd name="T4" fmla="*/ 2147483647 w 128"/>
                <a:gd name="T5" fmla="*/ 2147483647 h 54"/>
                <a:gd name="T6" fmla="*/ 2147483647 w 128"/>
                <a:gd name="T7" fmla="*/ 2147483647 h 54"/>
                <a:gd name="T8" fmla="*/ 0 w 128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4"/>
                <a:gd name="T17" fmla="*/ 128 w 12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4">
                  <a:moveTo>
                    <a:pt x="0" y="0"/>
                  </a:moveTo>
                  <a:cubicBezTo>
                    <a:pt x="0" y="0"/>
                    <a:pt x="126" y="28"/>
                    <a:pt x="127" y="37"/>
                  </a:cubicBezTo>
                  <a:cubicBezTo>
                    <a:pt x="128" y="45"/>
                    <a:pt x="122" y="54"/>
                    <a:pt x="122" y="54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52"/>
            <p:cNvSpPr>
              <a:spLocks noEditPoints="1"/>
            </p:cNvSpPr>
            <p:nvPr/>
          </p:nvSpPr>
          <p:spPr bwMode="auto">
            <a:xfrm>
              <a:off x="0" y="712"/>
              <a:ext cx="5760" cy="3095"/>
            </a:xfrm>
            <a:custGeom>
              <a:avLst/>
              <a:gdLst/>
              <a:ahLst/>
              <a:cxnLst>
                <a:cxn ang="0">
                  <a:pos x="4816" y="4199"/>
                </a:cxn>
                <a:cxn ang="0">
                  <a:pos x="5004" y="3405"/>
                </a:cxn>
                <a:cxn ang="0">
                  <a:pos x="5170" y="3012"/>
                </a:cxn>
                <a:cxn ang="0">
                  <a:pos x="5214" y="2399"/>
                </a:cxn>
                <a:cxn ang="0">
                  <a:pos x="5158" y="1820"/>
                </a:cxn>
                <a:cxn ang="0">
                  <a:pos x="4695" y="1279"/>
                </a:cxn>
                <a:cxn ang="0">
                  <a:pos x="4451" y="1096"/>
                </a:cxn>
                <a:cxn ang="0">
                  <a:pos x="4425" y="1074"/>
                </a:cxn>
                <a:cxn ang="0">
                  <a:pos x="4499" y="688"/>
                </a:cxn>
                <a:cxn ang="0">
                  <a:pos x="4379" y="145"/>
                </a:cxn>
                <a:cxn ang="0">
                  <a:pos x="3969" y="25"/>
                </a:cxn>
                <a:cxn ang="0">
                  <a:pos x="3580" y="478"/>
                </a:cxn>
                <a:cxn ang="0">
                  <a:pos x="3570" y="700"/>
                </a:cxn>
                <a:cxn ang="0">
                  <a:pos x="3580" y="886"/>
                </a:cxn>
                <a:cxn ang="0">
                  <a:pos x="3698" y="1122"/>
                </a:cxn>
                <a:cxn ang="0">
                  <a:pos x="3860" y="1424"/>
                </a:cxn>
                <a:cxn ang="0">
                  <a:pos x="3466" y="1984"/>
                </a:cxn>
                <a:cxn ang="0">
                  <a:pos x="3384" y="2240"/>
                </a:cxn>
                <a:cxn ang="0">
                  <a:pos x="3182" y="2527"/>
                </a:cxn>
                <a:cxn ang="0">
                  <a:pos x="2822" y="2795"/>
                </a:cxn>
                <a:cxn ang="0">
                  <a:pos x="2484" y="2840"/>
                </a:cxn>
                <a:cxn ang="0">
                  <a:pos x="2349" y="2882"/>
                </a:cxn>
                <a:cxn ang="0">
                  <a:pos x="2124" y="2935"/>
                </a:cxn>
                <a:cxn ang="0">
                  <a:pos x="1914" y="2944"/>
                </a:cxn>
                <a:cxn ang="0">
                  <a:pos x="1654" y="2978"/>
                </a:cxn>
                <a:cxn ang="0">
                  <a:pos x="1641" y="2592"/>
                </a:cxn>
                <a:cxn ang="0">
                  <a:pos x="1451" y="2112"/>
                </a:cxn>
                <a:cxn ang="0">
                  <a:pos x="1217" y="1926"/>
                </a:cxn>
                <a:cxn ang="0">
                  <a:pos x="1084" y="1750"/>
                </a:cxn>
                <a:cxn ang="0">
                  <a:pos x="1255" y="1649"/>
                </a:cxn>
                <a:cxn ang="0">
                  <a:pos x="1330" y="1518"/>
                </a:cxn>
                <a:cxn ang="0">
                  <a:pos x="1328" y="1381"/>
                </a:cxn>
                <a:cxn ang="0">
                  <a:pos x="1275" y="1137"/>
                </a:cxn>
                <a:cxn ang="0">
                  <a:pos x="1199" y="855"/>
                </a:cxn>
                <a:cxn ang="0">
                  <a:pos x="920" y="715"/>
                </a:cxn>
                <a:cxn ang="0">
                  <a:pos x="575" y="725"/>
                </a:cxn>
                <a:cxn ang="0">
                  <a:pos x="476" y="1506"/>
                </a:cxn>
                <a:cxn ang="0">
                  <a:pos x="639" y="1675"/>
                </a:cxn>
                <a:cxn ang="0">
                  <a:pos x="611" y="1849"/>
                </a:cxn>
                <a:cxn ang="0">
                  <a:pos x="398" y="2257"/>
                </a:cxn>
                <a:cxn ang="0">
                  <a:pos x="548" y="3005"/>
                </a:cxn>
                <a:cxn ang="0">
                  <a:pos x="620" y="3294"/>
                </a:cxn>
                <a:cxn ang="0">
                  <a:pos x="570" y="3774"/>
                </a:cxn>
                <a:cxn ang="0">
                  <a:pos x="497" y="4083"/>
                </a:cxn>
                <a:cxn ang="0">
                  <a:pos x="633" y="4660"/>
                </a:cxn>
                <a:cxn ang="0">
                  <a:pos x="114" y="5080"/>
                </a:cxn>
                <a:cxn ang="0">
                  <a:pos x="80" y="5164"/>
                </a:cxn>
                <a:cxn ang="0">
                  <a:pos x="5743" y="7777"/>
                </a:cxn>
                <a:cxn ang="0">
                  <a:pos x="3461" y="3471"/>
                </a:cxn>
                <a:cxn ang="0">
                  <a:pos x="2252" y="4885"/>
                </a:cxn>
                <a:cxn ang="0">
                  <a:pos x="1707" y="4469"/>
                </a:cxn>
                <a:cxn ang="0">
                  <a:pos x="1837" y="4240"/>
                </a:cxn>
                <a:cxn ang="0">
                  <a:pos x="1827" y="4074"/>
                </a:cxn>
                <a:cxn ang="0">
                  <a:pos x="1714" y="3439"/>
                </a:cxn>
                <a:cxn ang="0">
                  <a:pos x="2310" y="3338"/>
                </a:cxn>
                <a:cxn ang="0">
                  <a:pos x="2450" y="3350"/>
                </a:cxn>
                <a:cxn ang="0">
                  <a:pos x="2549" y="3275"/>
                </a:cxn>
                <a:cxn ang="0">
                  <a:pos x="2677" y="3364"/>
                </a:cxn>
                <a:cxn ang="0">
                  <a:pos x="3544" y="2850"/>
                </a:cxn>
              </a:cxnLst>
              <a:rect l="0" t="0" r="r" b="b"/>
              <a:pathLst>
                <a:path w="14491" h="7783">
                  <a:moveTo>
                    <a:pt x="4814" y="5351"/>
                  </a:moveTo>
                  <a:cubicBezTo>
                    <a:pt x="4810" y="5362"/>
                    <a:pt x="4810" y="5362"/>
                    <a:pt x="4810" y="5362"/>
                  </a:cubicBezTo>
                  <a:cubicBezTo>
                    <a:pt x="4763" y="5353"/>
                    <a:pt x="4763" y="5353"/>
                    <a:pt x="4763" y="5353"/>
                  </a:cubicBezTo>
                  <a:cubicBezTo>
                    <a:pt x="4816" y="4199"/>
                    <a:pt x="4816" y="4199"/>
                    <a:pt x="4816" y="4199"/>
                  </a:cubicBezTo>
                  <a:cubicBezTo>
                    <a:pt x="4852" y="4207"/>
                    <a:pt x="4852" y="4207"/>
                    <a:pt x="4852" y="4207"/>
                  </a:cubicBezTo>
                  <a:cubicBezTo>
                    <a:pt x="4852" y="4207"/>
                    <a:pt x="4927" y="3659"/>
                    <a:pt x="4934" y="3647"/>
                  </a:cubicBezTo>
                  <a:cubicBezTo>
                    <a:pt x="4944" y="3637"/>
                    <a:pt x="4975" y="3521"/>
                    <a:pt x="4975" y="3521"/>
                  </a:cubicBezTo>
                  <a:cubicBezTo>
                    <a:pt x="4975" y="3521"/>
                    <a:pt x="5002" y="3410"/>
                    <a:pt x="5004" y="3405"/>
                  </a:cubicBezTo>
                  <a:cubicBezTo>
                    <a:pt x="5004" y="3400"/>
                    <a:pt x="5040" y="3261"/>
                    <a:pt x="5040" y="3261"/>
                  </a:cubicBezTo>
                  <a:cubicBezTo>
                    <a:pt x="5040" y="3261"/>
                    <a:pt x="5091" y="3190"/>
                    <a:pt x="5098" y="3181"/>
                  </a:cubicBezTo>
                  <a:cubicBezTo>
                    <a:pt x="5103" y="3171"/>
                    <a:pt x="5120" y="3116"/>
                    <a:pt x="5120" y="3116"/>
                  </a:cubicBezTo>
                  <a:cubicBezTo>
                    <a:pt x="5120" y="3116"/>
                    <a:pt x="5168" y="3019"/>
                    <a:pt x="5170" y="3012"/>
                  </a:cubicBezTo>
                  <a:cubicBezTo>
                    <a:pt x="5173" y="3005"/>
                    <a:pt x="5192" y="2862"/>
                    <a:pt x="5192" y="2853"/>
                  </a:cubicBezTo>
                  <a:cubicBezTo>
                    <a:pt x="5192" y="2840"/>
                    <a:pt x="5190" y="2751"/>
                    <a:pt x="5180" y="2720"/>
                  </a:cubicBezTo>
                  <a:cubicBezTo>
                    <a:pt x="5180" y="2686"/>
                    <a:pt x="5156" y="2643"/>
                    <a:pt x="5156" y="2643"/>
                  </a:cubicBezTo>
                  <a:cubicBezTo>
                    <a:pt x="5156" y="2643"/>
                    <a:pt x="5209" y="2411"/>
                    <a:pt x="5214" y="2399"/>
                  </a:cubicBezTo>
                  <a:cubicBezTo>
                    <a:pt x="5216" y="2387"/>
                    <a:pt x="5166" y="2264"/>
                    <a:pt x="5163" y="2252"/>
                  </a:cubicBezTo>
                  <a:cubicBezTo>
                    <a:pt x="5163" y="2242"/>
                    <a:pt x="5197" y="2153"/>
                    <a:pt x="5168" y="2047"/>
                  </a:cubicBezTo>
                  <a:cubicBezTo>
                    <a:pt x="5166" y="2015"/>
                    <a:pt x="5258" y="2030"/>
                    <a:pt x="5158" y="1931"/>
                  </a:cubicBezTo>
                  <a:cubicBezTo>
                    <a:pt x="5158" y="1931"/>
                    <a:pt x="5180" y="1856"/>
                    <a:pt x="5158" y="1820"/>
                  </a:cubicBezTo>
                  <a:cubicBezTo>
                    <a:pt x="5139" y="1784"/>
                    <a:pt x="5154" y="1740"/>
                    <a:pt x="5163" y="1726"/>
                  </a:cubicBezTo>
                  <a:cubicBezTo>
                    <a:pt x="5170" y="1709"/>
                    <a:pt x="5173" y="1552"/>
                    <a:pt x="5101" y="1453"/>
                  </a:cubicBezTo>
                  <a:cubicBezTo>
                    <a:pt x="5028" y="1354"/>
                    <a:pt x="4939" y="1357"/>
                    <a:pt x="4917" y="1349"/>
                  </a:cubicBezTo>
                  <a:cubicBezTo>
                    <a:pt x="4893" y="1342"/>
                    <a:pt x="4695" y="1279"/>
                    <a:pt x="4695" y="1279"/>
                  </a:cubicBezTo>
                  <a:cubicBezTo>
                    <a:pt x="4695" y="1279"/>
                    <a:pt x="4601" y="1243"/>
                    <a:pt x="4596" y="1246"/>
                  </a:cubicBezTo>
                  <a:cubicBezTo>
                    <a:pt x="4591" y="1248"/>
                    <a:pt x="4557" y="1231"/>
                    <a:pt x="4557" y="1231"/>
                  </a:cubicBezTo>
                  <a:cubicBezTo>
                    <a:pt x="4557" y="1219"/>
                    <a:pt x="4557" y="1219"/>
                    <a:pt x="4557" y="1219"/>
                  </a:cubicBezTo>
                  <a:cubicBezTo>
                    <a:pt x="4557" y="1219"/>
                    <a:pt x="4456" y="1113"/>
                    <a:pt x="4451" y="1096"/>
                  </a:cubicBezTo>
                  <a:cubicBezTo>
                    <a:pt x="4444" y="1081"/>
                    <a:pt x="4420" y="1086"/>
                    <a:pt x="4420" y="1086"/>
                  </a:cubicBezTo>
                  <a:cubicBezTo>
                    <a:pt x="4405" y="1074"/>
                    <a:pt x="4405" y="1074"/>
                    <a:pt x="4405" y="1074"/>
                  </a:cubicBezTo>
                  <a:cubicBezTo>
                    <a:pt x="4425" y="1055"/>
                    <a:pt x="4425" y="1055"/>
                    <a:pt x="4425" y="1055"/>
                  </a:cubicBezTo>
                  <a:cubicBezTo>
                    <a:pt x="4425" y="1074"/>
                    <a:pt x="4425" y="1074"/>
                    <a:pt x="4425" y="1074"/>
                  </a:cubicBezTo>
                  <a:cubicBezTo>
                    <a:pt x="4425" y="1074"/>
                    <a:pt x="4441" y="1058"/>
                    <a:pt x="4439" y="1038"/>
                  </a:cubicBezTo>
                  <a:cubicBezTo>
                    <a:pt x="4439" y="1019"/>
                    <a:pt x="4461" y="963"/>
                    <a:pt x="4456" y="944"/>
                  </a:cubicBezTo>
                  <a:cubicBezTo>
                    <a:pt x="4451" y="922"/>
                    <a:pt x="4475" y="876"/>
                    <a:pt x="4480" y="828"/>
                  </a:cubicBezTo>
                  <a:cubicBezTo>
                    <a:pt x="4483" y="782"/>
                    <a:pt x="4502" y="722"/>
                    <a:pt x="4499" y="688"/>
                  </a:cubicBezTo>
                  <a:cubicBezTo>
                    <a:pt x="4497" y="657"/>
                    <a:pt x="4514" y="548"/>
                    <a:pt x="4497" y="517"/>
                  </a:cubicBezTo>
                  <a:cubicBezTo>
                    <a:pt x="4480" y="485"/>
                    <a:pt x="4509" y="408"/>
                    <a:pt x="4492" y="386"/>
                  </a:cubicBezTo>
                  <a:cubicBezTo>
                    <a:pt x="4473" y="362"/>
                    <a:pt x="4473" y="319"/>
                    <a:pt x="4456" y="276"/>
                  </a:cubicBezTo>
                  <a:cubicBezTo>
                    <a:pt x="4439" y="234"/>
                    <a:pt x="4413" y="165"/>
                    <a:pt x="4379" y="145"/>
                  </a:cubicBezTo>
                  <a:cubicBezTo>
                    <a:pt x="4345" y="129"/>
                    <a:pt x="4294" y="121"/>
                    <a:pt x="4273" y="129"/>
                  </a:cubicBezTo>
                  <a:cubicBezTo>
                    <a:pt x="4251" y="138"/>
                    <a:pt x="4217" y="116"/>
                    <a:pt x="4205" y="102"/>
                  </a:cubicBezTo>
                  <a:cubicBezTo>
                    <a:pt x="4193" y="87"/>
                    <a:pt x="4130" y="37"/>
                    <a:pt x="4089" y="30"/>
                  </a:cubicBezTo>
                  <a:cubicBezTo>
                    <a:pt x="4050" y="25"/>
                    <a:pt x="4043" y="0"/>
                    <a:pt x="3969" y="25"/>
                  </a:cubicBezTo>
                  <a:cubicBezTo>
                    <a:pt x="3894" y="51"/>
                    <a:pt x="3838" y="78"/>
                    <a:pt x="3759" y="111"/>
                  </a:cubicBezTo>
                  <a:cubicBezTo>
                    <a:pt x="3679" y="145"/>
                    <a:pt x="3616" y="184"/>
                    <a:pt x="3572" y="232"/>
                  </a:cubicBezTo>
                  <a:cubicBezTo>
                    <a:pt x="3529" y="281"/>
                    <a:pt x="3488" y="345"/>
                    <a:pt x="3493" y="377"/>
                  </a:cubicBezTo>
                  <a:cubicBezTo>
                    <a:pt x="3498" y="408"/>
                    <a:pt x="3563" y="474"/>
                    <a:pt x="3580" y="478"/>
                  </a:cubicBezTo>
                  <a:cubicBezTo>
                    <a:pt x="3599" y="483"/>
                    <a:pt x="3618" y="452"/>
                    <a:pt x="3618" y="452"/>
                  </a:cubicBezTo>
                  <a:cubicBezTo>
                    <a:pt x="3618" y="452"/>
                    <a:pt x="3592" y="548"/>
                    <a:pt x="3599" y="558"/>
                  </a:cubicBezTo>
                  <a:cubicBezTo>
                    <a:pt x="3607" y="568"/>
                    <a:pt x="3577" y="633"/>
                    <a:pt x="3575" y="654"/>
                  </a:cubicBezTo>
                  <a:cubicBezTo>
                    <a:pt x="3575" y="674"/>
                    <a:pt x="3565" y="695"/>
                    <a:pt x="3570" y="700"/>
                  </a:cubicBezTo>
                  <a:cubicBezTo>
                    <a:pt x="3575" y="705"/>
                    <a:pt x="3597" y="744"/>
                    <a:pt x="3597" y="744"/>
                  </a:cubicBezTo>
                  <a:cubicBezTo>
                    <a:pt x="3614" y="749"/>
                    <a:pt x="3614" y="749"/>
                    <a:pt x="3614" y="749"/>
                  </a:cubicBezTo>
                  <a:cubicBezTo>
                    <a:pt x="3614" y="749"/>
                    <a:pt x="3614" y="758"/>
                    <a:pt x="3616" y="766"/>
                  </a:cubicBezTo>
                  <a:cubicBezTo>
                    <a:pt x="3616" y="770"/>
                    <a:pt x="3580" y="876"/>
                    <a:pt x="3580" y="886"/>
                  </a:cubicBezTo>
                  <a:cubicBezTo>
                    <a:pt x="3580" y="893"/>
                    <a:pt x="3570" y="927"/>
                    <a:pt x="3599" y="942"/>
                  </a:cubicBezTo>
                  <a:cubicBezTo>
                    <a:pt x="3626" y="956"/>
                    <a:pt x="3628" y="946"/>
                    <a:pt x="3628" y="946"/>
                  </a:cubicBezTo>
                  <a:cubicBezTo>
                    <a:pt x="3628" y="946"/>
                    <a:pt x="3679" y="1045"/>
                    <a:pt x="3679" y="1050"/>
                  </a:cubicBezTo>
                  <a:cubicBezTo>
                    <a:pt x="3679" y="1055"/>
                    <a:pt x="3676" y="1106"/>
                    <a:pt x="3698" y="1122"/>
                  </a:cubicBezTo>
                  <a:cubicBezTo>
                    <a:pt x="3720" y="1139"/>
                    <a:pt x="3698" y="1219"/>
                    <a:pt x="3713" y="1233"/>
                  </a:cubicBezTo>
                  <a:cubicBezTo>
                    <a:pt x="3727" y="1248"/>
                    <a:pt x="3734" y="1272"/>
                    <a:pt x="3812" y="1265"/>
                  </a:cubicBezTo>
                  <a:cubicBezTo>
                    <a:pt x="3855" y="1277"/>
                    <a:pt x="3876" y="1287"/>
                    <a:pt x="3876" y="1287"/>
                  </a:cubicBezTo>
                  <a:cubicBezTo>
                    <a:pt x="3876" y="1287"/>
                    <a:pt x="3865" y="1407"/>
                    <a:pt x="3860" y="1424"/>
                  </a:cubicBezTo>
                  <a:cubicBezTo>
                    <a:pt x="3855" y="1439"/>
                    <a:pt x="3799" y="1463"/>
                    <a:pt x="3799" y="1463"/>
                  </a:cubicBezTo>
                  <a:cubicBezTo>
                    <a:pt x="3599" y="1571"/>
                    <a:pt x="3599" y="1571"/>
                    <a:pt x="3599" y="1571"/>
                  </a:cubicBezTo>
                  <a:cubicBezTo>
                    <a:pt x="3599" y="1571"/>
                    <a:pt x="3512" y="1634"/>
                    <a:pt x="3481" y="1830"/>
                  </a:cubicBezTo>
                  <a:cubicBezTo>
                    <a:pt x="3457" y="1984"/>
                    <a:pt x="3466" y="1984"/>
                    <a:pt x="3466" y="1984"/>
                  </a:cubicBezTo>
                  <a:cubicBezTo>
                    <a:pt x="3459" y="2027"/>
                    <a:pt x="3459" y="2027"/>
                    <a:pt x="3459" y="2027"/>
                  </a:cubicBezTo>
                  <a:cubicBezTo>
                    <a:pt x="3459" y="2027"/>
                    <a:pt x="3425" y="2088"/>
                    <a:pt x="3425" y="2107"/>
                  </a:cubicBezTo>
                  <a:cubicBezTo>
                    <a:pt x="3425" y="2124"/>
                    <a:pt x="3404" y="2189"/>
                    <a:pt x="3406" y="2220"/>
                  </a:cubicBezTo>
                  <a:cubicBezTo>
                    <a:pt x="3406" y="2252"/>
                    <a:pt x="3394" y="2238"/>
                    <a:pt x="3384" y="2240"/>
                  </a:cubicBezTo>
                  <a:cubicBezTo>
                    <a:pt x="3377" y="2245"/>
                    <a:pt x="3326" y="2310"/>
                    <a:pt x="3324" y="2332"/>
                  </a:cubicBezTo>
                  <a:cubicBezTo>
                    <a:pt x="3324" y="2351"/>
                    <a:pt x="3319" y="2426"/>
                    <a:pt x="3319" y="2433"/>
                  </a:cubicBezTo>
                  <a:cubicBezTo>
                    <a:pt x="3317" y="2440"/>
                    <a:pt x="3225" y="2474"/>
                    <a:pt x="3227" y="2527"/>
                  </a:cubicBezTo>
                  <a:cubicBezTo>
                    <a:pt x="3222" y="2544"/>
                    <a:pt x="3182" y="2527"/>
                    <a:pt x="3182" y="2527"/>
                  </a:cubicBezTo>
                  <a:cubicBezTo>
                    <a:pt x="3114" y="2609"/>
                    <a:pt x="3114" y="2609"/>
                    <a:pt x="3114" y="2609"/>
                  </a:cubicBezTo>
                  <a:cubicBezTo>
                    <a:pt x="3066" y="2626"/>
                    <a:pt x="3066" y="2626"/>
                    <a:pt x="3066" y="2626"/>
                  </a:cubicBezTo>
                  <a:cubicBezTo>
                    <a:pt x="3008" y="2708"/>
                    <a:pt x="3008" y="2708"/>
                    <a:pt x="3008" y="2708"/>
                  </a:cubicBezTo>
                  <a:cubicBezTo>
                    <a:pt x="3008" y="2708"/>
                    <a:pt x="2911" y="2696"/>
                    <a:pt x="2822" y="2795"/>
                  </a:cubicBezTo>
                  <a:cubicBezTo>
                    <a:pt x="2769" y="2812"/>
                    <a:pt x="2728" y="2826"/>
                    <a:pt x="2689" y="2843"/>
                  </a:cubicBezTo>
                  <a:cubicBezTo>
                    <a:pt x="2653" y="2860"/>
                    <a:pt x="2600" y="2889"/>
                    <a:pt x="2600" y="2889"/>
                  </a:cubicBezTo>
                  <a:cubicBezTo>
                    <a:pt x="2537" y="2870"/>
                    <a:pt x="2537" y="2870"/>
                    <a:pt x="2537" y="2870"/>
                  </a:cubicBezTo>
                  <a:cubicBezTo>
                    <a:pt x="2537" y="2870"/>
                    <a:pt x="2501" y="2840"/>
                    <a:pt x="2484" y="2840"/>
                  </a:cubicBezTo>
                  <a:cubicBezTo>
                    <a:pt x="2470" y="2843"/>
                    <a:pt x="2443" y="2840"/>
                    <a:pt x="2429" y="2867"/>
                  </a:cubicBezTo>
                  <a:cubicBezTo>
                    <a:pt x="2414" y="2894"/>
                    <a:pt x="2407" y="2901"/>
                    <a:pt x="2407" y="2901"/>
                  </a:cubicBezTo>
                  <a:cubicBezTo>
                    <a:pt x="2385" y="2882"/>
                    <a:pt x="2385" y="2882"/>
                    <a:pt x="2385" y="2882"/>
                  </a:cubicBezTo>
                  <a:cubicBezTo>
                    <a:pt x="2385" y="2882"/>
                    <a:pt x="2361" y="2877"/>
                    <a:pt x="2349" y="2882"/>
                  </a:cubicBezTo>
                  <a:cubicBezTo>
                    <a:pt x="2334" y="2889"/>
                    <a:pt x="2278" y="2920"/>
                    <a:pt x="2278" y="2920"/>
                  </a:cubicBezTo>
                  <a:cubicBezTo>
                    <a:pt x="2247" y="2923"/>
                    <a:pt x="2247" y="2923"/>
                    <a:pt x="2247" y="2923"/>
                  </a:cubicBezTo>
                  <a:cubicBezTo>
                    <a:pt x="2247" y="2923"/>
                    <a:pt x="2228" y="2935"/>
                    <a:pt x="2211" y="2937"/>
                  </a:cubicBezTo>
                  <a:cubicBezTo>
                    <a:pt x="2194" y="2939"/>
                    <a:pt x="2136" y="2935"/>
                    <a:pt x="2124" y="2935"/>
                  </a:cubicBezTo>
                  <a:cubicBezTo>
                    <a:pt x="2112" y="2935"/>
                    <a:pt x="2093" y="2937"/>
                    <a:pt x="2085" y="2942"/>
                  </a:cubicBezTo>
                  <a:cubicBezTo>
                    <a:pt x="2081" y="2944"/>
                    <a:pt x="2066" y="2954"/>
                    <a:pt x="2047" y="2956"/>
                  </a:cubicBezTo>
                  <a:cubicBezTo>
                    <a:pt x="2027" y="2959"/>
                    <a:pt x="1994" y="2935"/>
                    <a:pt x="1989" y="2935"/>
                  </a:cubicBezTo>
                  <a:cubicBezTo>
                    <a:pt x="1984" y="2935"/>
                    <a:pt x="1931" y="2937"/>
                    <a:pt x="1914" y="2944"/>
                  </a:cubicBezTo>
                  <a:cubicBezTo>
                    <a:pt x="1897" y="2952"/>
                    <a:pt x="1844" y="2961"/>
                    <a:pt x="1844" y="2961"/>
                  </a:cubicBezTo>
                  <a:cubicBezTo>
                    <a:pt x="1844" y="2961"/>
                    <a:pt x="1777" y="2954"/>
                    <a:pt x="1764" y="2959"/>
                  </a:cubicBezTo>
                  <a:cubicBezTo>
                    <a:pt x="1750" y="2961"/>
                    <a:pt x="1714" y="2964"/>
                    <a:pt x="1697" y="2971"/>
                  </a:cubicBezTo>
                  <a:cubicBezTo>
                    <a:pt x="1682" y="2976"/>
                    <a:pt x="1661" y="2976"/>
                    <a:pt x="1654" y="2978"/>
                  </a:cubicBezTo>
                  <a:cubicBezTo>
                    <a:pt x="1649" y="2981"/>
                    <a:pt x="1641" y="2974"/>
                    <a:pt x="1641" y="2974"/>
                  </a:cubicBezTo>
                  <a:cubicBezTo>
                    <a:pt x="1644" y="2901"/>
                    <a:pt x="1644" y="2901"/>
                    <a:pt x="1644" y="2901"/>
                  </a:cubicBezTo>
                  <a:cubicBezTo>
                    <a:pt x="1644" y="2901"/>
                    <a:pt x="1680" y="2790"/>
                    <a:pt x="1682" y="2742"/>
                  </a:cubicBezTo>
                  <a:cubicBezTo>
                    <a:pt x="1685" y="2691"/>
                    <a:pt x="1641" y="2592"/>
                    <a:pt x="1641" y="2592"/>
                  </a:cubicBezTo>
                  <a:cubicBezTo>
                    <a:pt x="1641" y="2592"/>
                    <a:pt x="1615" y="2498"/>
                    <a:pt x="1583" y="2454"/>
                  </a:cubicBezTo>
                  <a:cubicBezTo>
                    <a:pt x="1555" y="2411"/>
                    <a:pt x="1530" y="2351"/>
                    <a:pt x="1525" y="2344"/>
                  </a:cubicBezTo>
                  <a:cubicBezTo>
                    <a:pt x="1521" y="2334"/>
                    <a:pt x="1468" y="2211"/>
                    <a:pt x="1468" y="2199"/>
                  </a:cubicBezTo>
                  <a:cubicBezTo>
                    <a:pt x="1468" y="2189"/>
                    <a:pt x="1453" y="2124"/>
                    <a:pt x="1451" y="2112"/>
                  </a:cubicBezTo>
                  <a:cubicBezTo>
                    <a:pt x="1451" y="2100"/>
                    <a:pt x="1417" y="2054"/>
                    <a:pt x="1410" y="2049"/>
                  </a:cubicBezTo>
                  <a:cubicBezTo>
                    <a:pt x="1403" y="2045"/>
                    <a:pt x="1323" y="1984"/>
                    <a:pt x="1323" y="1984"/>
                  </a:cubicBezTo>
                  <a:cubicBezTo>
                    <a:pt x="1253" y="1941"/>
                    <a:pt x="1253" y="1941"/>
                    <a:pt x="1253" y="1941"/>
                  </a:cubicBezTo>
                  <a:cubicBezTo>
                    <a:pt x="1217" y="1926"/>
                    <a:pt x="1217" y="1926"/>
                    <a:pt x="1217" y="1926"/>
                  </a:cubicBezTo>
                  <a:cubicBezTo>
                    <a:pt x="1178" y="1878"/>
                    <a:pt x="1178" y="1878"/>
                    <a:pt x="1178" y="1878"/>
                  </a:cubicBezTo>
                  <a:cubicBezTo>
                    <a:pt x="1125" y="1825"/>
                    <a:pt x="1125" y="1825"/>
                    <a:pt x="1125" y="1825"/>
                  </a:cubicBezTo>
                  <a:cubicBezTo>
                    <a:pt x="1089" y="1801"/>
                    <a:pt x="1089" y="1801"/>
                    <a:pt x="1089" y="1801"/>
                  </a:cubicBezTo>
                  <a:cubicBezTo>
                    <a:pt x="1084" y="1750"/>
                    <a:pt x="1084" y="1750"/>
                    <a:pt x="1084" y="1750"/>
                  </a:cubicBezTo>
                  <a:cubicBezTo>
                    <a:pt x="1084" y="1750"/>
                    <a:pt x="1096" y="1716"/>
                    <a:pt x="1103" y="1702"/>
                  </a:cubicBezTo>
                  <a:cubicBezTo>
                    <a:pt x="1110" y="1687"/>
                    <a:pt x="1130" y="1668"/>
                    <a:pt x="1140" y="1660"/>
                  </a:cubicBezTo>
                  <a:cubicBezTo>
                    <a:pt x="1149" y="1654"/>
                    <a:pt x="1171" y="1651"/>
                    <a:pt x="1183" y="1651"/>
                  </a:cubicBezTo>
                  <a:cubicBezTo>
                    <a:pt x="1193" y="1649"/>
                    <a:pt x="1241" y="1649"/>
                    <a:pt x="1255" y="1649"/>
                  </a:cubicBezTo>
                  <a:cubicBezTo>
                    <a:pt x="1270" y="1649"/>
                    <a:pt x="1289" y="1646"/>
                    <a:pt x="1303" y="1646"/>
                  </a:cubicBezTo>
                  <a:cubicBezTo>
                    <a:pt x="1315" y="1646"/>
                    <a:pt x="1345" y="1634"/>
                    <a:pt x="1350" y="1622"/>
                  </a:cubicBezTo>
                  <a:cubicBezTo>
                    <a:pt x="1354" y="1610"/>
                    <a:pt x="1364" y="1579"/>
                    <a:pt x="1342" y="1555"/>
                  </a:cubicBezTo>
                  <a:cubicBezTo>
                    <a:pt x="1323" y="1530"/>
                    <a:pt x="1330" y="1518"/>
                    <a:pt x="1330" y="1518"/>
                  </a:cubicBezTo>
                  <a:cubicBezTo>
                    <a:pt x="1330" y="1518"/>
                    <a:pt x="1361" y="1494"/>
                    <a:pt x="1308" y="1463"/>
                  </a:cubicBezTo>
                  <a:cubicBezTo>
                    <a:pt x="1311" y="1448"/>
                    <a:pt x="1311" y="1419"/>
                    <a:pt x="1311" y="1419"/>
                  </a:cubicBezTo>
                  <a:cubicBezTo>
                    <a:pt x="1311" y="1419"/>
                    <a:pt x="1323" y="1424"/>
                    <a:pt x="1333" y="1398"/>
                  </a:cubicBezTo>
                  <a:cubicBezTo>
                    <a:pt x="1337" y="1383"/>
                    <a:pt x="1328" y="1381"/>
                    <a:pt x="1328" y="1381"/>
                  </a:cubicBezTo>
                  <a:cubicBezTo>
                    <a:pt x="1340" y="1364"/>
                    <a:pt x="1340" y="1364"/>
                    <a:pt x="1340" y="1364"/>
                  </a:cubicBezTo>
                  <a:cubicBezTo>
                    <a:pt x="1340" y="1364"/>
                    <a:pt x="1373" y="1352"/>
                    <a:pt x="1381" y="1340"/>
                  </a:cubicBezTo>
                  <a:cubicBezTo>
                    <a:pt x="1391" y="1328"/>
                    <a:pt x="1412" y="1301"/>
                    <a:pt x="1333" y="1226"/>
                  </a:cubicBezTo>
                  <a:cubicBezTo>
                    <a:pt x="1253" y="1152"/>
                    <a:pt x="1277" y="1156"/>
                    <a:pt x="1275" y="1137"/>
                  </a:cubicBezTo>
                  <a:cubicBezTo>
                    <a:pt x="1270" y="1118"/>
                    <a:pt x="1282" y="1103"/>
                    <a:pt x="1284" y="1096"/>
                  </a:cubicBezTo>
                  <a:cubicBezTo>
                    <a:pt x="1287" y="1089"/>
                    <a:pt x="1262" y="1004"/>
                    <a:pt x="1257" y="992"/>
                  </a:cubicBezTo>
                  <a:cubicBezTo>
                    <a:pt x="1255" y="980"/>
                    <a:pt x="1229" y="913"/>
                    <a:pt x="1217" y="898"/>
                  </a:cubicBezTo>
                  <a:cubicBezTo>
                    <a:pt x="1204" y="881"/>
                    <a:pt x="1190" y="876"/>
                    <a:pt x="1199" y="855"/>
                  </a:cubicBezTo>
                  <a:cubicBezTo>
                    <a:pt x="1207" y="835"/>
                    <a:pt x="1217" y="766"/>
                    <a:pt x="1204" y="746"/>
                  </a:cubicBezTo>
                  <a:cubicBezTo>
                    <a:pt x="1193" y="729"/>
                    <a:pt x="1142" y="693"/>
                    <a:pt x="1105" y="688"/>
                  </a:cubicBezTo>
                  <a:cubicBezTo>
                    <a:pt x="1072" y="683"/>
                    <a:pt x="1004" y="678"/>
                    <a:pt x="985" y="688"/>
                  </a:cubicBezTo>
                  <a:cubicBezTo>
                    <a:pt x="966" y="695"/>
                    <a:pt x="937" y="705"/>
                    <a:pt x="920" y="715"/>
                  </a:cubicBezTo>
                  <a:cubicBezTo>
                    <a:pt x="900" y="725"/>
                    <a:pt x="867" y="731"/>
                    <a:pt x="867" y="731"/>
                  </a:cubicBezTo>
                  <a:cubicBezTo>
                    <a:pt x="867" y="731"/>
                    <a:pt x="838" y="710"/>
                    <a:pt x="813" y="700"/>
                  </a:cubicBezTo>
                  <a:cubicBezTo>
                    <a:pt x="792" y="693"/>
                    <a:pt x="693" y="695"/>
                    <a:pt x="674" y="710"/>
                  </a:cubicBezTo>
                  <a:cubicBezTo>
                    <a:pt x="654" y="725"/>
                    <a:pt x="613" y="712"/>
                    <a:pt x="575" y="725"/>
                  </a:cubicBezTo>
                  <a:cubicBezTo>
                    <a:pt x="538" y="734"/>
                    <a:pt x="331" y="879"/>
                    <a:pt x="369" y="1125"/>
                  </a:cubicBezTo>
                  <a:cubicBezTo>
                    <a:pt x="379" y="1214"/>
                    <a:pt x="384" y="1219"/>
                    <a:pt x="381" y="1255"/>
                  </a:cubicBezTo>
                  <a:cubicBezTo>
                    <a:pt x="381" y="1255"/>
                    <a:pt x="372" y="1313"/>
                    <a:pt x="396" y="1354"/>
                  </a:cubicBezTo>
                  <a:cubicBezTo>
                    <a:pt x="423" y="1395"/>
                    <a:pt x="388" y="1431"/>
                    <a:pt x="476" y="1506"/>
                  </a:cubicBezTo>
                  <a:cubicBezTo>
                    <a:pt x="562" y="1579"/>
                    <a:pt x="504" y="1569"/>
                    <a:pt x="538" y="1627"/>
                  </a:cubicBezTo>
                  <a:cubicBezTo>
                    <a:pt x="572" y="1682"/>
                    <a:pt x="611" y="1682"/>
                    <a:pt x="633" y="1687"/>
                  </a:cubicBezTo>
                  <a:cubicBezTo>
                    <a:pt x="654" y="1692"/>
                    <a:pt x="572" y="1659"/>
                    <a:pt x="560" y="1610"/>
                  </a:cubicBezTo>
                  <a:cubicBezTo>
                    <a:pt x="581" y="1624"/>
                    <a:pt x="603" y="1670"/>
                    <a:pt x="639" y="1675"/>
                  </a:cubicBezTo>
                  <a:cubicBezTo>
                    <a:pt x="639" y="1675"/>
                    <a:pt x="633" y="1721"/>
                    <a:pt x="639" y="1728"/>
                  </a:cubicBezTo>
                  <a:cubicBezTo>
                    <a:pt x="644" y="1738"/>
                    <a:pt x="594" y="1815"/>
                    <a:pt x="594" y="1815"/>
                  </a:cubicBezTo>
                  <a:cubicBezTo>
                    <a:pt x="594" y="1815"/>
                    <a:pt x="601" y="1827"/>
                    <a:pt x="613" y="1832"/>
                  </a:cubicBezTo>
                  <a:cubicBezTo>
                    <a:pt x="625" y="1834"/>
                    <a:pt x="616" y="1844"/>
                    <a:pt x="611" y="1849"/>
                  </a:cubicBezTo>
                  <a:cubicBezTo>
                    <a:pt x="606" y="1854"/>
                    <a:pt x="584" y="1873"/>
                    <a:pt x="572" y="1885"/>
                  </a:cubicBezTo>
                  <a:cubicBezTo>
                    <a:pt x="560" y="1897"/>
                    <a:pt x="560" y="1919"/>
                    <a:pt x="560" y="1919"/>
                  </a:cubicBezTo>
                  <a:cubicBezTo>
                    <a:pt x="560" y="1919"/>
                    <a:pt x="500" y="2008"/>
                    <a:pt x="487" y="2013"/>
                  </a:cubicBezTo>
                  <a:cubicBezTo>
                    <a:pt x="478" y="2020"/>
                    <a:pt x="406" y="2083"/>
                    <a:pt x="398" y="2257"/>
                  </a:cubicBezTo>
                  <a:cubicBezTo>
                    <a:pt x="388" y="2431"/>
                    <a:pt x="406" y="2503"/>
                    <a:pt x="408" y="2515"/>
                  </a:cubicBezTo>
                  <a:cubicBezTo>
                    <a:pt x="410" y="2527"/>
                    <a:pt x="434" y="2619"/>
                    <a:pt x="432" y="2631"/>
                  </a:cubicBezTo>
                  <a:cubicBezTo>
                    <a:pt x="429" y="2643"/>
                    <a:pt x="442" y="2708"/>
                    <a:pt x="449" y="2725"/>
                  </a:cubicBezTo>
                  <a:cubicBezTo>
                    <a:pt x="459" y="2744"/>
                    <a:pt x="543" y="2993"/>
                    <a:pt x="548" y="3005"/>
                  </a:cubicBezTo>
                  <a:cubicBezTo>
                    <a:pt x="553" y="3014"/>
                    <a:pt x="538" y="3034"/>
                    <a:pt x="580" y="3089"/>
                  </a:cubicBezTo>
                  <a:cubicBezTo>
                    <a:pt x="620" y="3145"/>
                    <a:pt x="581" y="3171"/>
                    <a:pt x="591" y="3195"/>
                  </a:cubicBezTo>
                  <a:cubicBezTo>
                    <a:pt x="601" y="3220"/>
                    <a:pt x="630" y="3234"/>
                    <a:pt x="630" y="3236"/>
                  </a:cubicBezTo>
                  <a:cubicBezTo>
                    <a:pt x="630" y="3239"/>
                    <a:pt x="647" y="3251"/>
                    <a:pt x="620" y="3294"/>
                  </a:cubicBezTo>
                  <a:cubicBezTo>
                    <a:pt x="596" y="3338"/>
                    <a:pt x="639" y="3347"/>
                    <a:pt x="642" y="3357"/>
                  </a:cubicBezTo>
                  <a:cubicBezTo>
                    <a:pt x="644" y="3367"/>
                    <a:pt x="654" y="3550"/>
                    <a:pt x="625" y="3593"/>
                  </a:cubicBezTo>
                  <a:cubicBezTo>
                    <a:pt x="596" y="3634"/>
                    <a:pt x="599" y="3661"/>
                    <a:pt x="606" y="3683"/>
                  </a:cubicBezTo>
                  <a:cubicBezTo>
                    <a:pt x="613" y="3705"/>
                    <a:pt x="596" y="3758"/>
                    <a:pt x="570" y="3774"/>
                  </a:cubicBezTo>
                  <a:cubicBezTo>
                    <a:pt x="541" y="3791"/>
                    <a:pt x="524" y="3905"/>
                    <a:pt x="526" y="3917"/>
                  </a:cubicBezTo>
                  <a:cubicBezTo>
                    <a:pt x="529" y="3929"/>
                    <a:pt x="529" y="3946"/>
                    <a:pt x="529" y="3946"/>
                  </a:cubicBezTo>
                  <a:cubicBezTo>
                    <a:pt x="529" y="3946"/>
                    <a:pt x="522" y="3980"/>
                    <a:pt x="519" y="3992"/>
                  </a:cubicBezTo>
                  <a:cubicBezTo>
                    <a:pt x="517" y="4001"/>
                    <a:pt x="487" y="4062"/>
                    <a:pt x="497" y="4083"/>
                  </a:cubicBezTo>
                  <a:cubicBezTo>
                    <a:pt x="507" y="4105"/>
                    <a:pt x="500" y="4141"/>
                    <a:pt x="500" y="4149"/>
                  </a:cubicBezTo>
                  <a:cubicBezTo>
                    <a:pt x="500" y="4158"/>
                    <a:pt x="519" y="4347"/>
                    <a:pt x="548" y="4407"/>
                  </a:cubicBezTo>
                  <a:cubicBezTo>
                    <a:pt x="577" y="4467"/>
                    <a:pt x="620" y="4609"/>
                    <a:pt x="620" y="4617"/>
                  </a:cubicBezTo>
                  <a:cubicBezTo>
                    <a:pt x="620" y="4624"/>
                    <a:pt x="620" y="4643"/>
                    <a:pt x="633" y="4660"/>
                  </a:cubicBezTo>
                  <a:cubicBezTo>
                    <a:pt x="644" y="4677"/>
                    <a:pt x="642" y="4708"/>
                    <a:pt x="661" y="4761"/>
                  </a:cubicBezTo>
                  <a:cubicBezTo>
                    <a:pt x="681" y="4812"/>
                    <a:pt x="693" y="4855"/>
                    <a:pt x="693" y="4855"/>
                  </a:cubicBezTo>
                  <a:cubicBezTo>
                    <a:pt x="176" y="5046"/>
                    <a:pt x="176" y="5046"/>
                    <a:pt x="176" y="5046"/>
                  </a:cubicBezTo>
                  <a:cubicBezTo>
                    <a:pt x="176" y="5046"/>
                    <a:pt x="135" y="5073"/>
                    <a:pt x="114" y="5080"/>
                  </a:cubicBezTo>
                  <a:cubicBezTo>
                    <a:pt x="94" y="5087"/>
                    <a:pt x="128" y="5095"/>
                    <a:pt x="140" y="5100"/>
                  </a:cubicBezTo>
                  <a:cubicBezTo>
                    <a:pt x="152" y="5106"/>
                    <a:pt x="150" y="5109"/>
                    <a:pt x="140" y="5111"/>
                  </a:cubicBezTo>
                  <a:cubicBezTo>
                    <a:pt x="130" y="5116"/>
                    <a:pt x="89" y="5123"/>
                    <a:pt x="87" y="5133"/>
                  </a:cubicBezTo>
                  <a:cubicBezTo>
                    <a:pt x="84" y="5140"/>
                    <a:pt x="80" y="5164"/>
                    <a:pt x="80" y="5164"/>
                  </a:cubicBezTo>
                  <a:cubicBezTo>
                    <a:pt x="0" y="5196"/>
                    <a:pt x="0" y="5196"/>
                    <a:pt x="0" y="5196"/>
                  </a:cubicBezTo>
                  <a:cubicBezTo>
                    <a:pt x="0" y="7783"/>
                    <a:pt x="0" y="7783"/>
                    <a:pt x="0" y="7783"/>
                  </a:cubicBezTo>
                  <a:cubicBezTo>
                    <a:pt x="5743" y="7783"/>
                    <a:pt x="5743" y="7783"/>
                    <a:pt x="5743" y="7783"/>
                  </a:cubicBezTo>
                  <a:cubicBezTo>
                    <a:pt x="5743" y="7777"/>
                    <a:pt x="5743" y="7777"/>
                    <a:pt x="5743" y="7777"/>
                  </a:cubicBezTo>
                  <a:cubicBezTo>
                    <a:pt x="14491" y="7777"/>
                    <a:pt x="14491" y="7777"/>
                    <a:pt x="14491" y="7777"/>
                  </a:cubicBezTo>
                  <a:cubicBezTo>
                    <a:pt x="14491" y="7107"/>
                    <a:pt x="14491" y="7107"/>
                    <a:pt x="14491" y="7107"/>
                  </a:cubicBezTo>
                  <a:lnTo>
                    <a:pt x="4814" y="5351"/>
                  </a:lnTo>
                  <a:close/>
                  <a:moveTo>
                    <a:pt x="3461" y="3471"/>
                  </a:moveTo>
                  <a:cubicBezTo>
                    <a:pt x="3413" y="4257"/>
                    <a:pt x="3413" y="4257"/>
                    <a:pt x="3413" y="4257"/>
                  </a:cubicBezTo>
                  <a:cubicBezTo>
                    <a:pt x="3413" y="4257"/>
                    <a:pt x="3404" y="4310"/>
                    <a:pt x="3420" y="4315"/>
                  </a:cubicBezTo>
                  <a:cubicBezTo>
                    <a:pt x="3425" y="4342"/>
                    <a:pt x="3423" y="5106"/>
                    <a:pt x="3423" y="5106"/>
                  </a:cubicBezTo>
                  <a:cubicBezTo>
                    <a:pt x="3423" y="5106"/>
                    <a:pt x="2296" y="4892"/>
                    <a:pt x="2252" y="4885"/>
                  </a:cubicBezTo>
                  <a:cubicBezTo>
                    <a:pt x="2269" y="4860"/>
                    <a:pt x="2245" y="4827"/>
                    <a:pt x="2245" y="4827"/>
                  </a:cubicBezTo>
                  <a:cubicBezTo>
                    <a:pt x="2165" y="4814"/>
                    <a:pt x="2165" y="4814"/>
                    <a:pt x="2165" y="4814"/>
                  </a:cubicBezTo>
                  <a:cubicBezTo>
                    <a:pt x="1668" y="4742"/>
                    <a:pt x="1668" y="4742"/>
                    <a:pt x="1668" y="4742"/>
                  </a:cubicBezTo>
                  <a:cubicBezTo>
                    <a:pt x="1707" y="4469"/>
                    <a:pt x="1707" y="4469"/>
                    <a:pt x="1707" y="4469"/>
                  </a:cubicBezTo>
                  <a:cubicBezTo>
                    <a:pt x="1707" y="4469"/>
                    <a:pt x="1733" y="4453"/>
                    <a:pt x="1757" y="4450"/>
                  </a:cubicBezTo>
                  <a:cubicBezTo>
                    <a:pt x="1779" y="4448"/>
                    <a:pt x="1815" y="4433"/>
                    <a:pt x="1822" y="4421"/>
                  </a:cubicBezTo>
                  <a:cubicBezTo>
                    <a:pt x="1830" y="4407"/>
                    <a:pt x="1830" y="4284"/>
                    <a:pt x="1830" y="4284"/>
                  </a:cubicBezTo>
                  <a:cubicBezTo>
                    <a:pt x="1837" y="4240"/>
                    <a:pt x="1837" y="4240"/>
                    <a:pt x="1837" y="4240"/>
                  </a:cubicBezTo>
                  <a:cubicBezTo>
                    <a:pt x="1830" y="4209"/>
                    <a:pt x="1830" y="4209"/>
                    <a:pt x="1830" y="4209"/>
                  </a:cubicBezTo>
                  <a:cubicBezTo>
                    <a:pt x="1830" y="4209"/>
                    <a:pt x="1849" y="4202"/>
                    <a:pt x="1861" y="4187"/>
                  </a:cubicBezTo>
                  <a:cubicBezTo>
                    <a:pt x="1873" y="4173"/>
                    <a:pt x="1844" y="4146"/>
                    <a:pt x="1844" y="4146"/>
                  </a:cubicBezTo>
                  <a:cubicBezTo>
                    <a:pt x="1844" y="4146"/>
                    <a:pt x="1827" y="4088"/>
                    <a:pt x="1827" y="4074"/>
                  </a:cubicBezTo>
                  <a:cubicBezTo>
                    <a:pt x="1827" y="4062"/>
                    <a:pt x="1777" y="3936"/>
                    <a:pt x="1779" y="3922"/>
                  </a:cubicBezTo>
                  <a:cubicBezTo>
                    <a:pt x="1781" y="3905"/>
                    <a:pt x="1748" y="3714"/>
                    <a:pt x="1748" y="3690"/>
                  </a:cubicBezTo>
                  <a:cubicBezTo>
                    <a:pt x="1748" y="3669"/>
                    <a:pt x="1733" y="3562"/>
                    <a:pt x="1726" y="3555"/>
                  </a:cubicBezTo>
                  <a:cubicBezTo>
                    <a:pt x="1718" y="3548"/>
                    <a:pt x="1714" y="3439"/>
                    <a:pt x="1714" y="3439"/>
                  </a:cubicBezTo>
                  <a:cubicBezTo>
                    <a:pt x="1905" y="3400"/>
                    <a:pt x="1905" y="3400"/>
                    <a:pt x="1905" y="3400"/>
                  </a:cubicBezTo>
                  <a:cubicBezTo>
                    <a:pt x="1905" y="3400"/>
                    <a:pt x="1941" y="3398"/>
                    <a:pt x="1972" y="3393"/>
                  </a:cubicBezTo>
                  <a:cubicBezTo>
                    <a:pt x="2001" y="3388"/>
                    <a:pt x="2235" y="3347"/>
                    <a:pt x="2242" y="3342"/>
                  </a:cubicBezTo>
                  <a:cubicBezTo>
                    <a:pt x="2250" y="3338"/>
                    <a:pt x="2310" y="3338"/>
                    <a:pt x="2310" y="3338"/>
                  </a:cubicBezTo>
                  <a:cubicBezTo>
                    <a:pt x="2339" y="3326"/>
                    <a:pt x="2339" y="3326"/>
                    <a:pt x="2339" y="3326"/>
                  </a:cubicBezTo>
                  <a:cubicBezTo>
                    <a:pt x="2339" y="3326"/>
                    <a:pt x="2339" y="3357"/>
                    <a:pt x="2363" y="3357"/>
                  </a:cubicBezTo>
                  <a:cubicBezTo>
                    <a:pt x="2387" y="3357"/>
                    <a:pt x="2419" y="3342"/>
                    <a:pt x="2419" y="3342"/>
                  </a:cubicBezTo>
                  <a:cubicBezTo>
                    <a:pt x="2419" y="3342"/>
                    <a:pt x="2440" y="3350"/>
                    <a:pt x="2450" y="3350"/>
                  </a:cubicBezTo>
                  <a:cubicBezTo>
                    <a:pt x="2460" y="3350"/>
                    <a:pt x="2482" y="3330"/>
                    <a:pt x="2482" y="3330"/>
                  </a:cubicBezTo>
                  <a:cubicBezTo>
                    <a:pt x="2484" y="3306"/>
                    <a:pt x="2484" y="3306"/>
                    <a:pt x="2484" y="3306"/>
                  </a:cubicBezTo>
                  <a:cubicBezTo>
                    <a:pt x="2484" y="3306"/>
                    <a:pt x="2518" y="3319"/>
                    <a:pt x="2525" y="3311"/>
                  </a:cubicBezTo>
                  <a:cubicBezTo>
                    <a:pt x="2532" y="3304"/>
                    <a:pt x="2549" y="3275"/>
                    <a:pt x="2549" y="3275"/>
                  </a:cubicBezTo>
                  <a:cubicBezTo>
                    <a:pt x="2571" y="3275"/>
                    <a:pt x="2571" y="3275"/>
                    <a:pt x="2571" y="3275"/>
                  </a:cubicBezTo>
                  <a:cubicBezTo>
                    <a:pt x="2622" y="3352"/>
                    <a:pt x="2622" y="3352"/>
                    <a:pt x="2622" y="3352"/>
                  </a:cubicBezTo>
                  <a:cubicBezTo>
                    <a:pt x="2641" y="3377"/>
                    <a:pt x="2641" y="3377"/>
                    <a:pt x="2641" y="3377"/>
                  </a:cubicBezTo>
                  <a:cubicBezTo>
                    <a:pt x="2677" y="3364"/>
                    <a:pt x="2677" y="3364"/>
                    <a:pt x="2677" y="3364"/>
                  </a:cubicBezTo>
                  <a:cubicBezTo>
                    <a:pt x="2677" y="3364"/>
                    <a:pt x="2906" y="3244"/>
                    <a:pt x="2913" y="3241"/>
                  </a:cubicBezTo>
                  <a:cubicBezTo>
                    <a:pt x="2921" y="3239"/>
                    <a:pt x="3008" y="3198"/>
                    <a:pt x="3027" y="3198"/>
                  </a:cubicBezTo>
                  <a:cubicBezTo>
                    <a:pt x="3044" y="3198"/>
                    <a:pt x="3191" y="3126"/>
                    <a:pt x="3213" y="3106"/>
                  </a:cubicBezTo>
                  <a:cubicBezTo>
                    <a:pt x="3237" y="3089"/>
                    <a:pt x="3544" y="2850"/>
                    <a:pt x="3544" y="2850"/>
                  </a:cubicBezTo>
                  <a:cubicBezTo>
                    <a:pt x="3452" y="3458"/>
                    <a:pt x="3452" y="3458"/>
                    <a:pt x="3452" y="3458"/>
                  </a:cubicBezTo>
                  <a:lnTo>
                    <a:pt x="3461" y="347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32157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475" y="3158"/>
              <a:ext cx="460" cy="203"/>
            </a:xfrm>
            <a:custGeom>
              <a:avLst/>
              <a:gdLst>
                <a:gd name="T0" fmla="*/ 2147483647 w 479"/>
                <a:gd name="T1" fmla="*/ 2147483647 h 211"/>
                <a:gd name="T2" fmla="*/ 2147483647 w 479"/>
                <a:gd name="T3" fmla="*/ 2147483647 h 211"/>
                <a:gd name="T4" fmla="*/ 2147483647 w 479"/>
                <a:gd name="T5" fmla="*/ 2147483647 h 211"/>
                <a:gd name="T6" fmla="*/ 2147483647 w 479"/>
                <a:gd name="T7" fmla="*/ 2147483647 h 211"/>
                <a:gd name="T8" fmla="*/ 2147483647 w 479"/>
                <a:gd name="T9" fmla="*/ 2147483647 h 211"/>
                <a:gd name="T10" fmla="*/ 2147483647 w 479"/>
                <a:gd name="T11" fmla="*/ 2147483647 h 211"/>
                <a:gd name="T12" fmla="*/ 2147483647 w 479"/>
                <a:gd name="T13" fmla="*/ 2147483647 h 211"/>
                <a:gd name="T14" fmla="*/ 2147483647 w 479"/>
                <a:gd name="T15" fmla="*/ 2147483647 h 211"/>
                <a:gd name="T16" fmla="*/ 2147483647 w 479"/>
                <a:gd name="T17" fmla="*/ 2147483647 h 211"/>
                <a:gd name="T18" fmla="*/ 2147483647 w 479"/>
                <a:gd name="T19" fmla="*/ 2147483647 h 211"/>
                <a:gd name="T20" fmla="*/ 2147483647 w 479"/>
                <a:gd name="T21" fmla="*/ 2147483647 h 211"/>
                <a:gd name="T22" fmla="*/ 2147483647 w 479"/>
                <a:gd name="T23" fmla="*/ 2147483647 h 211"/>
                <a:gd name="T24" fmla="*/ 2147483647 w 479"/>
                <a:gd name="T25" fmla="*/ 2147483647 h 211"/>
                <a:gd name="T26" fmla="*/ 2147483647 w 479"/>
                <a:gd name="T27" fmla="*/ 2147483647 h 211"/>
                <a:gd name="T28" fmla="*/ 2147483647 w 479"/>
                <a:gd name="T29" fmla="*/ 2147483647 h 211"/>
                <a:gd name="T30" fmla="*/ 2147483647 w 479"/>
                <a:gd name="T31" fmla="*/ 2147483647 h 2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9"/>
                <a:gd name="T49" fmla="*/ 0 h 211"/>
                <a:gd name="T50" fmla="*/ 479 w 479"/>
                <a:gd name="T51" fmla="*/ 211 h 2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9" h="211">
                  <a:moveTo>
                    <a:pt x="443" y="54"/>
                  </a:moveTo>
                  <a:cubicBezTo>
                    <a:pt x="356" y="0"/>
                    <a:pt x="266" y="4"/>
                    <a:pt x="266" y="4"/>
                  </a:cubicBezTo>
                  <a:cubicBezTo>
                    <a:pt x="266" y="4"/>
                    <a:pt x="56" y="0"/>
                    <a:pt x="19" y="96"/>
                  </a:cubicBezTo>
                  <a:cubicBezTo>
                    <a:pt x="0" y="147"/>
                    <a:pt x="90" y="183"/>
                    <a:pt x="99" y="187"/>
                  </a:cubicBezTo>
                  <a:cubicBezTo>
                    <a:pt x="108" y="190"/>
                    <a:pt x="196" y="211"/>
                    <a:pt x="227" y="207"/>
                  </a:cubicBezTo>
                  <a:cubicBezTo>
                    <a:pt x="259" y="207"/>
                    <a:pt x="321" y="203"/>
                    <a:pt x="366" y="189"/>
                  </a:cubicBezTo>
                  <a:cubicBezTo>
                    <a:pt x="411" y="174"/>
                    <a:pt x="447" y="153"/>
                    <a:pt x="460" y="131"/>
                  </a:cubicBezTo>
                  <a:cubicBezTo>
                    <a:pt x="474" y="109"/>
                    <a:pt x="479" y="85"/>
                    <a:pt x="443" y="54"/>
                  </a:cubicBezTo>
                  <a:close/>
                  <a:moveTo>
                    <a:pt x="357" y="104"/>
                  </a:moveTo>
                  <a:cubicBezTo>
                    <a:pt x="352" y="131"/>
                    <a:pt x="317" y="139"/>
                    <a:pt x="304" y="143"/>
                  </a:cubicBezTo>
                  <a:cubicBezTo>
                    <a:pt x="290" y="148"/>
                    <a:pt x="264" y="152"/>
                    <a:pt x="234" y="153"/>
                  </a:cubicBezTo>
                  <a:cubicBezTo>
                    <a:pt x="203" y="155"/>
                    <a:pt x="172" y="143"/>
                    <a:pt x="172" y="143"/>
                  </a:cubicBezTo>
                  <a:cubicBezTo>
                    <a:pt x="172" y="143"/>
                    <a:pt x="131" y="133"/>
                    <a:pt x="131" y="97"/>
                  </a:cubicBezTo>
                  <a:cubicBezTo>
                    <a:pt x="149" y="46"/>
                    <a:pt x="256" y="49"/>
                    <a:pt x="256" y="49"/>
                  </a:cubicBezTo>
                  <a:cubicBezTo>
                    <a:pt x="256" y="49"/>
                    <a:pt x="310" y="54"/>
                    <a:pt x="320" y="60"/>
                  </a:cubicBezTo>
                  <a:cubicBezTo>
                    <a:pt x="326" y="61"/>
                    <a:pt x="362" y="77"/>
                    <a:pt x="357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54"/>
            <p:cNvSpPr>
              <a:spLocks/>
            </p:cNvSpPr>
            <p:nvPr/>
          </p:nvSpPr>
          <p:spPr bwMode="auto">
            <a:xfrm>
              <a:off x="1492" y="1114"/>
              <a:ext cx="231" cy="284"/>
            </a:xfrm>
            <a:custGeom>
              <a:avLst/>
              <a:gdLst>
                <a:gd name="T0" fmla="*/ 2147483647 w 241"/>
                <a:gd name="T1" fmla="*/ 2147483647 h 295"/>
                <a:gd name="T2" fmla="*/ 2147483647 w 241"/>
                <a:gd name="T3" fmla="*/ 2147483647 h 295"/>
                <a:gd name="T4" fmla="*/ 2147483647 w 241"/>
                <a:gd name="T5" fmla="*/ 2147483647 h 295"/>
                <a:gd name="T6" fmla="*/ 2147483647 w 241"/>
                <a:gd name="T7" fmla="*/ 2147483647 h 295"/>
                <a:gd name="T8" fmla="*/ 2147483647 w 241"/>
                <a:gd name="T9" fmla="*/ 2147483647 h 295"/>
                <a:gd name="T10" fmla="*/ 2147483647 w 241"/>
                <a:gd name="T11" fmla="*/ 2147483647 h 295"/>
                <a:gd name="T12" fmla="*/ 2147483647 w 241"/>
                <a:gd name="T13" fmla="*/ 2147483647 h 295"/>
                <a:gd name="T14" fmla="*/ 2147483647 w 241"/>
                <a:gd name="T15" fmla="*/ 2147483647 h 295"/>
                <a:gd name="T16" fmla="*/ 2147483647 w 241"/>
                <a:gd name="T17" fmla="*/ 0 h 295"/>
                <a:gd name="T18" fmla="*/ 2147483647 w 241"/>
                <a:gd name="T19" fmla="*/ 2147483647 h 295"/>
                <a:gd name="T20" fmla="*/ 2147483647 w 241"/>
                <a:gd name="T21" fmla="*/ 2147483647 h 295"/>
                <a:gd name="T22" fmla="*/ 2147483647 w 241"/>
                <a:gd name="T23" fmla="*/ 2147483647 h 295"/>
                <a:gd name="T24" fmla="*/ 2147483647 w 241"/>
                <a:gd name="T25" fmla="*/ 2147483647 h 295"/>
                <a:gd name="T26" fmla="*/ 2147483647 w 241"/>
                <a:gd name="T27" fmla="*/ 2147483647 h 295"/>
                <a:gd name="T28" fmla="*/ 2147483647 w 241"/>
                <a:gd name="T29" fmla="*/ 2147483647 h 295"/>
                <a:gd name="T30" fmla="*/ 2147483647 w 241"/>
                <a:gd name="T31" fmla="*/ 2147483647 h 295"/>
                <a:gd name="T32" fmla="*/ 2147483647 w 241"/>
                <a:gd name="T33" fmla="*/ 2147483647 h 295"/>
                <a:gd name="T34" fmla="*/ 2147483647 w 241"/>
                <a:gd name="T35" fmla="*/ 2147483647 h 295"/>
                <a:gd name="T36" fmla="*/ 2147483647 w 241"/>
                <a:gd name="T37" fmla="*/ 2147483647 h 295"/>
                <a:gd name="T38" fmla="*/ 0 w 241"/>
                <a:gd name="T39" fmla="*/ 2147483647 h 295"/>
                <a:gd name="T40" fmla="*/ 2147483647 w 241"/>
                <a:gd name="T41" fmla="*/ 2147483647 h 295"/>
                <a:gd name="T42" fmla="*/ 2147483647 w 241"/>
                <a:gd name="T43" fmla="*/ 2147483647 h 295"/>
                <a:gd name="T44" fmla="*/ 2147483647 w 241"/>
                <a:gd name="T45" fmla="*/ 2147483647 h 2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1"/>
                <a:gd name="T70" fmla="*/ 0 h 295"/>
                <a:gd name="T71" fmla="*/ 241 w 241"/>
                <a:gd name="T72" fmla="*/ 295 h 2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1" h="295">
                  <a:moveTo>
                    <a:pt x="40" y="157"/>
                  </a:moveTo>
                  <a:cubicBezTo>
                    <a:pt x="67" y="207"/>
                    <a:pt x="67" y="207"/>
                    <a:pt x="67" y="207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31" y="295"/>
                    <a:pt x="31" y="295"/>
                    <a:pt x="31" y="295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2" y="225"/>
                    <a:pt x="148" y="135"/>
                    <a:pt x="159" y="124"/>
                  </a:cubicBezTo>
                  <a:cubicBezTo>
                    <a:pt x="169" y="112"/>
                    <a:pt x="230" y="49"/>
                    <a:pt x="234" y="45"/>
                  </a:cubicBezTo>
                  <a:cubicBezTo>
                    <a:pt x="239" y="40"/>
                    <a:pt x="241" y="33"/>
                    <a:pt x="235" y="23"/>
                  </a:cubicBezTo>
                  <a:cubicBezTo>
                    <a:pt x="230" y="14"/>
                    <a:pt x="224" y="0"/>
                    <a:pt x="224" y="0"/>
                  </a:cubicBezTo>
                  <a:cubicBezTo>
                    <a:pt x="224" y="0"/>
                    <a:pt x="204" y="22"/>
                    <a:pt x="199" y="26"/>
                  </a:cubicBezTo>
                  <a:cubicBezTo>
                    <a:pt x="193" y="30"/>
                    <a:pt x="114" y="89"/>
                    <a:pt x="114" y="89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27" y="137"/>
                    <a:pt x="24" y="135"/>
                  </a:cubicBezTo>
                  <a:cubicBezTo>
                    <a:pt x="21" y="133"/>
                    <a:pt x="19" y="113"/>
                    <a:pt x="19" y="113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8" y="159"/>
                    <a:pt x="4" y="160"/>
                  </a:cubicBezTo>
                  <a:cubicBezTo>
                    <a:pt x="1" y="162"/>
                    <a:pt x="3" y="167"/>
                    <a:pt x="3" y="167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3" y="182"/>
                    <a:pt x="8" y="176"/>
                  </a:cubicBezTo>
                  <a:cubicBezTo>
                    <a:pt x="13" y="170"/>
                    <a:pt x="24" y="159"/>
                    <a:pt x="27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/>
            </p:cNvSpPr>
            <p:nvPr/>
          </p:nvSpPr>
          <p:spPr bwMode="auto">
            <a:xfrm>
              <a:off x="997" y="1851"/>
              <a:ext cx="36" cy="97"/>
            </a:xfrm>
            <a:custGeom>
              <a:avLst/>
              <a:gdLst>
                <a:gd name="T0" fmla="*/ 0 w 40"/>
                <a:gd name="T1" fmla="*/ 0 h 103"/>
                <a:gd name="T2" fmla="*/ 2147483647 w 40"/>
                <a:gd name="T3" fmla="*/ 2147483647 h 103"/>
                <a:gd name="T4" fmla="*/ 2147483647 w 40"/>
                <a:gd name="T5" fmla="*/ 2147483647 h 103"/>
                <a:gd name="T6" fmla="*/ 2147483647 w 40"/>
                <a:gd name="T7" fmla="*/ 2147483647 h 103"/>
                <a:gd name="T8" fmla="*/ 2147483647 w 40"/>
                <a:gd name="T9" fmla="*/ 2147483647 h 103"/>
                <a:gd name="T10" fmla="*/ 2147483647 w 40"/>
                <a:gd name="T11" fmla="*/ 2147483647 h 103"/>
                <a:gd name="T12" fmla="*/ 2147483647 w 40"/>
                <a:gd name="T13" fmla="*/ 2147483647 h 103"/>
                <a:gd name="T14" fmla="*/ 2147483647 w 40"/>
                <a:gd name="T15" fmla="*/ 2147483647 h 103"/>
                <a:gd name="T16" fmla="*/ 2147483647 w 40"/>
                <a:gd name="T17" fmla="*/ 2147483647 h 103"/>
                <a:gd name="T18" fmla="*/ 0 w 40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103"/>
                <a:gd name="T32" fmla="*/ 40 w 40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103">
                  <a:moveTo>
                    <a:pt x="0" y="0"/>
                  </a:moveTo>
                  <a:cubicBezTo>
                    <a:pt x="0" y="0"/>
                    <a:pt x="19" y="14"/>
                    <a:pt x="22" y="26"/>
                  </a:cubicBezTo>
                  <a:cubicBezTo>
                    <a:pt x="26" y="39"/>
                    <a:pt x="36" y="69"/>
                    <a:pt x="35" y="78"/>
                  </a:cubicBezTo>
                  <a:cubicBezTo>
                    <a:pt x="35" y="87"/>
                    <a:pt x="40" y="101"/>
                    <a:pt x="40" y="101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8" y="103"/>
                    <a:pt x="30" y="79"/>
                    <a:pt x="30" y="74"/>
                  </a:cubicBezTo>
                  <a:cubicBezTo>
                    <a:pt x="30" y="70"/>
                    <a:pt x="23" y="41"/>
                    <a:pt x="23" y="41"/>
                  </a:cubicBezTo>
                  <a:cubicBezTo>
                    <a:pt x="23" y="41"/>
                    <a:pt x="17" y="22"/>
                    <a:pt x="15" y="20"/>
                  </a:cubicBezTo>
                  <a:cubicBezTo>
                    <a:pt x="13" y="17"/>
                    <a:pt x="2" y="5"/>
                    <a:pt x="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56"/>
            <p:cNvSpPr>
              <a:spLocks/>
            </p:cNvSpPr>
            <p:nvPr/>
          </p:nvSpPr>
          <p:spPr bwMode="auto">
            <a:xfrm>
              <a:off x="399" y="1479"/>
              <a:ext cx="113" cy="180"/>
            </a:xfrm>
            <a:custGeom>
              <a:avLst/>
              <a:gdLst>
                <a:gd name="T0" fmla="*/ 2147483647 w 118"/>
                <a:gd name="T1" fmla="*/ 0 h 186"/>
                <a:gd name="T2" fmla="*/ 2147483647 w 118"/>
                <a:gd name="T3" fmla="*/ 2147483647 h 186"/>
                <a:gd name="T4" fmla="*/ 2147483647 w 118"/>
                <a:gd name="T5" fmla="*/ 2147483647 h 186"/>
                <a:gd name="T6" fmla="*/ 2147483647 w 118"/>
                <a:gd name="T7" fmla="*/ 2147483647 h 186"/>
                <a:gd name="T8" fmla="*/ 2147483647 w 118"/>
                <a:gd name="T9" fmla="*/ 2147483647 h 186"/>
                <a:gd name="T10" fmla="*/ 2147483647 w 118"/>
                <a:gd name="T11" fmla="*/ 2147483647 h 186"/>
                <a:gd name="T12" fmla="*/ 2147483647 w 118"/>
                <a:gd name="T13" fmla="*/ 2147483647 h 186"/>
                <a:gd name="T14" fmla="*/ 2147483647 w 118"/>
                <a:gd name="T15" fmla="*/ 2147483647 h 186"/>
                <a:gd name="T16" fmla="*/ 0 w 118"/>
                <a:gd name="T17" fmla="*/ 2147483647 h 186"/>
                <a:gd name="T18" fmla="*/ 2147483647 w 118"/>
                <a:gd name="T19" fmla="*/ 2147483647 h 186"/>
                <a:gd name="T20" fmla="*/ 2147483647 w 118"/>
                <a:gd name="T21" fmla="*/ 2147483647 h 186"/>
                <a:gd name="T22" fmla="*/ 2147483647 w 118"/>
                <a:gd name="T23" fmla="*/ 0 h 1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186"/>
                <a:gd name="T38" fmla="*/ 118 w 118"/>
                <a:gd name="T39" fmla="*/ 186 h 1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186">
                  <a:moveTo>
                    <a:pt x="10" y="0"/>
                  </a:moveTo>
                  <a:cubicBezTo>
                    <a:pt x="10" y="0"/>
                    <a:pt x="20" y="17"/>
                    <a:pt x="23" y="17"/>
                  </a:cubicBezTo>
                  <a:cubicBezTo>
                    <a:pt x="26" y="17"/>
                    <a:pt x="37" y="35"/>
                    <a:pt x="40" y="40"/>
                  </a:cubicBezTo>
                  <a:cubicBezTo>
                    <a:pt x="43" y="44"/>
                    <a:pt x="68" y="103"/>
                    <a:pt x="72" y="107"/>
                  </a:cubicBezTo>
                  <a:cubicBezTo>
                    <a:pt x="75" y="111"/>
                    <a:pt x="92" y="148"/>
                    <a:pt x="97" y="155"/>
                  </a:cubicBezTo>
                  <a:cubicBezTo>
                    <a:pt x="102" y="161"/>
                    <a:pt x="118" y="186"/>
                    <a:pt x="118" y="186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15" y="66"/>
                    <a:pt x="19" y="60"/>
                  </a:cubicBezTo>
                  <a:cubicBezTo>
                    <a:pt x="22" y="53"/>
                    <a:pt x="19" y="29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57"/>
            <p:cNvSpPr>
              <a:spLocks/>
            </p:cNvSpPr>
            <p:nvPr/>
          </p:nvSpPr>
          <p:spPr bwMode="auto">
            <a:xfrm>
              <a:off x="1755" y="2336"/>
              <a:ext cx="124" cy="52"/>
            </a:xfrm>
            <a:custGeom>
              <a:avLst/>
              <a:gdLst>
                <a:gd name="T0" fmla="*/ 0 w 128"/>
                <a:gd name="T1" fmla="*/ 0 h 54"/>
                <a:gd name="T2" fmla="*/ 2147483647 w 128"/>
                <a:gd name="T3" fmla="*/ 2147483647 h 54"/>
                <a:gd name="T4" fmla="*/ 2147483647 w 128"/>
                <a:gd name="T5" fmla="*/ 2147483647 h 54"/>
                <a:gd name="T6" fmla="*/ 2147483647 w 128"/>
                <a:gd name="T7" fmla="*/ 2147483647 h 54"/>
                <a:gd name="T8" fmla="*/ 0 w 128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54"/>
                <a:gd name="T17" fmla="*/ 128 w 12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54">
                  <a:moveTo>
                    <a:pt x="0" y="0"/>
                  </a:moveTo>
                  <a:cubicBezTo>
                    <a:pt x="0" y="0"/>
                    <a:pt x="126" y="28"/>
                    <a:pt x="127" y="37"/>
                  </a:cubicBezTo>
                  <a:cubicBezTo>
                    <a:pt x="128" y="45"/>
                    <a:pt x="122" y="54"/>
                    <a:pt x="122" y="54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130" y="2586"/>
              <a:ext cx="780" cy="219"/>
            </a:xfrm>
            <a:custGeom>
              <a:avLst/>
              <a:gdLst>
                <a:gd name="T0" fmla="*/ 0 w 881"/>
                <a:gd name="T1" fmla="*/ 163 h 247"/>
                <a:gd name="T2" fmla="*/ 458 w 881"/>
                <a:gd name="T3" fmla="*/ 0 h 247"/>
                <a:gd name="T4" fmla="*/ 881 w 881"/>
                <a:gd name="T5" fmla="*/ 58 h 247"/>
                <a:gd name="T6" fmla="*/ 430 w 881"/>
                <a:gd name="T7" fmla="*/ 247 h 247"/>
                <a:gd name="T8" fmla="*/ 0 w 881"/>
                <a:gd name="T9" fmla="*/ 163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1"/>
                <a:gd name="T16" fmla="*/ 0 h 247"/>
                <a:gd name="T17" fmla="*/ 881 w 881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1" h="247">
                  <a:moveTo>
                    <a:pt x="0" y="163"/>
                  </a:moveTo>
                  <a:lnTo>
                    <a:pt x="458" y="0"/>
                  </a:lnTo>
                  <a:lnTo>
                    <a:pt x="881" y="58"/>
                  </a:lnTo>
                  <a:lnTo>
                    <a:pt x="430" y="247"/>
                  </a:lnTo>
                  <a:lnTo>
                    <a:pt x="0" y="163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50000">
                  <a:schemeClr val="bg1"/>
                </a:gs>
                <a:gs pos="100000">
                  <a:srgbClr val="DCDCD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152" y="3224"/>
              <a:ext cx="1906" cy="362"/>
            </a:xfrm>
            <a:custGeom>
              <a:avLst/>
              <a:gdLst>
                <a:gd name="T0" fmla="*/ 6 w 1985"/>
                <a:gd name="T1" fmla="*/ 121 h 380"/>
                <a:gd name="T2" fmla="*/ 518 w 1985"/>
                <a:gd name="T3" fmla="*/ 35 h 380"/>
                <a:gd name="T4" fmla="*/ 701 w 1985"/>
                <a:gd name="T5" fmla="*/ 0 h 380"/>
                <a:gd name="T6" fmla="*/ 739 w 1985"/>
                <a:gd name="T7" fmla="*/ 24 h 380"/>
                <a:gd name="T8" fmla="*/ 897 w 1985"/>
                <a:gd name="T9" fmla="*/ 20 h 380"/>
                <a:gd name="T10" fmla="*/ 1008 w 1985"/>
                <a:gd name="T11" fmla="*/ 16 h 380"/>
                <a:gd name="T12" fmla="*/ 1028 w 1985"/>
                <a:gd name="T13" fmla="*/ 12 h 380"/>
                <a:gd name="T14" fmla="*/ 1084 w 1985"/>
                <a:gd name="T15" fmla="*/ 48 h 380"/>
                <a:gd name="T16" fmla="*/ 1140 w 1985"/>
                <a:gd name="T17" fmla="*/ 88 h 380"/>
                <a:gd name="T18" fmla="*/ 1193 w 1985"/>
                <a:gd name="T19" fmla="*/ 174 h 380"/>
                <a:gd name="T20" fmla="*/ 1221 w 1985"/>
                <a:gd name="T21" fmla="*/ 230 h 380"/>
                <a:gd name="T22" fmla="*/ 1241 w 1985"/>
                <a:gd name="T23" fmla="*/ 220 h 380"/>
                <a:gd name="T24" fmla="*/ 1246 w 1985"/>
                <a:gd name="T25" fmla="*/ 107 h 380"/>
                <a:gd name="T26" fmla="*/ 1300 w 1985"/>
                <a:gd name="T27" fmla="*/ 107 h 380"/>
                <a:gd name="T28" fmla="*/ 1441 w 1985"/>
                <a:gd name="T29" fmla="*/ 112 h 380"/>
                <a:gd name="T30" fmla="*/ 1553 w 1985"/>
                <a:gd name="T31" fmla="*/ 110 h 380"/>
                <a:gd name="T32" fmla="*/ 1589 w 1985"/>
                <a:gd name="T33" fmla="*/ 109 h 380"/>
                <a:gd name="T34" fmla="*/ 1739 w 1985"/>
                <a:gd name="T35" fmla="*/ 128 h 380"/>
                <a:gd name="T36" fmla="*/ 1894 w 1985"/>
                <a:gd name="T37" fmla="*/ 139 h 380"/>
                <a:gd name="T38" fmla="*/ 1985 w 1985"/>
                <a:gd name="T39" fmla="*/ 363 h 380"/>
                <a:gd name="T40" fmla="*/ 1974 w 1985"/>
                <a:gd name="T41" fmla="*/ 380 h 380"/>
                <a:gd name="T42" fmla="*/ 1314 w 1985"/>
                <a:gd name="T43" fmla="*/ 328 h 380"/>
                <a:gd name="T44" fmla="*/ 1239 w 1985"/>
                <a:gd name="T45" fmla="*/ 322 h 380"/>
                <a:gd name="T46" fmla="*/ 1234 w 1985"/>
                <a:gd name="T47" fmla="*/ 313 h 380"/>
                <a:gd name="T48" fmla="*/ 1181 w 1985"/>
                <a:gd name="T49" fmla="*/ 326 h 380"/>
                <a:gd name="T50" fmla="*/ 991 w 1985"/>
                <a:gd name="T51" fmla="*/ 337 h 380"/>
                <a:gd name="T52" fmla="*/ 923 w 1985"/>
                <a:gd name="T53" fmla="*/ 344 h 380"/>
                <a:gd name="T54" fmla="*/ 866 w 1985"/>
                <a:gd name="T55" fmla="*/ 348 h 380"/>
                <a:gd name="T56" fmla="*/ 672 w 1985"/>
                <a:gd name="T57" fmla="*/ 361 h 380"/>
                <a:gd name="T58" fmla="*/ 650 w 1985"/>
                <a:gd name="T59" fmla="*/ 274 h 380"/>
                <a:gd name="T60" fmla="*/ 646 w 1985"/>
                <a:gd name="T61" fmla="*/ 247 h 380"/>
                <a:gd name="T62" fmla="*/ 569 w 1985"/>
                <a:gd name="T63" fmla="*/ 269 h 380"/>
                <a:gd name="T64" fmla="*/ 258 w 1985"/>
                <a:gd name="T65" fmla="*/ 332 h 380"/>
                <a:gd name="T66" fmla="*/ 226 w 1985"/>
                <a:gd name="T67" fmla="*/ 339 h 380"/>
                <a:gd name="T68" fmla="*/ 179 w 1985"/>
                <a:gd name="T69" fmla="*/ 306 h 380"/>
                <a:gd name="T70" fmla="*/ 48 w 1985"/>
                <a:gd name="T71" fmla="*/ 193 h 380"/>
                <a:gd name="T72" fmla="*/ 13 w 1985"/>
                <a:gd name="T73" fmla="*/ 163 h 380"/>
                <a:gd name="T74" fmla="*/ 13 w 1985"/>
                <a:gd name="T75" fmla="*/ 157 h 380"/>
                <a:gd name="T76" fmla="*/ 9 w 1985"/>
                <a:gd name="T77" fmla="*/ 151 h 380"/>
                <a:gd name="T78" fmla="*/ 10 w 1985"/>
                <a:gd name="T79" fmla="*/ 146 h 380"/>
                <a:gd name="T80" fmla="*/ 0 w 1985"/>
                <a:gd name="T81" fmla="*/ 134 h 380"/>
                <a:gd name="T82" fmla="*/ 6 w 1985"/>
                <a:gd name="T83" fmla="*/ 121 h 3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5"/>
                <a:gd name="T127" fmla="*/ 0 h 380"/>
                <a:gd name="T128" fmla="*/ 1985 w 1985"/>
                <a:gd name="T129" fmla="*/ 380 h 3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5" h="380">
                  <a:moveTo>
                    <a:pt x="6" y="121"/>
                  </a:moveTo>
                  <a:cubicBezTo>
                    <a:pt x="518" y="35"/>
                    <a:pt x="518" y="35"/>
                    <a:pt x="518" y="35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739" y="24"/>
                    <a:pt x="739" y="24"/>
                    <a:pt x="739" y="24"/>
                  </a:cubicBezTo>
                  <a:cubicBezTo>
                    <a:pt x="739" y="24"/>
                    <a:pt x="881" y="22"/>
                    <a:pt x="897" y="20"/>
                  </a:cubicBezTo>
                  <a:cubicBezTo>
                    <a:pt x="913" y="18"/>
                    <a:pt x="1004" y="17"/>
                    <a:pt x="1008" y="16"/>
                  </a:cubicBezTo>
                  <a:cubicBezTo>
                    <a:pt x="1012" y="15"/>
                    <a:pt x="1028" y="12"/>
                    <a:pt x="1028" y="12"/>
                  </a:cubicBezTo>
                  <a:cubicBezTo>
                    <a:pt x="1028" y="12"/>
                    <a:pt x="1077" y="46"/>
                    <a:pt x="1084" y="48"/>
                  </a:cubicBezTo>
                  <a:cubicBezTo>
                    <a:pt x="1090" y="49"/>
                    <a:pt x="1136" y="83"/>
                    <a:pt x="1140" y="88"/>
                  </a:cubicBezTo>
                  <a:cubicBezTo>
                    <a:pt x="1145" y="92"/>
                    <a:pt x="1164" y="113"/>
                    <a:pt x="1193" y="174"/>
                  </a:cubicBezTo>
                  <a:cubicBezTo>
                    <a:pt x="1221" y="235"/>
                    <a:pt x="1221" y="230"/>
                    <a:pt x="1221" y="230"/>
                  </a:cubicBezTo>
                  <a:cubicBezTo>
                    <a:pt x="1241" y="220"/>
                    <a:pt x="1241" y="220"/>
                    <a:pt x="1241" y="220"/>
                  </a:cubicBezTo>
                  <a:cubicBezTo>
                    <a:pt x="1246" y="107"/>
                    <a:pt x="1246" y="107"/>
                    <a:pt x="1246" y="107"/>
                  </a:cubicBezTo>
                  <a:cubicBezTo>
                    <a:pt x="1246" y="107"/>
                    <a:pt x="1290" y="107"/>
                    <a:pt x="1300" y="107"/>
                  </a:cubicBezTo>
                  <a:cubicBezTo>
                    <a:pt x="1311" y="107"/>
                    <a:pt x="1435" y="112"/>
                    <a:pt x="1441" y="112"/>
                  </a:cubicBezTo>
                  <a:cubicBezTo>
                    <a:pt x="1447" y="112"/>
                    <a:pt x="1553" y="110"/>
                    <a:pt x="1553" y="110"/>
                  </a:cubicBezTo>
                  <a:cubicBezTo>
                    <a:pt x="1553" y="110"/>
                    <a:pt x="1573" y="90"/>
                    <a:pt x="1589" y="109"/>
                  </a:cubicBezTo>
                  <a:cubicBezTo>
                    <a:pt x="1621" y="118"/>
                    <a:pt x="1734" y="128"/>
                    <a:pt x="1739" y="128"/>
                  </a:cubicBezTo>
                  <a:cubicBezTo>
                    <a:pt x="1894" y="139"/>
                    <a:pt x="1894" y="139"/>
                    <a:pt x="1894" y="139"/>
                  </a:cubicBezTo>
                  <a:cubicBezTo>
                    <a:pt x="1985" y="363"/>
                    <a:pt x="1985" y="363"/>
                    <a:pt x="1985" y="363"/>
                  </a:cubicBezTo>
                  <a:cubicBezTo>
                    <a:pt x="1974" y="380"/>
                    <a:pt x="1974" y="380"/>
                    <a:pt x="1974" y="380"/>
                  </a:cubicBezTo>
                  <a:cubicBezTo>
                    <a:pt x="1974" y="380"/>
                    <a:pt x="1395" y="318"/>
                    <a:pt x="1314" y="328"/>
                  </a:cubicBezTo>
                  <a:cubicBezTo>
                    <a:pt x="1315" y="337"/>
                    <a:pt x="1246" y="325"/>
                    <a:pt x="1239" y="322"/>
                  </a:cubicBezTo>
                  <a:cubicBezTo>
                    <a:pt x="1232" y="320"/>
                    <a:pt x="1234" y="313"/>
                    <a:pt x="1234" y="313"/>
                  </a:cubicBezTo>
                  <a:cubicBezTo>
                    <a:pt x="1234" y="313"/>
                    <a:pt x="1192" y="325"/>
                    <a:pt x="1181" y="326"/>
                  </a:cubicBezTo>
                  <a:cubicBezTo>
                    <a:pt x="1171" y="327"/>
                    <a:pt x="1023" y="337"/>
                    <a:pt x="991" y="337"/>
                  </a:cubicBezTo>
                  <a:cubicBezTo>
                    <a:pt x="959" y="336"/>
                    <a:pt x="934" y="342"/>
                    <a:pt x="923" y="344"/>
                  </a:cubicBezTo>
                  <a:cubicBezTo>
                    <a:pt x="913" y="346"/>
                    <a:pt x="866" y="348"/>
                    <a:pt x="866" y="348"/>
                  </a:cubicBezTo>
                  <a:cubicBezTo>
                    <a:pt x="672" y="361"/>
                    <a:pt x="672" y="361"/>
                    <a:pt x="672" y="361"/>
                  </a:cubicBezTo>
                  <a:cubicBezTo>
                    <a:pt x="672" y="361"/>
                    <a:pt x="647" y="295"/>
                    <a:pt x="650" y="274"/>
                  </a:cubicBezTo>
                  <a:cubicBezTo>
                    <a:pt x="653" y="254"/>
                    <a:pt x="646" y="247"/>
                    <a:pt x="646" y="247"/>
                  </a:cubicBezTo>
                  <a:cubicBezTo>
                    <a:pt x="646" y="247"/>
                    <a:pt x="584" y="264"/>
                    <a:pt x="569" y="269"/>
                  </a:cubicBezTo>
                  <a:cubicBezTo>
                    <a:pt x="555" y="274"/>
                    <a:pt x="267" y="329"/>
                    <a:pt x="258" y="332"/>
                  </a:cubicBezTo>
                  <a:cubicBezTo>
                    <a:pt x="249" y="334"/>
                    <a:pt x="235" y="338"/>
                    <a:pt x="226" y="339"/>
                  </a:cubicBezTo>
                  <a:cubicBezTo>
                    <a:pt x="218" y="339"/>
                    <a:pt x="188" y="315"/>
                    <a:pt x="179" y="306"/>
                  </a:cubicBezTo>
                  <a:cubicBezTo>
                    <a:pt x="170" y="298"/>
                    <a:pt x="48" y="193"/>
                    <a:pt x="48" y="19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0" y="134"/>
                    <a:pt x="0" y="134"/>
                    <a:pt x="0" y="134"/>
                  </a:cubicBezTo>
                  <a:lnTo>
                    <a:pt x="6" y="121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50000">
                  <a:schemeClr val="bg1"/>
                </a:gs>
                <a:gs pos="100000">
                  <a:srgbClr val="DCDCD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latin typeface="Arial" charset="0"/>
                <a:cs typeface="Arial" charset="0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65" y="3172"/>
              <a:ext cx="1107" cy="419"/>
            </a:xfrm>
            <a:custGeom>
              <a:avLst/>
              <a:gdLst>
                <a:gd name="T0" fmla="*/ 2147483647 w 1153"/>
                <a:gd name="T1" fmla="*/ 2147483647 h 435"/>
                <a:gd name="T2" fmla="*/ 0 w 1153"/>
                <a:gd name="T3" fmla="*/ 2147483647 h 435"/>
                <a:gd name="T4" fmla="*/ 2147483647 w 1153"/>
                <a:gd name="T5" fmla="*/ 2147483647 h 435"/>
                <a:gd name="T6" fmla="*/ 2147483647 w 1153"/>
                <a:gd name="T7" fmla="*/ 2147483647 h 435"/>
                <a:gd name="T8" fmla="*/ 2147483647 w 1153"/>
                <a:gd name="T9" fmla="*/ 2147483647 h 435"/>
                <a:gd name="T10" fmla="*/ 2147483647 w 1153"/>
                <a:gd name="T11" fmla="*/ 2147483647 h 435"/>
                <a:gd name="T12" fmla="*/ 2147483647 w 1153"/>
                <a:gd name="T13" fmla="*/ 2147483647 h 435"/>
                <a:gd name="T14" fmla="*/ 2147483647 w 1153"/>
                <a:gd name="T15" fmla="*/ 2147483647 h 435"/>
                <a:gd name="T16" fmla="*/ 2147483647 w 1153"/>
                <a:gd name="T17" fmla="*/ 2147483647 h 435"/>
                <a:gd name="T18" fmla="*/ 2147483647 w 1153"/>
                <a:gd name="T19" fmla="*/ 0 h 435"/>
                <a:gd name="T20" fmla="*/ 2147483647 w 1153"/>
                <a:gd name="T21" fmla="*/ 2147483647 h 435"/>
                <a:gd name="T22" fmla="*/ 2147483647 w 1153"/>
                <a:gd name="T23" fmla="*/ 2147483647 h 4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3"/>
                <a:gd name="T37" fmla="*/ 0 h 435"/>
                <a:gd name="T38" fmla="*/ 1153 w 1153"/>
                <a:gd name="T39" fmla="*/ 435 h 4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3" h="435">
                  <a:moveTo>
                    <a:pt x="838" y="9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86" y="432"/>
                    <a:pt x="86" y="432"/>
                    <a:pt x="86" y="432"/>
                  </a:cubicBezTo>
                  <a:cubicBezTo>
                    <a:pt x="86" y="432"/>
                    <a:pt x="117" y="435"/>
                    <a:pt x="120" y="435"/>
                  </a:cubicBezTo>
                  <a:cubicBezTo>
                    <a:pt x="123" y="435"/>
                    <a:pt x="258" y="416"/>
                    <a:pt x="258" y="416"/>
                  </a:cubicBezTo>
                  <a:cubicBezTo>
                    <a:pt x="1000" y="282"/>
                    <a:pt x="1000" y="282"/>
                    <a:pt x="1000" y="282"/>
                  </a:cubicBezTo>
                  <a:cubicBezTo>
                    <a:pt x="1153" y="254"/>
                    <a:pt x="1153" y="254"/>
                    <a:pt x="1153" y="254"/>
                  </a:cubicBezTo>
                  <a:cubicBezTo>
                    <a:pt x="1153" y="254"/>
                    <a:pt x="1142" y="264"/>
                    <a:pt x="1131" y="251"/>
                  </a:cubicBezTo>
                  <a:cubicBezTo>
                    <a:pt x="1121" y="237"/>
                    <a:pt x="978" y="72"/>
                    <a:pt x="978" y="72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838" y="7"/>
                    <a:pt x="838" y="7"/>
                    <a:pt x="838" y="7"/>
                  </a:cubicBezTo>
                  <a:lnTo>
                    <a:pt x="838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140" y="2981"/>
              <a:ext cx="1906" cy="364"/>
            </a:xfrm>
            <a:custGeom>
              <a:avLst/>
              <a:gdLst>
                <a:gd name="T0" fmla="*/ 2147483647 w 1985"/>
                <a:gd name="T1" fmla="*/ 2147483647 h 380"/>
                <a:gd name="T2" fmla="*/ 2147483647 w 1985"/>
                <a:gd name="T3" fmla="*/ 2147483647 h 380"/>
                <a:gd name="T4" fmla="*/ 2147483647 w 1985"/>
                <a:gd name="T5" fmla="*/ 0 h 380"/>
                <a:gd name="T6" fmla="*/ 2147483647 w 1985"/>
                <a:gd name="T7" fmla="*/ 2147483647 h 380"/>
                <a:gd name="T8" fmla="*/ 2147483647 w 1985"/>
                <a:gd name="T9" fmla="*/ 2147483647 h 380"/>
                <a:gd name="T10" fmla="*/ 2147483647 w 1985"/>
                <a:gd name="T11" fmla="*/ 2147483647 h 380"/>
                <a:gd name="T12" fmla="*/ 2147483647 w 1985"/>
                <a:gd name="T13" fmla="*/ 2147483647 h 380"/>
                <a:gd name="T14" fmla="*/ 2147483647 w 1985"/>
                <a:gd name="T15" fmla="*/ 2147483647 h 380"/>
                <a:gd name="T16" fmla="*/ 2147483647 w 1985"/>
                <a:gd name="T17" fmla="*/ 2147483647 h 380"/>
                <a:gd name="T18" fmla="*/ 2147483647 w 1985"/>
                <a:gd name="T19" fmla="*/ 2147483647 h 380"/>
                <a:gd name="T20" fmla="*/ 2147483647 w 1985"/>
                <a:gd name="T21" fmla="*/ 2147483647 h 380"/>
                <a:gd name="T22" fmla="*/ 2147483647 w 1985"/>
                <a:gd name="T23" fmla="*/ 2147483647 h 380"/>
                <a:gd name="T24" fmla="*/ 2147483647 w 1985"/>
                <a:gd name="T25" fmla="*/ 2147483647 h 380"/>
                <a:gd name="T26" fmla="*/ 2147483647 w 1985"/>
                <a:gd name="T27" fmla="*/ 2147483647 h 380"/>
                <a:gd name="T28" fmla="*/ 2147483647 w 1985"/>
                <a:gd name="T29" fmla="*/ 2147483647 h 380"/>
                <a:gd name="T30" fmla="*/ 2147483647 w 1985"/>
                <a:gd name="T31" fmla="*/ 2147483647 h 380"/>
                <a:gd name="T32" fmla="*/ 2147483647 w 1985"/>
                <a:gd name="T33" fmla="*/ 2147483647 h 380"/>
                <a:gd name="T34" fmla="*/ 2147483647 w 1985"/>
                <a:gd name="T35" fmla="*/ 2147483647 h 380"/>
                <a:gd name="T36" fmla="*/ 2147483647 w 1985"/>
                <a:gd name="T37" fmla="*/ 2147483647 h 380"/>
                <a:gd name="T38" fmla="*/ 2147483647 w 1985"/>
                <a:gd name="T39" fmla="*/ 2147483647 h 380"/>
                <a:gd name="T40" fmla="*/ 2147483647 w 1985"/>
                <a:gd name="T41" fmla="*/ 2147483647 h 380"/>
                <a:gd name="T42" fmla="*/ 2147483647 w 1985"/>
                <a:gd name="T43" fmla="*/ 2147483647 h 380"/>
                <a:gd name="T44" fmla="*/ 2147483647 w 1985"/>
                <a:gd name="T45" fmla="*/ 2147483647 h 380"/>
                <a:gd name="T46" fmla="*/ 2147483647 w 1985"/>
                <a:gd name="T47" fmla="*/ 2147483647 h 380"/>
                <a:gd name="T48" fmla="*/ 2147483647 w 1985"/>
                <a:gd name="T49" fmla="*/ 2147483647 h 380"/>
                <a:gd name="T50" fmla="*/ 2147483647 w 1985"/>
                <a:gd name="T51" fmla="*/ 2147483647 h 380"/>
                <a:gd name="T52" fmla="*/ 2147483647 w 1985"/>
                <a:gd name="T53" fmla="*/ 2147483647 h 380"/>
                <a:gd name="T54" fmla="*/ 2147483647 w 1985"/>
                <a:gd name="T55" fmla="*/ 2147483647 h 380"/>
                <a:gd name="T56" fmla="*/ 2147483647 w 1985"/>
                <a:gd name="T57" fmla="*/ 2147483647 h 380"/>
                <a:gd name="T58" fmla="*/ 2147483647 w 1985"/>
                <a:gd name="T59" fmla="*/ 2147483647 h 380"/>
                <a:gd name="T60" fmla="*/ 2147483647 w 1985"/>
                <a:gd name="T61" fmla="*/ 2147483647 h 380"/>
                <a:gd name="T62" fmla="*/ 2147483647 w 1985"/>
                <a:gd name="T63" fmla="*/ 2147483647 h 380"/>
                <a:gd name="T64" fmla="*/ 2147483647 w 1985"/>
                <a:gd name="T65" fmla="*/ 2147483647 h 380"/>
                <a:gd name="T66" fmla="*/ 2147483647 w 1985"/>
                <a:gd name="T67" fmla="*/ 2147483647 h 380"/>
                <a:gd name="T68" fmla="*/ 2147483647 w 1985"/>
                <a:gd name="T69" fmla="*/ 2147483647 h 380"/>
                <a:gd name="T70" fmla="*/ 2147483647 w 1985"/>
                <a:gd name="T71" fmla="*/ 2147483647 h 380"/>
                <a:gd name="T72" fmla="*/ 2147483647 w 1985"/>
                <a:gd name="T73" fmla="*/ 2147483647 h 380"/>
                <a:gd name="T74" fmla="*/ 2147483647 w 1985"/>
                <a:gd name="T75" fmla="*/ 2147483647 h 380"/>
                <a:gd name="T76" fmla="*/ 2147483647 w 1985"/>
                <a:gd name="T77" fmla="*/ 2147483647 h 380"/>
                <a:gd name="T78" fmla="*/ 2147483647 w 1985"/>
                <a:gd name="T79" fmla="*/ 2147483647 h 380"/>
                <a:gd name="T80" fmla="*/ 0 w 1985"/>
                <a:gd name="T81" fmla="*/ 2147483647 h 380"/>
                <a:gd name="T82" fmla="*/ 2147483647 w 1985"/>
                <a:gd name="T83" fmla="*/ 2147483647 h 3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5"/>
                <a:gd name="T127" fmla="*/ 0 h 380"/>
                <a:gd name="T128" fmla="*/ 1985 w 1985"/>
                <a:gd name="T129" fmla="*/ 380 h 3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5" h="380">
                  <a:moveTo>
                    <a:pt x="6" y="121"/>
                  </a:moveTo>
                  <a:cubicBezTo>
                    <a:pt x="518" y="35"/>
                    <a:pt x="518" y="35"/>
                    <a:pt x="518" y="35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739" y="24"/>
                    <a:pt x="739" y="24"/>
                    <a:pt x="739" y="24"/>
                  </a:cubicBezTo>
                  <a:cubicBezTo>
                    <a:pt x="739" y="24"/>
                    <a:pt x="881" y="22"/>
                    <a:pt x="897" y="20"/>
                  </a:cubicBezTo>
                  <a:cubicBezTo>
                    <a:pt x="913" y="18"/>
                    <a:pt x="1004" y="17"/>
                    <a:pt x="1008" y="16"/>
                  </a:cubicBezTo>
                  <a:cubicBezTo>
                    <a:pt x="1012" y="15"/>
                    <a:pt x="1028" y="12"/>
                    <a:pt x="1028" y="12"/>
                  </a:cubicBezTo>
                  <a:cubicBezTo>
                    <a:pt x="1028" y="12"/>
                    <a:pt x="1077" y="46"/>
                    <a:pt x="1084" y="48"/>
                  </a:cubicBezTo>
                  <a:cubicBezTo>
                    <a:pt x="1090" y="49"/>
                    <a:pt x="1136" y="83"/>
                    <a:pt x="1140" y="88"/>
                  </a:cubicBezTo>
                  <a:cubicBezTo>
                    <a:pt x="1145" y="92"/>
                    <a:pt x="1164" y="113"/>
                    <a:pt x="1193" y="174"/>
                  </a:cubicBezTo>
                  <a:cubicBezTo>
                    <a:pt x="1221" y="235"/>
                    <a:pt x="1221" y="230"/>
                    <a:pt x="1221" y="230"/>
                  </a:cubicBezTo>
                  <a:cubicBezTo>
                    <a:pt x="1241" y="220"/>
                    <a:pt x="1241" y="220"/>
                    <a:pt x="1241" y="220"/>
                  </a:cubicBezTo>
                  <a:cubicBezTo>
                    <a:pt x="1246" y="107"/>
                    <a:pt x="1246" y="107"/>
                    <a:pt x="1246" y="107"/>
                  </a:cubicBezTo>
                  <a:cubicBezTo>
                    <a:pt x="1246" y="107"/>
                    <a:pt x="1290" y="107"/>
                    <a:pt x="1300" y="107"/>
                  </a:cubicBezTo>
                  <a:cubicBezTo>
                    <a:pt x="1311" y="107"/>
                    <a:pt x="1435" y="112"/>
                    <a:pt x="1441" y="112"/>
                  </a:cubicBezTo>
                  <a:cubicBezTo>
                    <a:pt x="1447" y="112"/>
                    <a:pt x="1553" y="110"/>
                    <a:pt x="1553" y="110"/>
                  </a:cubicBezTo>
                  <a:cubicBezTo>
                    <a:pt x="1553" y="110"/>
                    <a:pt x="1573" y="90"/>
                    <a:pt x="1589" y="109"/>
                  </a:cubicBezTo>
                  <a:cubicBezTo>
                    <a:pt x="1621" y="118"/>
                    <a:pt x="1734" y="128"/>
                    <a:pt x="1739" y="128"/>
                  </a:cubicBezTo>
                  <a:cubicBezTo>
                    <a:pt x="1894" y="139"/>
                    <a:pt x="1894" y="139"/>
                    <a:pt x="1894" y="139"/>
                  </a:cubicBezTo>
                  <a:cubicBezTo>
                    <a:pt x="1985" y="363"/>
                    <a:pt x="1985" y="363"/>
                    <a:pt x="1985" y="363"/>
                  </a:cubicBezTo>
                  <a:cubicBezTo>
                    <a:pt x="1974" y="380"/>
                    <a:pt x="1974" y="380"/>
                    <a:pt x="1974" y="380"/>
                  </a:cubicBezTo>
                  <a:cubicBezTo>
                    <a:pt x="1974" y="380"/>
                    <a:pt x="1395" y="318"/>
                    <a:pt x="1314" y="328"/>
                  </a:cubicBezTo>
                  <a:cubicBezTo>
                    <a:pt x="1315" y="337"/>
                    <a:pt x="1246" y="325"/>
                    <a:pt x="1239" y="322"/>
                  </a:cubicBezTo>
                  <a:cubicBezTo>
                    <a:pt x="1232" y="320"/>
                    <a:pt x="1234" y="313"/>
                    <a:pt x="1234" y="313"/>
                  </a:cubicBezTo>
                  <a:cubicBezTo>
                    <a:pt x="1234" y="313"/>
                    <a:pt x="1192" y="325"/>
                    <a:pt x="1181" y="326"/>
                  </a:cubicBezTo>
                  <a:cubicBezTo>
                    <a:pt x="1171" y="327"/>
                    <a:pt x="1023" y="337"/>
                    <a:pt x="991" y="337"/>
                  </a:cubicBezTo>
                  <a:cubicBezTo>
                    <a:pt x="959" y="336"/>
                    <a:pt x="934" y="342"/>
                    <a:pt x="923" y="344"/>
                  </a:cubicBezTo>
                  <a:cubicBezTo>
                    <a:pt x="913" y="346"/>
                    <a:pt x="866" y="348"/>
                    <a:pt x="866" y="348"/>
                  </a:cubicBezTo>
                  <a:cubicBezTo>
                    <a:pt x="672" y="361"/>
                    <a:pt x="672" y="361"/>
                    <a:pt x="672" y="361"/>
                  </a:cubicBezTo>
                  <a:cubicBezTo>
                    <a:pt x="672" y="361"/>
                    <a:pt x="647" y="295"/>
                    <a:pt x="650" y="274"/>
                  </a:cubicBezTo>
                  <a:cubicBezTo>
                    <a:pt x="653" y="254"/>
                    <a:pt x="646" y="247"/>
                    <a:pt x="646" y="247"/>
                  </a:cubicBezTo>
                  <a:cubicBezTo>
                    <a:pt x="646" y="247"/>
                    <a:pt x="584" y="264"/>
                    <a:pt x="569" y="269"/>
                  </a:cubicBezTo>
                  <a:cubicBezTo>
                    <a:pt x="555" y="274"/>
                    <a:pt x="267" y="329"/>
                    <a:pt x="258" y="332"/>
                  </a:cubicBezTo>
                  <a:cubicBezTo>
                    <a:pt x="249" y="334"/>
                    <a:pt x="235" y="338"/>
                    <a:pt x="226" y="339"/>
                  </a:cubicBezTo>
                  <a:cubicBezTo>
                    <a:pt x="218" y="339"/>
                    <a:pt x="188" y="315"/>
                    <a:pt x="179" y="306"/>
                  </a:cubicBezTo>
                  <a:cubicBezTo>
                    <a:pt x="170" y="298"/>
                    <a:pt x="48" y="193"/>
                    <a:pt x="48" y="19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0" y="134"/>
                    <a:pt x="0" y="134"/>
                    <a:pt x="0" y="134"/>
                  </a:cubicBezTo>
                  <a:lnTo>
                    <a:pt x="6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907" y="3035"/>
              <a:ext cx="273" cy="133"/>
            </a:xfrm>
            <a:custGeom>
              <a:avLst/>
              <a:gdLst>
                <a:gd name="T0" fmla="*/ 2147483647 w 283"/>
                <a:gd name="T1" fmla="*/ 2147483647 h 139"/>
                <a:gd name="T2" fmla="*/ 2147483647 w 283"/>
                <a:gd name="T3" fmla="*/ 2147483647 h 139"/>
                <a:gd name="T4" fmla="*/ 2147483647 w 283"/>
                <a:gd name="T5" fmla="*/ 0 h 139"/>
                <a:gd name="T6" fmla="*/ 2147483647 w 283"/>
                <a:gd name="T7" fmla="*/ 2147483647 h 139"/>
                <a:gd name="T8" fmla="*/ 0 w 283"/>
                <a:gd name="T9" fmla="*/ 2147483647 h 139"/>
                <a:gd name="T10" fmla="*/ 2147483647 w 283"/>
                <a:gd name="T11" fmla="*/ 2147483647 h 139"/>
                <a:gd name="T12" fmla="*/ 2147483647 w 283"/>
                <a:gd name="T13" fmla="*/ 2147483647 h 139"/>
                <a:gd name="T14" fmla="*/ 2147483647 w 283"/>
                <a:gd name="T15" fmla="*/ 2147483647 h 139"/>
                <a:gd name="T16" fmla="*/ 2147483647 w 283"/>
                <a:gd name="T17" fmla="*/ 2147483647 h 139"/>
                <a:gd name="T18" fmla="*/ 2147483647 w 283"/>
                <a:gd name="T19" fmla="*/ 2147483647 h 139"/>
                <a:gd name="T20" fmla="*/ 2147483647 w 283"/>
                <a:gd name="T21" fmla="*/ 2147483647 h 139"/>
                <a:gd name="T22" fmla="*/ 2147483647 w 283"/>
                <a:gd name="T23" fmla="*/ 2147483647 h 139"/>
                <a:gd name="T24" fmla="*/ 2147483647 w 283"/>
                <a:gd name="T25" fmla="*/ 2147483647 h 139"/>
                <a:gd name="T26" fmla="*/ 2147483647 w 283"/>
                <a:gd name="T27" fmla="*/ 2147483647 h 139"/>
                <a:gd name="T28" fmla="*/ 2147483647 w 283"/>
                <a:gd name="T29" fmla="*/ 2147483647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3"/>
                <a:gd name="T46" fmla="*/ 0 h 139"/>
                <a:gd name="T47" fmla="*/ 283 w 283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3" h="139">
                  <a:moveTo>
                    <a:pt x="241" y="25"/>
                  </a:moveTo>
                  <a:cubicBezTo>
                    <a:pt x="159" y="3"/>
                    <a:pt x="159" y="3"/>
                    <a:pt x="159" y="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134" y="139"/>
                    <a:pt x="139" y="139"/>
                  </a:cubicBezTo>
                  <a:cubicBezTo>
                    <a:pt x="144" y="139"/>
                    <a:pt x="200" y="103"/>
                    <a:pt x="200" y="103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3" y="42"/>
                    <a:pt x="283" y="42"/>
                    <a:pt x="283" y="42"/>
                  </a:cubicBezTo>
                  <a:lnTo>
                    <a:pt x="241" y="25"/>
                  </a:lnTo>
                  <a:close/>
                  <a:moveTo>
                    <a:pt x="152" y="99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165" y="90"/>
                    <a:pt x="165" y="90"/>
                    <a:pt x="165" y="90"/>
                  </a:cubicBezTo>
                  <a:lnTo>
                    <a:pt x="152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13"/>
          <p:cNvSpPr>
            <a:spLocks noChangeArrowheads="1"/>
          </p:cNvSpPr>
          <p:nvPr/>
        </p:nvSpPr>
        <p:spPr bwMode="gray">
          <a:xfrm>
            <a:off x="358586" y="1548000"/>
            <a:ext cx="8461414" cy="432000"/>
          </a:xfrm>
          <a:prstGeom prst="rect">
            <a:avLst/>
          </a:prstGeom>
          <a:gradFill rotWithShape="1"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ro-RO" b="1" dirty="0">
                <a:solidFill>
                  <a:schemeClr val="bg1"/>
                </a:solidFill>
              </a:rPr>
              <a:t>biective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gray">
          <a:xfrm>
            <a:off x="3060000" y="2016000"/>
            <a:ext cx="5760000" cy="339384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tIns="91440" bIns="91440"/>
          <a:lstStyle/>
          <a:p>
            <a:pPr marL="190500" indent="-190500" algn="just">
              <a:spcBef>
                <a:spcPts val="1200"/>
              </a:spcBef>
              <a:spcAft>
                <a:spcPts val="0"/>
              </a:spcAft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500" dirty="0" smtClean="0"/>
              <a:t>Noul sistem să poată procesa şi actualele formate de mesaje pentru plăţile în lei, pe o perioadă determinată</a:t>
            </a:r>
          </a:p>
          <a:p>
            <a:pPr marL="190500" indent="-190500" algn="just">
              <a:spcBef>
                <a:spcPts val="1200"/>
              </a:spcBef>
              <a:spcAft>
                <a:spcPts val="0"/>
              </a:spcAft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500" dirty="0" smtClean="0"/>
              <a:t>Pentru bănci sistemul să ofere îmbunătăţiri ale actualelor funcţionalităţi, să proceseze mesaje în format SEPA, să asigure conversia mesajelor CT </a:t>
            </a:r>
            <a:r>
              <a:rPr lang="ro-RO" sz="1500" dirty="0" smtClean="0">
                <a:sym typeface="Symbol"/>
              </a:rPr>
              <a:t> SCT</a:t>
            </a:r>
          </a:p>
          <a:p>
            <a:pPr marL="190500" indent="-190500" algn="just">
              <a:spcBef>
                <a:spcPts val="1200"/>
              </a:spcBef>
              <a:spcAft>
                <a:spcPts val="0"/>
              </a:spcAft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500" dirty="0" smtClean="0">
                <a:sym typeface="Symbol"/>
              </a:rPr>
              <a:t>Corporaţiile să poată utiliza noile scheme de debitare directă, SEPA DD (B2C şi B2B)</a:t>
            </a:r>
            <a:endParaRPr lang="en-US" sz="1500" dirty="0"/>
          </a:p>
          <a:p>
            <a:pPr marL="190500" indent="-190500" algn="just">
              <a:spcBef>
                <a:spcPts val="1200"/>
              </a:spcBef>
              <a:spcAft>
                <a:spcPts val="0"/>
              </a:spcAft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500" b="0" dirty="0" smtClean="0">
                <a:solidFill>
                  <a:schemeClr val="tx1"/>
                </a:solidFill>
              </a:rPr>
              <a:t>Băncile şi Casa de Compensare să fie pregătite pentru trecerea lină la EURO, prin utilizarea aceluiaşi sistem, cu altă monedă</a:t>
            </a:r>
          </a:p>
          <a:p>
            <a:pPr marL="190500" indent="-190500" algn="just">
              <a:spcBef>
                <a:spcPts val="1200"/>
              </a:spcBef>
              <a:spcAft>
                <a:spcPts val="0"/>
              </a:spcAft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500" dirty="0" smtClean="0"/>
              <a:t>Costul implementării să se menţină la un nivel redus, atât pentru TransFonD, cât şi pentru participanţi</a:t>
            </a:r>
            <a:endParaRPr lang="ro-RO" sz="1500" b="0" dirty="0" smtClean="0">
              <a:solidFill>
                <a:schemeClr val="tx1"/>
              </a:solidFill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6278" y="6610350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7"/>
          <p:cNvSpPr txBox="1">
            <a:spLocks noChangeArrowheads="1"/>
          </p:cNvSpPr>
          <p:nvPr/>
        </p:nvSpPr>
        <p:spPr bwMode="gray">
          <a:xfrm>
            <a:off x="-5442" y="220665"/>
            <a:ext cx="6701518" cy="647700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de-DE"/>
            </a:defPPr>
            <a:lvl1pPr marL="335325" indent="-514350">
              <a:spcBef>
                <a:spcPts val="2400"/>
              </a:spcBef>
              <a:buClr>
                <a:srgbClr val="4C7013"/>
              </a:buClr>
              <a:defRPr sz="2800" b="1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o-RO" dirty="0"/>
              <a:t>Programul </a:t>
            </a:r>
            <a:r>
              <a:rPr lang="ro-RO" dirty="0" smtClean="0"/>
              <a:t>SEPA TransFonD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9408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66799" y="4324350"/>
            <a:ext cx="7010401" cy="895350"/>
          </a:xfrm>
          <a:prstGeom prst="roundRect">
            <a:avLst/>
          </a:prstGeom>
          <a:gradFill>
            <a:gsLst>
              <a:gs pos="0">
                <a:schemeClr val="bg1"/>
              </a:gs>
              <a:gs pos="49000">
                <a:schemeClr val="bg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66800" y="2771775"/>
            <a:ext cx="5381625" cy="895350"/>
          </a:xfrm>
          <a:prstGeom prst="roundRect">
            <a:avLst/>
          </a:prstGeom>
          <a:gradFill>
            <a:gsLst>
              <a:gs pos="0">
                <a:schemeClr val="bg1"/>
              </a:gs>
              <a:gs pos="49000">
                <a:schemeClr val="bg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4133" y="2023852"/>
            <a:ext cx="8524875" cy="42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8000" lvl="1" indent="-288000" algn="just">
              <a:spcBef>
                <a:spcPts val="12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800" dirty="0" smtClean="0"/>
              <a:t>Formatul </a:t>
            </a:r>
            <a:r>
              <a:rPr lang="ro-RO" sz="1800" dirty="0"/>
              <a:t>actual </a:t>
            </a:r>
            <a:r>
              <a:rPr lang="ro-RO" sz="1800" dirty="0" smtClean="0"/>
              <a:t>şi format </a:t>
            </a:r>
            <a:r>
              <a:rPr lang="ro-RO" sz="1800" dirty="0"/>
              <a:t>SEPA</a:t>
            </a:r>
          </a:p>
          <a:p>
            <a:pPr marL="288000" lvl="1" indent="-288000" algn="just">
              <a:spcBef>
                <a:spcPts val="12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800" dirty="0"/>
              <a:t>Un participant va putea alege să utilizeze:</a:t>
            </a:r>
          </a:p>
          <a:p>
            <a:pPr marL="1080000" lvl="1" indent="-288000" algn="just">
              <a:spcBef>
                <a:spcPts val="60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sz="1400" dirty="0"/>
              <a:t>CT sau SCT (numai una </a:t>
            </a:r>
            <a:r>
              <a:rPr lang="ro-RO" sz="1400" dirty="0" smtClean="0"/>
              <a:t>dintre </a:t>
            </a:r>
            <a:r>
              <a:rPr lang="ro-RO" sz="1400" dirty="0"/>
              <a:t>scheme, nu ambele simultan)</a:t>
            </a:r>
          </a:p>
          <a:p>
            <a:pPr marL="1080000" lvl="1" indent="-288000" algn="just">
              <a:spcBef>
                <a:spcPts val="60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sz="1400" dirty="0"/>
              <a:t>DD şi</a:t>
            </a:r>
            <a:r>
              <a:rPr lang="en-US" sz="1400" dirty="0"/>
              <a:t>/</a:t>
            </a:r>
            <a:r>
              <a:rPr lang="ro-RO" sz="1400" dirty="0"/>
              <a:t> sau SDD</a:t>
            </a:r>
            <a:r>
              <a:rPr lang="en-US" sz="1400" dirty="0"/>
              <a:t> </a:t>
            </a:r>
            <a:r>
              <a:rPr lang="ro-RO" sz="1400" dirty="0"/>
              <a:t>(dacă are acest produs în portofoliu)</a:t>
            </a:r>
            <a:endParaRPr lang="en-US" sz="1400" dirty="0"/>
          </a:p>
          <a:p>
            <a:pPr marL="1080000" lvl="1" indent="-288000" algn="just">
              <a:spcBef>
                <a:spcPts val="60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en-US" sz="1400" dirty="0" smtClean="0"/>
              <a:t>ID</a:t>
            </a:r>
            <a:r>
              <a:rPr lang="ro-RO" sz="1400" dirty="0" smtClean="0"/>
              <a:t> (cecuri, bilete la ordin şi cambii)</a:t>
            </a:r>
          </a:p>
          <a:p>
            <a:pPr marL="288000" lvl="1" indent="-288000" algn="just">
              <a:spcBef>
                <a:spcPts val="12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800" dirty="0"/>
              <a:t>Aplicația va converti mesajele OP şi OP de returnare a unei plăți în mesaje în format </a:t>
            </a:r>
            <a:r>
              <a:rPr lang="ro-RO" sz="1800" b="1" dirty="0"/>
              <a:t>S</a:t>
            </a:r>
            <a:r>
              <a:rPr lang="ro-RO" sz="1800" dirty="0"/>
              <a:t>EPA </a:t>
            </a:r>
            <a:r>
              <a:rPr lang="ro-RO" sz="1800" b="1" dirty="0"/>
              <a:t>C</a:t>
            </a:r>
            <a:r>
              <a:rPr lang="ro-RO" sz="1800" dirty="0"/>
              <a:t>redit </a:t>
            </a:r>
            <a:r>
              <a:rPr lang="ro-RO" sz="1800" b="1" dirty="0"/>
              <a:t>T</a:t>
            </a:r>
            <a:r>
              <a:rPr lang="ro-RO" sz="1800" dirty="0"/>
              <a:t>ransfer, în cazul în care:</a:t>
            </a:r>
            <a:endParaRPr lang="en-US" sz="1800" dirty="0"/>
          </a:p>
          <a:p>
            <a:pPr marL="1080000" lvl="1" indent="-288000" algn="just">
              <a:spcBef>
                <a:spcPts val="60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sz="1400" dirty="0"/>
              <a:t>banca destinatară utilizează mesaje SEPA</a:t>
            </a:r>
          </a:p>
          <a:p>
            <a:pPr marL="182562" lvl="1" indent="0" algn="just">
              <a:spcBef>
                <a:spcPts val="300"/>
              </a:spcBef>
              <a:buNone/>
            </a:pPr>
            <a:r>
              <a:rPr lang="ro-RO" sz="1400" dirty="0" smtClean="0"/>
              <a:t>		sau</a:t>
            </a:r>
            <a:r>
              <a:rPr lang="ro-RO" sz="1400" dirty="0"/>
              <a:t>, invers</a:t>
            </a:r>
            <a:r>
              <a:rPr lang="ro-RO" sz="1400" dirty="0" smtClean="0"/>
              <a:t>:</a:t>
            </a:r>
            <a:endParaRPr lang="en-US" sz="1400" dirty="0"/>
          </a:p>
          <a:p>
            <a:pPr marL="1080000" lvl="1" indent="-288000" algn="just">
              <a:spcBef>
                <a:spcPts val="600"/>
              </a:spcBef>
              <a:buClr>
                <a:srgbClr val="4C7013"/>
              </a:buClr>
              <a:buFont typeface="Wingdings" pitchFamily="2" charset="2"/>
              <a:buChar char="Ø"/>
            </a:pPr>
            <a:r>
              <a:rPr lang="ro-RO" sz="1400" dirty="0"/>
              <a:t>banca inițiatoare utilizează SCT, iar banca destinatară folosește formatul actual CT</a:t>
            </a:r>
          </a:p>
          <a:p>
            <a:pPr marL="288000" lvl="1" indent="-288000" algn="just">
              <a:spcBef>
                <a:spcPts val="12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800" dirty="0" smtClean="0"/>
              <a:t>Aplicația </a:t>
            </a:r>
            <a:r>
              <a:rPr lang="ro-RO" sz="1800" dirty="0"/>
              <a:t>va putea procesa și mesaje transmise în numele participanților indirecți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gray">
          <a:xfrm>
            <a:off x="404132" y="696914"/>
            <a:ext cx="8524875" cy="417511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de-DE"/>
            </a:defPPr>
            <a:lvl1pPr marL="335325" indent="-514350">
              <a:spcBef>
                <a:spcPts val="2400"/>
              </a:spcBef>
              <a:buClr>
                <a:srgbClr val="4C7013"/>
              </a:buClr>
              <a:defRPr sz="2800" b="1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o-RO" dirty="0"/>
              <a:t>SEPA RON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gray">
          <a:xfrm>
            <a:off x="404131" y="1290825"/>
            <a:ext cx="8524875" cy="432000"/>
          </a:xfrm>
          <a:prstGeom prst="rect">
            <a:avLst/>
          </a:prstGeom>
          <a:gradFill rotWithShape="1"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ro-RO" b="1" dirty="0">
                <a:solidFill>
                  <a:schemeClr val="bg1"/>
                </a:solidFill>
              </a:rPr>
              <a:t>Caracteristicile noului </a:t>
            </a:r>
            <a:r>
              <a:rPr lang="ro-RO" b="1" dirty="0" smtClean="0">
                <a:solidFill>
                  <a:schemeClr val="bg1"/>
                </a:solidFill>
              </a:rPr>
              <a:t>sistem SENT (SEPA ACH)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6278" y="6610350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001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gray">
          <a:xfrm>
            <a:off x="0" y="367192"/>
            <a:ext cx="2790825" cy="526796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de-DE"/>
            </a:defPPr>
            <a:lvl1pPr marL="335325" indent="-514350">
              <a:spcBef>
                <a:spcPts val="2400"/>
              </a:spcBef>
              <a:buClr>
                <a:srgbClr val="4C7013"/>
              </a:buClr>
              <a:defRPr sz="2800" b="1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o-RO" dirty="0"/>
              <a:t>SEPA </a:t>
            </a:r>
            <a:r>
              <a:rPr lang="ro-RO" dirty="0" smtClean="0"/>
              <a:t>RON</a:t>
            </a:r>
            <a:endParaRPr lang="ro-RO" dirty="0"/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582487" y="1316274"/>
            <a:ext cx="1626321" cy="4961453"/>
          </a:xfrm>
          <a:custGeom>
            <a:avLst/>
            <a:gdLst>
              <a:gd name="T0" fmla="*/ 0 w 1414"/>
              <a:gd name="T1" fmla="*/ 2147483647 h 2410"/>
              <a:gd name="T2" fmla="*/ 2147483647 w 1414"/>
              <a:gd name="T3" fmla="*/ 0 h 2410"/>
              <a:gd name="T4" fmla="*/ 2147483647 w 1414"/>
              <a:gd name="T5" fmla="*/ 2147483647 h 2410"/>
              <a:gd name="T6" fmla="*/ 2147483647 w 1414"/>
              <a:gd name="T7" fmla="*/ 2147483647 h 2410"/>
              <a:gd name="T8" fmla="*/ 0 w 1414"/>
              <a:gd name="T9" fmla="*/ 2147483647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2208808" y="1325800"/>
            <a:ext cx="6592293" cy="360363"/>
          </a:xfrm>
          <a:prstGeom prst="rect">
            <a:avLst/>
          </a:prstGeom>
          <a:gradFill rotWithShape="1"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ro-RO" b="1" dirty="0" smtClean="0">
                <a:solidFill>
                  <a:schemeClr val="bg1"/>
                </a:solidFill>
              </a:rPr>
              <a:t>Noul sistem SENT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2208811" y="1686162"/>
            <a:ext cx="6592290" cy="4591566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88000" algn="just">
              <a:spcBef>
                <a:spcPts val="12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600" dirty="0"/>
              <a:t>Oportunitatea de îmbunătăţire şi modernizare a sistemului actual SENT în vederea trecerii la moneda EUR</a:t>
            </a:r>
          </a:p>
          <a:p>
            <a:pPr marL="288000" lvl="1" indent="-288000" algn="just">
              <a:spcBef>
                <a:spcPts val="12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600" dirty="0" smtClean="0"/>
              <a:t>Standard unic de </a:t>
            </a:r>
            <a:r>
              <a:rPr lang="ro-RO" sz="1600" dirty="0"/>
              <a:t>mesaje de plăți </a:t>
            </a:r>
            <a:r>
              <a:rPr lang="ro-RO" sz="1600" dirty="0" smtClean="0"/>
              <a:t>(RON si EUR): posibile </a:t>
            </a:r>
            <a:r>
              <a:rPr lang="ro-RO" sz="1600" dirty="0"/>
              <a:t>avantaje economice și comerciale băncilor din </a:t>
            </a:r>
            <a:r>
              <a:rPr lang="ro-RO" sz="1600" dirty="0" smtClean="0"/>
              <a:t>România</a:t>
            </a:r>
          </a:p>
          <a:p>
            <a:pPr marL="288000" lvl="1" indent="-288000" algn="just">
              <a:spcBef>
                <a:spcPts val="12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600" dirty="0" smtClean="0"/>
              <a:t>Validare/ matching pentru toate mesajele schemelor</a:t>
            </a:r>
            <a:endParaRPr lang="ro-RO" sz="1600" dirty="0"/>
          </a:p>
          <a:p>
            <a:pPr marL="288000" lvl="1" indent="-288000" algn="just">
              <a:spcBef>
                <a:spcPts val="12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600" dirty="0" smtClean="0"/>
              <a:t>Disponibilitate: extinderea </a:t>
            </a:r>
            <a:r>
              <a:rPr lang="ro-RO" sz="1600" dirty="0"/>
              <a:t>perioadei de recepţionare fişiere pe toată durata zilei de </a:t>
            </a:r>
            <a:r>
              <a:rPr lang="ro-RO" sz="1600" dirty="0" smtClean="0"/>
              <a:t>operare </a:t>
            </a:r>
          </a:p>
          <a:p>
            <a:pPr marL="288000" lvl="1" indent="-288000" algn="just">
              <a:spcBef>
                <a:spcPts val="12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600" dirty="0" smtClean="0"/>
              <a:t>Eficiență: queuing, gridlock resolution; nivel mai redus de garanții</a:t>
            </a:r>
            <a:endParaRPr lang="en-US" sz="1600" dirty="0"/>
          </a:p>
          <a:p>
            <a:pPr marL="288000" lvl="1" indent="-288000" algn="just">
              <a:spcBef>
                <a:spcPts val="1200"/>
              </a:spcBef>
              <a:buClr>
                <a:srgbClr val="4C7013"/>
              </a:buClr>
              <a:buFont typeface="Wingdings" pitchFamily="2" charset="2"/>
              <a:buChar char="§"/>
            </a:pPr>
            <a:r>
              <a:rPr lang="ro-RO" sz="1600" dirty="0"/>
              <a:t>Adoptarea schemei SEPA DD poate duce la un management mai eficient al mandatelor DD și poate stimula dezvoltarea acestui produs </a:t>
            </a:r>
            <a:r>
              <a:rPr lang="ro-RO" sz="1600" dirty="0" smtClean="0"/>
              <a:t>bancar</a:t>
            </a:r>
            <a:endParaRPr lang="ro-RO" sz="1600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23850" y="1325800"/>
            <a:ext cx="1482725" cy="1482725"/>
            <a:chOff x="1166" y="1342"/>
            <a:chExt cx="934" cy="934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6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20861 w 794"/>
                    <a:gd name="T1" fmla="*/ 273 h 1200"/>
                    <a:gd name="T2" fmla="*/ 18243 w 794"/>
                    <a:gd name="T3" fmla="*/ 1786 h 1200"/>
                    <a:gd name="T4" fmla="*/ 18145 w 794"/>
                    <a:gd name="T5" fmla="*/ 1711 h 1200"/>
                    <a:gd name="T6" fmla="*/ 17958 w 794"/>
                    <a:gd name="T7" fmla="*/ 1199 h 1200"/>
                    <a:gd name="T8" fmla="*/ 17872 w 794"/>
                    <a:gd name="T9" fmla="*/ 583 h 1200"/>
                    <a:gd name="T10" fmla="*/ 16620 w 794"/>
                    <a:gd name="T11" fmla="*/ 250 h 1200"/>
                    <a:gd name="T12" fmla="*/ 16298 w 794"/>
                    <a:gd name="T13" fmla="*/ 1482 h 1200"/>
                    <a:gd name="T14" fmla="*/ 16763 w 794"/>
                    <a:gd name="T15" fmla="*/ 1876 h 1200"/>
                    <a:gd name="T16" fmla="*/ 16763 w 794"/>
                    <a:gd name="T17" fmla="*/ 1876 h 1200"/>
                    <a:gd name="T18" fmla="*/ 17109 w 794"/>
                    <a:gd name="T19" fmla="*/ 2294 h 1200"/>
                    <a:gd name="T20" fmla="*/ 17109 w 794"/>
                    <a:gd name="T21" fmla="*/ 2422 h 1200"/>
                    <a:gd name="T22" fmla="*/ 14456 w 794"/>
                    <a:gd name="T23" fmla="*/ 3939 h 1200"/>
                    <a:gd name="T24" fmla="*/ 16703 w 794"/>
                    <a:gd name="T25" fmla="*/ 12239 h 1200"/>
                    <a:gd name="T26" fmla="*/ 14456 w 794"/>
                    <a:gd name="T27" fmla="*/ 20509 h 1200"/>
                    <a:gd name="T28" fmla="*/ 0 w 794"/>
                    <a:gd name="T29" fmla="*/ 28842 h 1200"/>
                    <a:gd name="T30" fmla="*/ 0 w 794"/>
                    <a:gd name="T31" fmla="*/ 31567 h 1200"/>
                    <a:gd name="T32" fmla="*/ 0 w 794"/>
                    <a:gd name="T33" fmla="*/ 31901 h 1200"/>
                    <a:gd name="T34" fmla="*/ 129 w 794"/>
                    <a:gd name="T35" fmla="*/ 31961 h 1200"/>
                    <a:gd name="T36" fmla="*/ 675 w 794"/>
                    <a:gd name="T37" fmla="*/ 31827 h 1200"/>
                    <a:gd name="T38" fmla="*/ 675 w 794"/>
                    <a:gd name="T39" fmla="*/ 31827 h 1200"/>
                    <a:gd name="T40" fmla="*/ 1265 w 794"/>
                    <a:gd name="T41" fmla="*/ 31628 h 1200"/>
                    <a:gd name="T42" fmla="*/ 2156 w 794"/>
                    <a:gd name="T43" fmla="*/ 32524 h 1200"/>
                    <a:gd name="T44" fmla="*/ 1265 w 794"/>
                    <a:gd name="T45" fmla="*/ 33475 h 1200"/>
                    <a:gd name="T46" fmla="*/ 675 w 794"/>
                    <a:gd name="T47" fmla="*/ 33225 h 1200"/>
                    <a:gd name="T48" fmla="*/ 129 w 794"/>
                    <a:gd name="T49" fmla="*/ 33138 h 1200"/>
                    <a:gd name="T50" fmla="*/ 0 w 794"/>
                    <a:gd name="T51" fmla="*/ 33173 h 1200"/>
                    <a:gd name="T52" fmla="*/ 0 w 794"/>
                    <a:gd name="T53" fmla="*/ 33409 h 1200"/>
                    <a:gd name="T54" fmla="*/ 0 w 794"/>
                    <a:gd name="T55" fmla="*/ 36173 h 1200"/>
                    <a:gd name="T56" fmla="*/ 20861 w 794"/>
                    <a:gd name="T57" fmla="*/ 24198 h 1200"/>
                    <a:gd name="T58" fmla="*/ 24074 w 794"/>
                    <a:gd name="T59" fmla="*/ 12239 h 1200"/>
                    <a:gd name="T60" fmla="*/ 20861 w 794"/>
                    <a:gd name="T61" fmla="*/ 273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25275 w 864"/>
                    <a:gd name="T1" fmla="*/ 31384 h 1191"/>
                    <a:gd name="T2" fmla="*/ 24663 w 864"/>
                    <a:gd name="T3" fmla="*/ 31590 h 1191"/>
                    <a:gd name="T4" fmla="*/ 24663 w 864"/>
                    <a:gd name="T5" fmla="*/ 31590 h 1191"/>
                    <a:gd name="T6" fmla="*/ 24117 w 864"/>
                    <a:gd name="T7" fmla="*/ 31708 h 1191"/>
                    <a:gd name="T8" fmla="*/ 23990 w 864"/>
                    <a:gd name="T9" fmla="*/ 31648 h 1191"/>
                    <a:gd name="T10" fmla="*/ 23990 w 864"/>
                    <a:gd name="T11" fmla="*/ 31331 h 1191"/>
                    <a:gd name="T12" fmla="*/ 23990 w 864"/>
                    <a:gd name="T13" fmla="*/ 28598 h 1191"/>
                    <a:gd name="T14" fmla="*/ 9586 w 864"/>
                    <a:gd name="T15" fmla="*/ 20262 h 1191"/>
                    <a:gd name="T16" fmla="*/ 7360 w 864"/>
                    <a:gd name="T17" fmla="*/ 11983 h 1191"/>
                    <a:gd name="T18" fmla="*/ 9586 w 864"/>
                    <a:gd name="T19" fmla="*/ 3682 h 1191"/>
                    <a:gd name="T20" fmla="*/ 6983 w 864"/>
                    <a:gd name="T21" fmla="*/ 2211 h 1191"/>
                    <a:gd name="T22" fmla="*/ 6896 w 864"/>
                    <a:gd name="T23" fmla="*/ 2279 h 1191"/>
                    <a:gd name="T24" fmla="*/ 6688 w 864"/>
                    <a:gd name="T25" fmla="*/ 2774 h 1191"/>
                    <a:gd name="T26" fmla="*/ 6688 w 864"/>
                    <a:gd name="T27" fmla="*/ 2774 h 1191"/>
                    <a:gd name="T28" fmla="*/ 6582 w 864"/>
                    <a:gd name="T29" fmla="*/ 3415 h 1191"/>
                    <a:gd name="T30" fmla="*/ 5358 w 864"/>
                    <a:gd name="T31" fmla="*/ 3722 h 1191"/>
                    <a:gd name="T32" fmla="*/ 5011 w 864"/>
                    <a:gd name="T33" fmla="*/ 2482 h 1191"/>
                    <a:gd name="T34" fmla="*/ 5515 w 864"/>
                    <a:gd name="T35" fmla="*/ 2084 h 1191"/>
                    <a:gd name="T36" fmla="*/ 5859 w 864"/>
                    <a:gd name="T37" fmla="*/ 1659 h 1191"/>
                    <a:gd name="T38" fmla="*/ 5859 w 864"/>
                    <a:gd name="T39" fmla="*/ 1530 h 1191"/>
                    <a:gd name="T40" fmla="*/ 3205 w 864"/>
                    <a:gd name="T41" fmla="*/ 0 h 1191"/>
                    <a:gd name="T42" fmla="*/ 0 w 864"/>
                    <a:gd name="T43" fmla="*/ 11983 h 1191"/>
                    <a:gd name="T44" fmla="*/ 3205 w 864"/>
                    <a:gd name="T45" fmla="*/ 23944 h 1191"/>
                    <a:gd name="T46" fmla="*/ 23990 w 864"/>
                    <a:gd name="T47" fmla="*/ 35925 h 1191"/>
                    <a:gd name="T48" fmla="*/ 23990 w 864"/>
                    <a:gd name="T49" fmla="*/ 33149 h 1191"/>
                    <a:gd name="T50" fmla="*/ 23990 w 864"/>
                    <a:gd name="T51" fmla="*/ 32926 h 1191"/>
                    <a:gd name="T52" fmla="*/ 24117 w 864"/>
                    <a:gd name="T53" fmla="*/ 32898 h 1191"/>
                    <a:gd name="T54" fmla="*/ 24663 w 864"/>
                    <a:gd name="T55" fmla="*/ 32962 h 1191"/>
                    <a:gd name="T56" fmla="*/ 25275 w 864"/>
                    <a:gd name="T57" fmla="*/ 33218 h 1191"/>
                    <a:gd name="T58" fmla="*/ 26141 w 864"/>
                    <a:gd name="T59" fmla="*/ 32280 h 1191"/>
                    <a:gd name="T60" fmla="*/ 25275 w 864"/>
                    <a:gd name="T61" fmla="*/ 31384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35490 w 1375"/>
                    <a:gd name="T1" fmla="*/ 15354 h 527"/>
                    <a:gd name="T2" fmla="*/ 38156 w 1375"/>
                    <a:gd name="T3" fmla="*/ 13849 h 527"/>
                    <a:gd name="T4" fmla="*/ 38156 w 1375"/>
                    <a:gd name="T5" fmla="*/ 13738 h 527"/>
                    <a:gd name="T6" fmla="*/ 37800 w 1375"/>
                    <a:gd name="T7" fmla="*/ 13305 h 527"/>
                    <a:gd name="T8" fmla="*/ 37800 w 1375"/>
                    <a:gd name="T9" fmla="*/ 13305 h 527"/>
                    <a:gd name="T10" fmla="*/ 37306 w 1375"/>
                    <a:gd name="T11" fmla="*/ 12909 h 527"/>
                    <a:gd name="T12" fmla="*/ 37651 w 1375"/>
                    <a:gd name="T13" fmla="*/ 11714 h 527"/>
                    <a:gd name="T14" fmla="*/ 38881 w 1375"/>
                    <a:gd name="T15" fmla="*/ 12046 h 527"/>
                    <a:gd name="T16" fmla="*/ 39001 w 1375"/>
                    <a:gd name="T17" fmla="*/ 12646 h 527"/>
                    <a:gd name="T18" fmla="*/ 39156 w 1375"/>
                    <a:gd name="T19" fmla="*/ 13158 h 527"/>
                    <a:gd name="T20" fmla="*/ 39285 w 1375"/>
                    <a:gd name="T21" fmla="*/ 13218 h 527"/>
                    <a:gd name="T22" fmla="*/ 41916 w 1375"/>
                    <a:gd name="T23" fmla="*/ 11744 h 527"/>
                    <a:gd name="T24" fmla="*/ 20942 w 1375"/>
                    <a:gd name="T25" fmla="*/ 0 h 527"/>
                    <a:gd name="T26" fmla="*/ 0 w 1375"/>
                    <a:gd name="T27" fmla="*/ 11744 h 527"/>
                    <a:gd name="T28" fmla="*/ 2690 w 1375"/>
                    <a:gd name="T29" fmla="*/ 13244 h 527"/>
                    <a:gd name="T30" fmla="*/ 2690 w 1375"/>
                    <a:gd name="T31" fmla="*/ 13365 h 527"/>
                    <a:gd name="T32" fmla="*/ 2313 w 1375"/>
                    <a:gd name="T33" fmla="*/ 13798 h 527"/>
                    <a:gd name="T34" fmla="*/ 1840 w 1375"/>
                    <a:gd name="T35" fmla="*/ 14184 h 527"/>
                    <a:gd name="T36" fmla="*/ 2169 w 1375"/>
                    <a:gd name="T37" fmla="*/ 15377 h 527"/>
                    <a:gd name="T38" fmla="*/ 3424 w 1375"/>
                    <a:gd name="T39" fmla="*/ 15087 h 527"/>
                    <a:gd name="T40" fmla="*/ 3511 w 1375"/>
                    <a:gd name="T41" fmla="*/ 14470 h 527"/>
                    <a:gd name="T42" fmla="*/ 3511 w 1375"/>
                    <a:gd name="T43" fmla="*/ 14470 h 527"/>
                    <a:gd name="T44" fmla="*/ 3706 w 1375"/>
                    <a:gd name="T45" fmla="*/ 13955 h 527"/>
                    <a:gd name="T46" fmla="*/ 3827 w 1375"/>
                    <a:gd name="T47" fmla="*/ 13887 h 527"/>
                    <a:gd name="T48" fmla="*/ 6419 w 1375"/>
                    <a:gd name="T49" fmla="*/ 15354 h 527"/>
                    <a:gd name="T50" fmla="*/ 20942 w 1375"/>
                    <a:gd name="T51" fmla="*/ 7202 h 527"/>
                    <a:gd name="T52" fmla="*/ 35490 w 1375"/>
                    <a:gd name="T53" fmla="*/ 15354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3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17534 w 550"/>
                    <a:gd name="T1" fmla="*/ 4110 h 836"/>
                    <a:gd name="T2" fmla="*/ 17445 w 550"/>
                    <a:gd name="T3" fmla="*/ 4024 h 836"/>
                    <a:gd name="T4" fmla="*/ 16849 w 550"/>
                    <a:gd name="T5" fmla="*/ 4150 h 836"/>
                    <a:gd name="T6" fmla="*/ 16849 w 550"/>
                    <a:gd name="T7" fmla="*/ 4150 h 836"/>
                    <a:gd name="T8" fmla="*/ 16236 w 550"/>
                    <a:gd name="T9" fmla="*/ 4399 h 836"/>
                    <a:gd name="T10" fmla="*/ 15302 w 550"/>
                    <a:gd name="T11" fmla="*/ 3467 h 836"/>
                    <a:gd name="T12" fmla="*/ 16236 w 550"/>
                    <a:gd name="T13" fmla="*/ 2487 h 836"/>
                    <a:gd name="T14" fmla="*/ 16849 w 550"/>
                    <a:gd name="T15" fmla="*/ 2745 h 836"/>
                    <a:gd name="T16" fmla="*/ 17445 w 550"/>
                    <a:gd name="T17" fmla="*/ 2832 h 836"/>
                    <a:gd name="T18" fmla="*/ 17534 w 550"/>
                    <a:gd name="T19" fmla="*/ 2746 h 836"/>
                    <a:gd name="T20" fmla="*/ 17534 w 550"/>
                    <a:gd name="T21" fmla="*/ 2556 h 836"/>
                    <a:gd name="T22" fmla="*/ 17534 w 550"/>
                    <a:gd name="T23" fmla="*/ 0 h 836"/>
                    <a:gd name="T24" fmla="*/ 0 w 550"/>
                    <a:gd name="T25" fmla="*/ 17132 h 836"/>
                    <a:gd name="T26" fmla="*/ 2361 w 550"/>
                    <a:gd name="T27" fmla="*/ 25707 h 836"/>
                    <a:gd name="T28" fmla="*/ 4886 w 550"/>
                    <a:gd name="T29" fmla="*/ 24293 h 836"/>
                    <a:gd name="T30" fmla="*/ 5035 w 550"/>
                    <a:gd name="T31" fmla="*/ 24787 h 836"/>
                    <a:gd name="T32" fmla="*/ 5136 w 550"/>
                    <a:gd name="T33" fmla="*/ 25441 h 836"/>
                    <a:gd name="T34" fmla="*/ 6446 w 550"/>
                    <a:gd name="T35" fmla="*/ 25759 h 836"/>
                    <a:gd name="T36" fmla="*/ 6811 w 550"/>
                    <a:gd name="T37" fmla="*/ 24481 h 836"/>
                    <a:gd name="T38" fmla="*/ 6321 w 550"/>
                    <a:gd name="T39" fmla="*/ 24077 h 836"/>
                    <a:gd name="T40" fmla="*/ 6321 w 550"/>
                    <a:gd name="T41" fmla="*/ 24077 h 836"/>
                    <a:gd name="T42" fmla="*/ 5920 w 550"/>
                    <a:gd name="T43" fmla="*/ 23698 h 836"/>
                    <a:gd name="T44" fmla="*/ 8471 w 550"/>
                    <a:gd name="T45" fmla="*/ 22232 h 836"/>
                    <a:gd name="T46" fmla="*/ 7077 w 550"/>
                    <a:gd name="T47" fmla="*/ 17132 h 836"/>
                    <a:gd name="T48" fmla="*/ 17534 w 550"/>
                    <a:gd name="T49" fmla="*/ 6897 h 836"/>
                    <a:gd name="T50" fmla="*/ 17534 w 550"/>
                    <a:gd name="T51" fmla="*/ 4468 h 836"/>
                    <a:gd name="T52" fmla="*/ 17534 w 550"/>
                    <a:gd name="T53" fmla="*/ 4110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2226 w 621"/>
                    <a:gd name="T1" fmla="*/ 0 h 826"/>
                    <a:gd name="T2" fmla="*/ 2226 w 621"/>
                    <a:gd name="T3" fmla="*/ 2552 h 826"/>
                    <a:gd name="T4" fmla="*/ 2226 w 621"/>
                    <a:gd name="T5" fmla="*/ 2745 h 826"/>
                    <a:gd name="T6" fmla="*/ 2116 w 621"/>
                    <a:gd name="T7" fmla="*/ 2826 h 826"/>
                    <a:gd name="T8" fmla="*/ 1561 w 621"/>
                    <a:gd name="T9" fmla="*/ 2741 h 826"/>
                    <a:gd name="T10" fmla="*/ 934 w 621"/>
                    <a:gd name="T11" fmla="*/ 2468 h 826"/>
                    <a:gd name="T12" fmla="*/ 0 w 621"/>
                    <a:gd name="T13" fmla="*/ 3457 h 826"/>
                    <a:gd name="T14" fmla="*/ 934 w 621"/>
                    <a:gd name="T15" fmla="*/ 4386 h 826"/>
                    <a:gd name="T16" fmla="*/ 1561 w 621"/>
                    <a:gd name="T17" fmla="*/ 4140 h 826"/>
                    <a:gd name="T18" fmla="*/ 1561 w 621"/>
                    <a:gd name="T19" fmla="*/ 4140 h 826"/>
                    <a:gd name="T20" fmla="*/ 2116 w 621"/>
                    <a:gd name="T21" fmla="*/ 4021 h 826"/>
                    <a:gd name="T22" fmla="*/ 2226 w 621"/>
                    <a:gd name="T23" fmla="*/ 4103 h 826"/>
                    <a:gd name="T24" fmla="*/ 2226 w 621"/>
                    <a:gd name="T25" fmla="*/ 4427 h 826"/>
                    <a:gd name="T26" fmla="*/ 2226 w 621"/>
                    <a:gd name="T27" fmla="*/ 6888 h 826"/>
                    <a:gd name="T28" fmla="*/ 2226 w 621"/>
                    <a:gd name="T29" fmla="*/ 6888 h 826"/>
                    <a:gd name="T30" fmla="*/ 12658 w 621"/>
                    <a:gd name="T31" fmla="*/ 17094 h 826"/>
                    <a:gd name="T32" fmla="*/ 11257 w 621"/>
                    <a:gd name="T33" fmla="*/ 22171 h 826"/>
                    <a:gd name="T34" fmla="*/ 13767 w 621"/>
                    <a:gd name="T35" fmla="*/ 23577 h 826"/>
                    <a:gd name="T36" fmla="*/ 13849 w 621"/>
                    <a:gd name="T37" fmla="*/ 23536 h 826"/>
                    <a:gd name="T38" fmla="*/ 14085 w 621"/>
                    <a:gd name="T39" fmla="*/ 22983 h 826"/>
                    <a:gd name="T40" fmla="*/ 14085 w 621"/>
                    <a:gd name="T41" fmla="*/ 22983 h 826"/>
                    <a:gd name="T42" fmla="*/ 14175 w 621"/>
                    <a:gd name="T43" fmla="*/ 22363 h 826"/>
                    <a:gd name="T44" fmla="*/ 15473 w 621"/>
                    <a:gd name="T45" fmla="*/ 22038 h 826"/>
                    <a:gd name="T46" fmla="*/ 15823 w 621"/>
                    <a:gd name="T47" fmla="*/ 23301 h 826"/>
                    <a:gd name="T48" fmla="*/ 15323 w 621"/>
                    <a:gd name="T49" fmla="*/ 23706 h 826"/>
                    <a:gd name="T50" fmla="*/ 14930 w 621"/>
                    <a:gd name="T51" fmla="*/ 24131 h 826"/>
                    <a:gd name="T52" fmla="*/ 14930 w 621"/>
                    <a:gd name="T53" fmla="*/ 24260 h 826"/>
                    <a:gd name="T54" fmla="*/ 17365 w 621"/>
                    <a:gd name="T55" fmla="*/ 25656 h 826"/>
                    <a:gd name="T56" fmla="*/ 19723 w 621"/>
                    <a:gd name="T57" fmla="*/ 17094 h 826"/>
                    <a:gd name="T58" fmla="*/ 2226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27374 w 953"/>
                    <a:gd name="T1" fmla="*/ 2520 h 400"/>
                    <a:gd name="T2" fmla="*/ 27374 w 953"/>
                    <a:gd name="T3" fmla="*/ 2408 h 400"/>
                    <a:gd name="T4" fmla="*/ 27763 w 953"/>
                    <a:gd name="T5" fmla="*/ 1966 h 400"/>
                    <a:gd name="T6" fmla="*/ 28246 w 953"/>
                    <a:gd name="T7" fmla="*/ 1557 h 400"/>
                    <a:gd name="T8" fmla="*/ 27912 w 953"/>
                    <a:gd name="T9" fmla="*/ 258 h 400"/>
                    <a:gd name="T10" fmla="*/ 26631 w 953"/>
                    <a:gd name="T11" fmla="*/ 596 h 400"/>
                    <a:gd name="T12" fmla="*/ 26543 w 953"/>
                    <a:gd name="T13" fmla="*/ 1231 h 400"/>
                    <a:gd name="T14" fmla="*/ 26543 w 953"/>
                    <a:gd name="T15" fmla="*/ 1231 h 400"/>
                    <a:gd name="T16" fmla="*/ 26314 w 953"/>
                    <a:gd name="T17" fmla="*/ 1806 h 400"/>
                    <a:gd name="T18" fmla="*/ 26225 w 953"/>
                    <a:gd name="T19" fmla="*/ 1833 h 400"/>
                    <a:gd name="T20" fmla="*/ 23753 w 953"/>
                    <a:gd name="T21" fmla="*/ 406 h 400"/>
                    <a:gd name="T22" fmla="*/ 14888 w 953"/>
                    <a:gd name="T23" fmla="*/ 5603 h 400"/>
                    <a:gd name="T24" fmla="*/ 5988 w 953"/>
                    <a:gd name="T25" fmla="*/ 406 h 400"/>
                    <a:gd name="T26" fmla="*/ 3490 w 953"/>
                    <a:gd name="T27" fmla="*/ 1884 h 400"/>
                    <a:gd name="T28" fmla="*/ 3879 w 953"/>
                    <a:gd name="T29" fmla="*/ 2285 h 400"/>
                    <a:gd name="T30" fmla="*/ 3879 w 953"/>
                    <a:gd name="T31" fmla="*/ 2285 h 400"/>
                    <a:gd name="T32" fmla="*/ 4373 w 953"/>
                    <a:gd name="T33" fmla="*/ 2690 h 400"/>
                    <a:gd name="T34" fmla="*/ 4022 w 953"/>
                    <a:gd name="T35" fmla="*/ 3975 h 400"/>
                    <a:gd name="T36" fmla="*/ 2744 w 953"/>
                    <a:gd name="T37" fmla="*/ 3650 h 400"/>
                    <a:gd name="T38" fmla="*/ 2617 w 953"/>
                    <a:gd name="T39" fmla="*/ 2986 h 400"/>
                    <a:gd name="T40" fmla="*/ 2469 w 953"/>
                    <a:gd name="T41" fmla="*/ 2487 h 400"/>
                    <a:gd name="T42" fmla="*/ 0 w 953"/>
                    <a:gd name="T43" fmla="*/ 3915 h 400"/>
                    <a:gd name="T44" fmla="*/ 14888 w 953"/>
                    <a:gd name="T45" fmla="*/ 12626 h 400"/>
                    <a:gd name="T46" fmla="*/ 29790 w 953"/>
                    <a:gd name="T47" fmla="*/ 3948 h 400"/>
                    <a:gd name="T48" fmla="*/ 27374 w 953"/>
                    <a:gd name="T49" fmla="*/ 252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800" noProof="1"/>
            </a:p>
          </p:txBody>
        </p:sp>
      </p:grp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69705" y="1747654"/>
            <a:ext cx="575995" cy="596411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F8F8F8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2509" y="1858654"/>
            <a:ext cx="1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SEPA RON</a:t>
            </a:r>
          </a:p>
          <a:p>
            <a:endParaRPr lang="en-US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6278" y="6610350"/>
            <a:ext cx="7601388" cy="247650"/>
          </a:xfrm>
        </p:spPr>
        <p:txBody>
          <a:bodyPr/>
          <a:lstStyle/>
          <a:p>
            <a:pPr algn="l">
              <a:defRPr/>
            </a:pPr>
            <a:r>
              <a:rPr lang="en-US" sz="1100" b="1" dirty="0">
                <a:solidFill>
                  <a:srgbClr val="31480C"/>
                </a:solidFill>
              </a:rPr>
              <a:t>Payments Business Conference,</a:t>
            </a:r>
            <a:r>
              <a:rPr lang="en-US" sz="1100" b="1" i="1" dirty="0">
                <a:solidFill>
                  <a:srgbClr val="31480C"/>
                </a:solidFill>
              </a:rPr>
              <a:t> </a:t>
            </a:r>
            <a:r>
              <a:rPr lang="en-US" sz="1100" b="1" i="1" dirty="0" err="1">
                <a:solidFill>
                  <a:srgbClr val="31480C"/>
                </a:solidFill>
              </a:rPr>
              <a:t>Bucuresti</a:t>
            </a:r>
            <a:r>
              <a:rPr lang="en-US" sz="1100" b="1" i="1" dirty="0">
                <a:solidFill>
                  <a:srgbClr val="31480C"/>
                </a:solidFill>
              </a:rPr>
              <a:t> , Hotel JW Marriott , 9 </a:t>
            </a:r>
            <a:r>
              <a:rPr lang="en-US" sz="1100" b="1" i="1" dirty="0" err="1">
                <a:solidFill>
                  <a:srgbClr val="31480C"/>
                </a:solidFill>
              </a:rPr>
              <a:t>iunie</a:t>
            </a:r>
            <a:r>
              <a:rPr lang="en-US" sz="1100" b="1" i="1" dirty="0">
                <a:solidFill>
                  <a:srgbClr val="31480C"/>
                </a:solidFill>
              </a:rPr>
              <a:t> 2011</a:t>
            </a:r>
            <a:endParaRPr lang="en-US" sz="1100" b="1" dirty="0">
              <a:solidFill>
                <a:srgbClr val="3148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defRPr/>
            </a:pPr>
            <a:endParaRPr lang="en-US" sz="1100" dirty="0">
              <a:solidFill>
                <a:srgbClr val="31480C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5913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887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5777</TotalTime>
  <Words>1078</Words>
  <Application>Microsoft Office PowerPoint</Application>
  <PresentationFormat>On-screen Show (4:3)</PresentationFormat>
  <Paragraphs>166</Paragraphs>
  <Slides>15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Standarddesign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Inscale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Raluca Nita</dc:creator>
  <cp:lastModifiedBy>Alina</cp:lastModifiedBy>
  <cp:revision>888</cp:revision>
  <cp:lastPrinted>2011-05-06T14:16:49Z</cp:lastPrinted>
  <dcterms:created xsi:type="dcterms:W3CDTF">2008-04-16T13:39:00Z</dcterms:created>
  <dcterms:modified xsi:type="dcterms:W3CDTF">2013-03-14T09:15:56Z</dcterms:modified>
</cp:coreProperties>
</file>