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93" r:id="rId2"/>
    <p:sldId id="594" r:id="rId3"/>
    <p:sldId id="581" r:id="rId4"/>
    <p:sldId id="582" r:id="rId5"/>
    <p:sldId id="583" r:id="rId6"/>
    <p:sldId id="584" r:id="rId7"/>
    <p:sldId id="585" r:id="rId8"/>
    <p:sldId id="586" r:id="rId9"/>
    <p:sldId id="588" r:id="rId10"/>
    <p:sldId id="595" r:id="rId11"/>
    <p:sldId id="589" r:id="rId12"/>
    <p:sldId id="592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6C31"/>
    <a:srgbClr val="336600"/>
    <a:srgbClr val="646464"/>
    <a:srgbClr val="969696"/>
    <a:srgbClr val="4C7013"/>
    <a:srgbClr val="31480C"/>
    <a:srgbClr val="F8F8F8"/>
    <a:srgbClr val="7EC234"/>
    <a:srgbClr val="B2B2B2"/>
    <a:srgbClr val="9DC2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8" autoAdjust="0"/>
    <p:restoredTop sz="91006" autoAdjust="0"/>
  </p:normalViewPr>
  <p:slideViewPr>
    <p:cSldViewPr snapToGrid="0">
      <p:cViewPr>
        <p:scale>
          <a:sx n="100" d="100"/>
          <a:sy n="100" d="100"/>
        </p:scale>
        <p:origin x="-72" y="-72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BCFCD-F478-4744-8B2D-74CDD9A26958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C273BE-9448-4170-9EC7-25B709C2FDE0}">
      <dgm:prSet phldrT="[Text]" custT="1"/>
      <dgm:spPr>
        <a:solidFill>
          <a:srgbClr val="C00000">
            <a:alpha val="90000"/>
          </a:srgb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r>
            <a:rPr lang="ro-RO" sz="1600" dirty="0" smtClean="0">
              <a:solidFill>
                <a:schemeClr val="bg1"/>
              </a:solidFill>
            </a:rPr>
            <a:t>e-Factur@</a:t>
          </a:r>
          <a:endParaRPr lang="en-US" sz="1600" dirty="0">
            <a:solidFill>
              <a:schemeClr val="bg1"/>
            </a:solidFill>
          </a:endParaRPr>
        </a:p>
      </dgm:t>
    </dgm:pt>
    <dgm:pt modelId="{3133F5FF-23D2-4A00-B969-636170AC0B15}" type="parTrans" cxnId="{C3A00C5E-BD54-454E-AF85-ECADA521165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0D7B111-4C90-46A4-9FA2-471EA1939091}" type="sibTrans" cxnId="{C3A00C5E-BD54-454E-AF85-ECADA521165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24D517-D8E6-4A93-A6D2-FDD0DF973540}">
      <dgm:prSet phldrT="[Text]"/>
      <dgm:spPr>
        <a:solidFill>
          <a:srgbClr val="007A00"/>
        </a:solidFill>
        <a:ln>
          <a:solidFill>
            <a:srgbClr val="006600"/>
          </a:solidFill>
        </a:ln>
      </dgm:spPr>
      <dgm:t>
        <a:bodyPr/>
        <a:lstStyle/>
        <a:p>
          <a:r>
            <a:rPr lang="ro-RO" dirty="0" smtClean="0">
              <a:solidFill>
                <a:schemeClr val="bg1"/>
              </a:solidFill>
            </a:rPr>
            <a:t>Costuri     </a:t>
          </a:r>
          <a:endParaRPr lang="en-US" dirty="0" smtClean="0">
            <a:solidFill>
              <a:schemeClr val="bg1"/>
            </a:solidFill>
          </a:endParaRPr>
        </a:p>
        <a:p>
          <a:r>
            <a:rPr lang="ro-RO" b="1" dirty="0" smtClean="0">
              <a:solidFill>
                <a:schemeClr val="bg1"/>
              </a:solidFill>
            </a:rPr>
            <a:t>e-Factur@</a:t>
          </a:r>
          <a:endParaRPr lang="en-US" b="1" dirty="0">
            <a:solidFill>
              <a:schemeClr val="bg1"/>
            </a:solidFill>
          </a:endParaRPr>
        </a:p>
      </dgm:t>
    </dgm:pt>
    <dgm:pt modelId="{207DE015-201F-4F09-8976-29CC5281B645}" type="parTrans" cxnId="{A64FE9EB-CEB7-432D-8291-9A2667F08F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1646DB-9430-495B-9A90-65F7B916BE8B}" type="sibTrans" cxnId="{A64FE9EB-CEB7-432D-8291-9A2667F08FC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09A2717-AFBF-43EF-AD51-8AE943CACE21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r>
            <a:rPr lang="ro-RO" sz="1600" dirty="0" smtClean="0">
              <a:solidFill>
                <a:schemeClr val="tx1"/>
              </a:solidFill>
            </a:rPr>
            <a:t>Factura clasică/ hârtie</a:t>
          </a:r>
          <a:endParaRPr lang="en-US" sz="1600" dirty="0">
            <a:solidFill>
              <a:schemeClr val="tx1"/>
            </a:solidFill>
          </a:endParaRPr>
        </a:p>
      </dgm:t>
    </dgm:pt>
    <dgm:pt modelId="{394FB197-4E24-4D29-BCD1-7393E570A8B9}" type="parTrans" cxnId="{23A33828-B9D7-4F97-89BA-66E592EDB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976A35-5F0F-4BC1-82D0-1AA69E1927D8}" type="sibTrans" cxnId="{23A33828-B9D7-4F97-89BA-66E592EDB16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7678C2-5E66-47A2-B6B5-F2E44ADC1E12}">
      <dgm:prSet phldrT="[Text]"/>
      <dgm:spPr>
        <a:solidFill>
          <a:schemeClr val="accent3">
            <a:lumMod val="6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Costuri transmitere</a:t>
          </a:r>
          <a:endParaRPr lang="en-US" dirty="0">
            <a:solidFill>
              <a:schemeClr val="tx1"/>
            </a:solidFill>
          </a:endParaRPr>
        </a:p>
      </dgm:t>
    </dgm:pt>
    <dgm:pt modelId="{46361365-CFBB-4272-B5F8-08FB87BA9528}" type="parTrans" cxnId="{43C9640B-CC3B-4634-BEB2-0494983AE5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AAC2951-0EDD-4C00-9C12-6A77D6EA9859}" type="sibTrans" cxnId="{43C9640B-CC3B-4634-BEB2-0494983AE52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0B9FD7-9BE3-4F58-8BE6-6DC16F4B1485}">
      <dgm:prSet phldrT="[Text]"/>
      <dgm:spPr>
        <a:solidFill>
          <a:schemeClr val="accent3">
            <a:lumMod val="6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Costuri emitere</a:t>
          </a:r>
          <a:endParaRPr lang="en-US" dirty="0">
            <a:solidFill>
              <a:schemeClr val="tx1"/>
            </a:solidFill>
          </a:endParaRPr>
        </a:p>
      </dgm:t>
    </dgm:pt>
    <dgm:pt modelId="{5B3B8A5B-BED0-48B3-BA46-8FE15F38C79F}" type="parTrans" cxnId="{5E0B514C-768D-4BF6-BD9B-605069AA8C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6ADB028-6E52-4113-BFC7-6E8E8315B002}" type="sibTrans" cxnId="{5E0B514C-768D-4BF6-BD9B-605069AA8C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A02CC46-EB2C-44D7-B655-1ABABE73DF8E}">
      <dgm:prSet/>
      <dgm:spPr>
        <a:solidFill>
          <a:schemeClr val="accent3">
            <a:lumMod val="6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o-RO" dirty="0" smtClean="0">
              <a:solidFill>
                <a:schemeClr val="tx1"/>
              </a:solidFill>
            </a:rPr>
            <a:t>Costuri arhivare</a:t>
          </a:r>
          <a:r>
            <a:rPr lang="en-US" dirty="0" smtClean="0">
              <a:solidFill>
                <a:schemeClr val="tx1"/>
              </a:solidFill>
            </a:rPr>
            <a:t>/</a:t>
          </a:r>
          <a:r>
            <a:rPr lang="en-US" dirty="0" err="1" smtClean="0">
              <a:solidFill>
                <a:schemeClr val="tx1"/>
              </a:solidFill>
            </a:rPr>
            <a:t>reg</a:t>
          </a:r>
          <a:r>
            <a:rPr lang="ro-RO" dirty="0" smtClean="0">
              <a:solidFill>
                <a:schemeClr val="tx1"/>
              </a:solidFill>
            </a:rPr>
            <a:t>ăsire</a:t>
          </a:r>
          <a:endParaRPr lang="en-US" dirty="0">
            <a:solidFill>
              <a:schemeClr val="tx1"/>
            </a:solidFill>
          </a:endParaRPr>
        </a:p>
      </dgm:t>
    </dgm:pt>
    <dgm:pt modelId="{FD6EC13D-2A5D-4910-B155-8E584A4F5DD8}" type="parTrans" cxnId="{32648F62-CE6A-45C5-8345-C4FB9D53D7E6}">
      <dgm:prSet/>
      <dgm:spPr/>
      <dgm:t>
        <a:bodyPr/>
        <a:lstStyle/>
        <a:p>
          <a:endParaRPr lang="en-US"/>
        </a:p>
      </dgm:t>
    </dgm:pt>
    <dgm:pt modelId="{789B4D44-8884-451C-AEBF-1AD820F4C132}" type="sibTrans" cxnId="{32648F62-CE6A-45C5-8345-C4FB9D53D7E6}">
      <dgm:prSet/>
      <dgm:spPr/>
      <dgm:t>
        <a:bodyPr/>
        <a:lstStyle/>
        <a:p>
          <a:endParaRPr lang="en-US"/>
        </a:p>
      </dgm:t>
    </dgm:pt>
    <dgm:pt modelId="{4CEA2FC7-1353-49EF-9034-52EFA6F78701}">
      <dgm:prSet/>
      <dgm:spPr>
        <a:solidFill>
          <a:schemeClr val="bg1">
            <a:lumMod val="65000"/>
          </a:schemeClr>
        </a:solidFill>
        <a:ln>
          <a:solidFill>
            <a:schemeClr val="bg1">
              <a:lumMod val="50000"/>
            </a:schemeClr>
          </a:solidFill>
          <a:prstDash val="sysDot"/>
        </a:ln>
      </dgm:spPr>
      <dgm:t>
        <a:bodyPr/>
        <a:lstStyle/>
        <a:p>
          <a:r>
            <a:rPr lang="en-US" i="1" dirty="0" err="1" smtClean="0">
              <a:solidFill>
                <a:schemeClr val="tx1"/>
              </a:solidFill>
            </a:rPr>
            <a:t>Costuri</a:t>
          </a:r>
          <a:r>
            <a:rPr lang="en-US" i="1" dirty="0" smtClean="0">
              <a:solidFill>
                <a:schemeClr val="tx1"/>
              </a:solidFill>
            </a:rPr>
            <a:t> </a:t>
          </a:r>
          <a:r>
            <a:rPr lang="en-US" i="1" dirty="0" err="1" smtClean="0">
              <a:solidFill>
                <a:schemeClr val="tx1"/>
              </a:solidFill>
            </a:rPr>
            <a:t>Reconciliere</a:t>
          </a:r>
          <a:endParaRPr lang="en-US" i="1" dirty="0">
            <a:solidFill>
              <a:schemeClr val="tx1"/>
            </a:solidFill>
          </a:endParaRPr>
        </a:p>
      </dgm:t>
    </dgm:pt>
    <dgm:pt modelId="{CC3546FC-2532-4253-8834-EAB7ADC4AFE9}" type="parTrans" cxnId="{DE550CA3-3723-41AF-91BE-1C4A1A794F40}">
      <dgm:prSet/>
      <dgm:spPr/>
      <dgm:t>
        <a:bodyPr/>
        <a:lstStyle/>
        <a:p>
          <a:endParaRPr lang="en-US"/>
        </a:p>
      </dgm:t>
    </dgm:pt>
    <dgm:pt modelId="{7A465E97-AED3-4EEC-AABC-7660E31619E4}" type="sibTrans" cxnId="{DE550CA3-3723-41AF-91BE-1C4A1A794F40}">
      <dgm:prSet/>
      <dgm:spPr/>
      <dgm:t>
        <a:bodyPr/>
        <a:lstStyle/>
        <a:p>
          <a:endParaRPr lang="en-US"/>
        </a:p>
      </dgm:t>
    </dgm:pt>
    <dgm:pt modelId="{904900F5-BBA4-4DEE-9042-2913BED6015F}" type="pres">
      <dgm:prSet presAssocID="{78CBCFCD-F478-4744-8B2D-74CDD9A26958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989229-B3A6-4897-8B9E-CD23FEBE0283}" type="pres">
      <dgm:prSet presAssocID="{78CBCFCD-F478-4744-8B2D-74CDD9A26958}" presName="dummyMaxCanvas" presStyleCnt="0"/>
      <dgm:spPr/>
    </dgm:pt>
    <dgm:pt modelId="{B539880A-D99A-456D-A26C-3AE5AB02FDF4}" type="pres">
      <dgm:prSet presAssocID="{78CBCFCD-F478-4744-8B2D-74CDD9A26958}" presName="parentComposite" presStyleCnt="0"/>
      <dgm:spPr/>
    </dgm:pt>
    <dgm:pt modelId="{C99E4930-23BD-4A07-939F-B6940B93AFEF}" type="pres">
      <dgm:prSet presAssocID="{78CBCFCD-F478-4744-8B2D-74CDD9A26958}" presName="parent1" presStyleLbl="alignAccFollowNode1" presStyleIdx="0" presStyleCnt="4" custScaleX="138247" custScaleY="34357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3A766528-0158-4723-A443-B414855B4E7A}" type="pres">
      <dgm:prSet presAssocID="{78CBCFCD-F478-4744-8B2D-74CDD9A26958}" presName="parent2" presStyleLbl="alignAccFollowNode1" presStyleIdx="1" presStyleCnt="4" custScaleX="143278" custScaleY="30519" custLinFactNeighborX="1066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8C58617-7893-4E2E-AEC2-C76BCC6A0D3A}" type="pres">
      <dgm:prSet presAssocID="{78CBCFCD-F478-4744-8B2D-74CDD9A26958}" presName="childrenComposite" presStyleCnt="0"/>
      <dgm:spPr/>
    </dgm:pt>
    <dgm:pt modelId="{08AD18AF-A8A0-4D6F-88B5-4A8EA35C293F}" type="pres">
      <dgm:prSet presAssocID="{78CBCFCD-F478-4744-8B2D-74CDD9A26958}" presName="dummyMaxCanvas_ChildArea" presStyleCnt="0"/>
      <dgm:spPr/>
    </dgm:pt>
    <dgm:pt modelId="{C631C5E9-FAE0-4CC0-B5E5-5E0E080CD202}" type="pres">
      <dgm:prSet presAssocID="{78CBCFCD-F478-4744-8B2D-74CDD9A26958}" presName="fulcrum" presStyleLbl="alignAccFollowNode1" presStyleIdx="2" presStyleCnt="4"/>
      <dgm:spPr>
        <a:solidFill>
          <a:srgbClr val="C00000">
            <a:alpha val="90000"/>
          </a:srgbClr>
        </a:solidFill>
        <a:ln>
          <a:solidFill>
            <a:schemeClr val="accent3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62D501DD-A0FE-43A7-95B0-D7A1D0E7F371}" type="pres">
      <dgm:prSet presAssocID="{78CBCFCD-F478-4744-8B2D-74CDD9A26958}" presName="balance_14" presStyleLbl="alignAccFollowNode1" presStyleIdx="3" presStyleCnt="4" custAng="531728">
        <dgm:presLayoutVars>
          <dgm:bulletEnabled val="1"/>
        </dgm:presLayoutVars>
      </dgm:prSet>
      <dgm:spPr>
        <a:solidFill>
          <a:srgbClr val="006600">
            <a:alpha val="90000"/>
          </a:srgb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F77A41A4-E956-45A3-94A5-63A04C777028}" type="pres">
      <dgm:prSet presAssocID="{78CBCFCD-F478-4744-8B2D-74CDD9A26958}" presName="right_14_1" presStyleLbl="node1" presStyleIdx="0" presStyleCnt="5" custAng="431525" custLinFactNeighborY="18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C5913-3385-4C6E-BDFC-2C1305DDB6ED}" type="pres">
      <dgm:prSet presAssocID="{78CBCFCD-F478-4744-8B2D-74CDD9A26958}" presName="right_14_2" presStyleLbl="node1" presStyleIdx="1" presStyleCnt="5" custAng="447790" custLinFactNeighborX="2630" custLinFactNeighborY="155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AF2576-D1C8-4B0C-BB56-554121128F7A}" type="pres">
      <dgm:prSet presAssocID="{78CBCFCD-F478-4744-8B2D-74CDD9A26958}" presName="right_14_3" presStyleLbl="node1" presStyleIdx="2" presStyleCnt="5" custAng="403608" custLinFactNeighborX="4208" custLinFactNeighborY="10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C454A-80AD-4CC9-8E06-0377A3CD7D15}" type="pres">
      <dgm:prSet presAssocID="{78CBCFCD-F478-4744-8B2D-74CDD9A26958}" presName="right_14_4" presStyleLbl="node1" presStyleIdx="3" presStyleCnt="5" custAng="387406" custLinFactNeighborX="4208" custLinFactNeighborY="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89A3-7247-429E-A1F2-3A2FA24A2866}" type="pres">
      <dgm:prSet presAssocID="{78CBCFCD-F478-4744-8B2D-74CDD9A26958}" presName="left_14_1" presStyleLbl="node1" presStyleIdx="4" presStyleCnt="5" custAng="477541" custLinFactNeighborX="4734" custLinFactNeighborY="-337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4FE9EB-CEB7-432D-8291-9A2667F08FC5}" srcId="{3AC273BE-9448-4170-9EC7-25B709C2FDE0}" destId="{F024D517-D8E6-4A93-A6D2-FDD0DF973540}" srcOrd="0" destOrd="0" parTransId="{207DE015-201F-4F09-8976-29CC5281B645}" sibTransId="{371646DB-9430-495B-9A90-65F7B916BE8B}"/>
    <dgm:cxn modelId="{43C9640B-CC3B-4634-BEB2-0494983AE52A}" srcId="{D09A2717-AFBF-43EF-AD51-8AE943CACE21}" destId="{6B7678C2-5E66-47A2-B6B5-F2E44ADC1E12}" srcOrd="2" destOrd="0" parTransId="{46361365-CFBB-4272-B5F8-08FB87BA9528}" sibTransId="{DAAC2951-0EDD-4C00-9C12-6A77D6EA9859}"/>
    <dgm:cxn modelId="{405E603B-E30B-43D1-AC35-C99DC817B04B}" type="presOf" srcId="{78CBCFCD-F478-4744-8B2D-74CDD9A26958}" destId="{904900F5-BBA4-4DEE-9042-2913BED6015F}" srcOrd="0" destOrd="0" presId="urn:microsoft.com/office/officeart/2005/8/layout/balance1"/>
    <dgm:cxn modelId="{5E0B514C-768D-4BF6-BD9B-605069AA8CA1}" srcId="{D09A2717-AFBF-43EF-AD51-8AE943CACE21}" destId="{6A0B9FD7-9BE3-4F58-8BE6-6DC16F4B1485}" srcOrd="3" destOrd="0" parTransId="{5B3B8A5B-BED0-48B3-BA46-8FE15F38C79F}" sibTransId="{A6ADB028-6E52-4113-BFC7-6E8E8315B002}"/>
    <dgm:cxn modelId="{A658E6EC-B462-4463-9496-F44BAA7B0B25}" type="presOf" srcId="{3AC273BE-9448-4170-9EC7-25B709C2FDE0}" destId="{C99E4930-23BD-4A07-939F-B6940B93AFEF}" srcOrd="0" destOrd="0" presId="urn:microsoft.com/office/officeart/2005/8/layout/balance1"/>
    <dgm:cxn modelId="{C3A00C5E-BD54-454E-AF85-ECADA5211650}" srcId="{78CBCFCD-F478-4744-8B2D-74CDD9A26958}" destId="{3AC273BE-9448-4170-9EC7-25B709C2FDE0}" srcOrd="0" destOrd="0" parTransId="{3133F5FF-23D2-4A00-B969-636170AC0B15}" sibTransId="{A0D7B111-4C90-46A4-9FA2-471EA1939091}"/>
    <dgm:cxn modelId="{32648F62-CE6A-45C5-8345-C4FB9D53D7E6}" srcId="{D09A2717-AFBF-43EF-AD51-8AE943CACE21}" destId="{BA02CC46-EB2C-44D7-B655-1ABABE73DF8E}" srcOrd="1" destOrd="0" parTransId="{FD6EC13D-2A5D-4910-B155-8E584A4F5DD8}" sibTransId="{789B4D44-8884-451C-AEBF-1AD820F4C132}"/>
    <dgm:cxn modelId="{E8ED2EA3-78D9-491D-BE80-B464BAF9BC72}" type="presOf" srcId="{D09A2717-AFBF-43EF-AD51-8AE943CACE21}" destId="{3A766528-0158-4723-A443-B414855B4E7A}" srcOrd="0" destOrd="0" presId="urn:microsoft.com/office/officeart/2005/8/layout/balance1"/>
    <dgm:cxn modelId="{B4F4FE65-4FFD-41DA-BF14-7EE2C6D86CB6}" type="presOf" srcId="{4CEA2FC7-1353-49EF-9034-52EFA6F78701}" destId="{F77A41A4-E956-45A3-94A5-63A04C777028}" srcOrd="0" destOrd="0" presId="urn:microsoft.com/office/officeart/2005/8/layout/balance1"/>
    <dgm:cxn modelId="{DE550CA3-3723-41AF-91BE-1C4A1A794F40}" srcId="{D09A2717-AFBF-43EF-AD51-8AE943CACE21}" destId="{4CEA2FC7-1353-49EF-9034-52EFA6F78701}" srcOrd="0" destOrd="0" parTransId="{CC3546FC-2532-4253-8834-EAB7ADC4AFE9}" sibTransId="{7A465E97-AED3-4EEC-AABC-7660E31619E4}"/>
    <dgm:cxn modelId="{23A33828-B9D7-4F97-89BA-66E592EDB166}" srcId="{78CBCFCD-F478-4744-8B2D-74CDD9A26958}" destId="{D09A2717-AFBF-43EF-AD51-8AE943CACE21}" srcOrd="1" destOrd="0" parTransId="{394FB197-4E24-4D29-BCD1-7393E570A8B9}" sibTransId="{9C976A35-5F0F-4BC1-82D0-1AA69E1927D8}"/>
    <dgm:cxn modelId="{5D85E493-652B-4C81-91F9-96873606FD9B}" type="presOf" srcId="{6B7678C2-5E66-47A2-B6B5-F2E44ADC1E12}" destId="{4CAF2576-D1C8-4B0C-BB56-554121128F7A}" srcOrd="0" destOrd="0" presId="urn:microsoft.com/office/officeart/2005/8/layout/balance1"/>
    <dgm:cxn modelId="{6A50B2F6-AA42-433E-8FDE-ADA798210483}" type="presOf" srcId="{BA02CC46-EB2C-44D7-B655-1ABABE73DF8E}" destId="{D43C5913-3385-4C6E-BDFC-2C1305DDB6ED}" srcOrd="0" destOrd="0" presId="urn:microsoft.com/office/officeart/2005/8/layout/balance1"/>
    <dgm:cxn modelId="{A2E47FE7-2B78-416F-AFE6-3A81FEDB30E4}" type="presOf" srcId="{F024D517-D8E6-4A93-A6D2-FDD0DF973540}" destId="{670289A3-7247-429E-A1F2-3A2FA24A2866}" srcOrd="0" destOrd="0" presId="urn:microsoft.com/office/officeart/2005/8/layout/balance1"/>
    <dgm:cxn modelId="{B41B29F0-0665-4AE4-8559-A1080F3ADB45}" type="presOf" srcId="{6A0B9FD7-9BE3-4F58-8BE6-6DC16F4B1485}" destId="{FC2C454A-80AD-4CC9-8E06-0377A3CD7D15}" srcOrd="0" destOrd="0" presId="urn:microsoft.com/office/officeart/2005/8/layout/balance1"/>
    <dgm:cxn modelId="{1A9A974E-8C7B-427E-B7DD-AF89F6FB0BF4}" type="presParOf" srcId="{904900F5-BBA4-4DEE-9042-2913BED6015F}" destId="{B5989229-B3A6-4897-8B9E-CD23FEBE0283}" srcOrd="0" destOrd="0" presId="urn:microsoft.com/office/officeart/2005/8/layout/balance1"/>
    <dgm:cxn modelId="{1C1BC0A7-DACE-47A4-A371-F6F0CF3BF925}" type="presParOf" srcId="{904900F5-BBA4-4DEE-9042-2913BED6015F}" destId="{B539880A-D99A-456D-A26C-3AE5AB02FDF4}" srcOrd="1" destOrd="0" presId="urn:microsoft.com/office/officeart/2005/8/layout/balance1"/>
    <dgm:cxn modelId="{B62EFE2C-0BF6-4BF7-A4A9-F27167C4A1BA}" type="presParOf" srcId="{B539880A-D99A-456D-A26C-3AE5AB02FDF4}" destId="{C99E4930-23BD-4A07-939F-B6940B93AFEF}" srcOrd="0" destOrd="0" presId="urn:microsoft.com/office/officeart/2005/8/layout/balance1"/>
    <dgm:cxn modelId="{6794E8A5-8201-4AE1-B9A9-8C51E430D055}" type="presParOf" srcId="{B539880A-D99A-456D-A26C-3AE5AB02FDF4}" destId="{3A766528-0158-4723-A443-B414855B4E7A}" srcOrd="1" destOrd="0" presId="urn:microsoft.com/office/officeart/2005/8/layout/balance1"/>
    <dgm:cxn modelId="{D12972A6-5E94-4C25-8A73-4D7C843FA8EE}" type="presParOf" srcId="{904900F5-BBA4-4DEE-9042-2913BED6015F}" destId="{F8C58617-7893-4E2E-AEC2-C76BCC6A0D3A}" srcOrd="2" destOrd="0" presId="urn:microsoft.com/office/officeart/2005/8/layout/balance1"/>
    <dgm:cxn modelId="{181605A9-FB87-4D34-9D50-CCCF163E9850}" type="presParOf" srcId="{F8C58617-7893-4E2E-AEC2-C76BCC6A0D3A}" destId="{08AD18AF-A8A0-4D6F-88B5-4A8EA35C293F}" srcOrd="0" destOrd="0" presId="urn:microsoft.com/office/officeart/2005/8/layout/balance1"/>
    <dgm:cxn modelId="{303F93D8-4D7E-4B89-A58C-7D4B0390036E}" type="presParOf" srcId="{F8C58617-7893-4E2E-AEC2-C76BCC6A0D3A}" destId="{C631C5E9-FAE0-4CC0-B5E5-5E0E080CD202}" srcOrd="1" destOrd="0" presId="urn:microsoft.com/office/officeart/2005/8/layout/balance1"/>
    <dgm:cxn modelId="{2A4C542E-B855-47D6-8D73-99F637405496}" type="presParOf" srcId="{F8C58617-7893-4E2E-AEC2-C76BCC6A0D3A}" destId="{62D501DD-A0FE-43A7-95B0-D7A1D0E7F371}" srcOrd="2" destOrd="0" presId="urn:microsoft.com/office/officeart/2005/8/layout/balance1"/>
    <dgm:cxn modelId="{08D381AC-A6E1-4418-A33F-E8F1DB1DED16}" type="presParOf" srcId="{F8C58617-7893-4E2E-AEC2-C76BCC6A0D3A}" destId="{F77A41A4-E956-45A3-94A5-63A04C777028}" srcOrd="3" destOrd="0" presId="urn:microsoft.com/office/officeart/2005/8/layout/balance1"/>
    <dgm:cxn modelId="{F07B7CCB-654C-4DEB-B360-ADF0C130DB9F}" type="presParOf" srcId="{F8C58617-7893-4E2E-AEC2-C76BCC6A0D3A}" destId="{D43C5913-3385-4C6E-BDFC-2C1305DDB6ED}" srcOrd="4" destOrd="0" presId="urn:microsoft.com/office/officeart/2005/8/layout/balance1"/>
    <dgm:cxn modelId="{4A145CF5-7FFD-4A97-81E9-2AD60A101BC9}" type="presParOf" srcId="{F8C58617-7893-4E2E-AEC2-C76BCC6A0D3A}" destId="{4CAF2576-D1C8-4B0C-BB56-554121128F7A}" srcOrd="5" destOrd="0" presId="urn:microsoft.com/office/officeart/2005/8/layout/balance1"/>
    <dgm:cxn modelId="{3D10834B-FD2B-443C-80ED-D72478B6EFFC}" type="presParOf" srcId="{F8C58617-7893-4E2E-AEC2-C76BCC6A0D3A}" destId="{FC2C454A-80AD-4CC9-8E06-0377A3CD7D15}" srcOrd="6" destOrd="0" presId="urn:microsoft.com/office/officeart/2005/8/layout/balance1"/>
    <dgm:cxn modelId="{A991FD8E-095C-4C56-9906-B25A97445F90}" type="presParOf" srcId="{F8C58617-7893-4E2E-AEC2-C76BCC6A0D3A}" destId="{670289A3-7247-429E-A1F2-3A2FA24A2866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B99B1-1479-4D81-9D94-547B489004B1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B5D669-1C6D-424D-BA8F-33437EED9590}">
      <dgm:prSet phldrT="[Text]" custT="1"/>
      <dgm:spPr>
        <a:solidFill>
          <a:srgbClr val="006600"/>
        </a:solidFill>
      </dgm:spPr>
      <dgm:t>
        <a:bodyPr/>
        <a:lstStyle/>
        <a:p>
          <a:r>
            <a:rPr lang="ro-RO" sz="1800" dirty="0" smtClean="0"/>
            <a:t>Serviciu complex şi complet (end-</a:t>
          </a:r>
          <a:r>
            <a:rPr lang="en-US" sz="1800" dirty="0" smtClean="0"/>
            <a:t>2</a:t>
          </a:r>
          <a:r>
            <a:rPr lang="ro-RO" sz="1800" dirty="0" smtClean="0"/>
            <a:t>-end):</a:t>
          </a:r>
          <a:endParaRPr lang="en-US" sz="1800" dirty="0"/>
        </a:p>
      </dgm:t>
    </dgm:pt>
    <dgm:pt modelId="{F3C73848-197C-4211-B9EF-9BE7A8E16140}" type="parTrans" cxnId="{97483E5D-A0E6-4F96-B5C5-E2E215C2F539}">
      <dgm:prSet/>
      <dgm:spPr/>
      <dgm:t>
        <a:bodyPr/>
        <a:lstStyle/>
        <a:p>
          <a:endParaRPr lang="en-US"/>
        </a:p>
      </dgm:t>
    </dgm:pt>
    <dgm:pt modelId="{E7BFD17A-1047-4EFD-B3DC-A9C6637D8293}" type="sibTrans" cxnId="{97483E5D-A0E6-4F96-B5C5-E2E215C2F539}">
      <dgm:prSet/>
      <dgm:spPr/>
      <dgm:t>
        <a:bodyPr/>
        <a:lstStyle/>
        <a:p>
          <a:endParaRPr lang="en-US"/>
        </a:p>
      </dgm:t>
    </dgm:pt>
    <dgm:pt modelId="{85587146-7722-4F9A-AEC6-2AE6892EF40C}">
      <dgm:prSet phldrT="[Text]" custT="1"/>
      <dgm:spPr/>
      <dgm:t>
        <a:bodyPr/>
        <a:lstStyle/>
        <a:p>
          <a:r>
            <a:rPr lang="ro-RO" sz="2000" b="0" dirty="0" smtClean="0">
              <a:latin typeface="Arial" charset="0"/>
            </a:rPr>
            <a:t>e</a:t>
          </a:r>
          <a:r>
            <a:rPr lang="en-US" sz="2000" b="0" dirty="0" err="1" smtClean="0">
              <a:latin typeface="Arial" charset="0"/>
            </a:rPr>
            <a:t>mitere</a:t>
          </a:r>
          <a:endParaRPr lang="en-US" sz="2000" dirty="0"/>
        </a:p>
      </dgm:t>
    </dgm:pt>
    <dgm:pt modelId="{5AD99216-A0DC-425B-9608-BAF34DD7A113}" type="parTrans" cxnId="{3B103B5C-2D43-4181-8BB4-048763B3727F}">
      <dgm:prSet/>
      <dgm:spPr/>
      <dgm:t>
        <a:bodyPr/>
        <a:lstStyle/>
        <a:p>
          <a:endParaRPr lang="en-US"/>
        </a:p>
      </dgm:t>
    </dgm:pt>
    <dgm:pt modelId="{2C603930-7A68-41FE-AF0B-E8BBD4386E81}" type="sibTrans" cxnId="{3B103B5C-2D43-4181-8BB4-048763B3727F}">
      <dgm:prSet/>
      <dgm:spPr/>
      <dgm:t>
        <a:bodyPr/>
        <a:lstStyle/>
        <a:p>
          <a:endParaRPr lang="en-US"/>
        </a:p>
      </dgm:t>
    </dgm:pt>
    <dgm:pt modelId="{A07048C4-233D-403D-81C4-F48FD7142566}">
      <dgm:prSet phldrT="[Text]" custT="1"/>
      <dgm:spPr>
        <a:solidFill>
          <a:srgbClr val="006600"/>
        </a:solidFill>
      </dgm:spPr>
      <dgm:t>
        <a:bodyPr/>
        <a:lstStyle/>
        <a:p>
          <a:r>
            <a:rPr lang="ro-RO" sz="1800" dirty="0" smtClean="0"/>
            <a:t>Crearea premiselor unei standardizări la nivel naţional – mesaj XML</a:t>
          </a:r>
          <a:endParaRPr lang="en-US" sz="1800" dirty="0"/>
        </a:p>
      </dgm:t>
    </dgm:pt>
    <dgm:pt modelId="{ECE2DB38-DC34-429B-B601-8EF3DD52C4CD}" type="parTrans" cxnId="{D6993AA0-1971-4253-B238-B326EFFBB7DF}">
      <dgm:prSet/>
      <dgm:spPr/>
      <dgm:t>
        <a:bodyPr/>
        <a:lstStyle/>
        <a:p>
          <a:endParaRPr lang="en-US"/>
        </a:p>
      </dgm:t>
    </dgm:pt>
    <dgm:pt modelId="{B8B972CA-C1D6-4BEF-9A6C-A1BB21E4591B}" type="sibTrans" cxnId="{D6993AA0-1971-4253-B238-B326EFFBB7DF}">
      <dgm:prSet/>
      <dgm:spPr/>
      <dgm:t>
        <a:bodyPr/>
        <a:lstStyle/>
        <a:p>
          <a:endParaRPr lang="en-US"/>
        </a:p>
      </dgm:t>
    </dgm:pt>
    <dgm:pt modelId="{EAE2208A-7C32-4AAB-83CB-5A55ECA28420}">
      <dgm:prSet phldrT="[Text]" custT="1"/>
      <dgm:spPr/>
      <dgm:t>
        <a:bodyPr/>
        <a:lstStyle/>
        <a:p>
          <a:r>
            <a:rPr lang="ro-RO" sz="2000" b="0" dirty="0" smtClean="0">
              <a:latin typeface="Arial" charset="0"/>
            </a:rPr>
            <a:t>Eliminarea costurilor suplimentare generate de conversia mai multor tipuri de mesaje (în relaţia B2B)</a:t>
          </a:r>
          <a:endParaRPr lang="en-US" sz="2000" dirty="0"/>
        </a:p>
      </dgm:t>
    </dgm:pt>
    <dgm:pt modelId="{6DDCF91D-E4D3-4D68-AB54-99E3CCEFBACB}" type="parTrans" cxnId="{0A04DC67-B5A6-4F57-824B-8DFA3233EBB2}">
      <dgm:prSet/>
      <dgm:spPr/>
      <dgm:t>
        <a:bodyPr/>
        <a:lstStyle/>
        <a:p>
          <a:endParaRPr lang="en-US"/>
        </a:p>
      </dgm:t>
    </dgm:pt>
    <dgm:pt modelId="{B63E47CC-A476-4D0A-9D21-4981BA228E2B}" type="sibTrans" cxnId="{0A04DC67-B5A6-4F57-824B-8DFA3233EBB2}">
      <dgm:prSet/>
      <dgm:spPr/>
      <dgm:t>
        <a:bodyPr/>
        <a:lstStyle/>
        <a:p>
          <a:endParaRPr lang="en-US"/>
        </a:p>
      </dgm:t>
    </dgm:pt>
    <dgm:pt modelId="{7A122852-DF5E-470B-84B2-EE34182CE3DD}">
      <dgm:prSet custT="1"/>
      <dgm:spPr>
        <a:solidFill>
          <a:srgbClr val="006600"/>
        </a:solidFill>
      </dgm:spPr>
      <dgm:t>
        <a:bodyPr/>
        <a:lstStyle/>
        <a:p>
          <a:r>
            <a:rPr lang="ro-RO" sz="1800" dirty="0" smtClean="0"/>
            <a:t>Avantajele dezvoltării </a:t>
          </a:r>
          <a:r>
            <a:rPr lang="ro-RO" sz="1800" i="1" dirty="0" smtClean="0"/>
            <a:t>in-house</a:t>
          </a:r>
          <a:r>
            <a:rPr lang="ro-RO" sz="1800" dirty="0" smtClean="0"/>
            <a:t> a aplicaţiei:</a:t>
          </a:r>
          <a:endParaRPr lang="en-US" sz="1800" dirty="0"/>
        </a:p>
      </dgm:t>
    </dgm:pt>
    <dgm:pt modelId="{EF132C07-932F-42C4-8119-8067A0AAB46C}" type="parTrans" cxnId="{517932DD-DCA5-432E-8E93-6FCD50FD0CB8}">
      <dgm:prSet/>
      <dgm:spPr/>
      <dgm:t>
        <a:bodyPr/>
        <a:lstStyle/>
        <a:p>
          <a:endParaRPr lang="en-US"/>
        </a:p>
      </dgm:t>
    </dgm:pt>
    <dgm:pt modelId="{C12DD699-2BAD-4C67-8045-DCEBA198A8A8}" type="sibTrans" cxnId="{517932DD-DCA5-432E-8E93-6FCD50FD0CB8}">
      <dgm:prSet/>
      <dgm:spPr/>
      <dgm:t>
        <a:bodyPr/>
        <a:lstStyle/>
        <a:p>
          <a:endParaRPr lang="en-US"/>
        </a:p>
      </dgm:t>
    </dgm:pt>
    <dgm:pt modelId="{9B8BA3AB-4034-421C-AC59-61117B2039AB}">
      <dgm:prSet custT="1"/>
      <dgm:spPr/>
      <dgm:t>
        <a:bodyPr/>
        <a:lstStyle/>
        <a:p>
          <a:r>
            <a:rPr lang="ro-RO" sz="2000" b="0" dirty="0" smtClean="0">
              <a:latin typeface="Arial" charset="0"/>
            </a:rPr>
            <a:t>Dezvoltarea de capacităţi/capabilităţi</a:t>
          </a:r>
          <a:r>
            <a:rPr lang="en-US" sz="2000" b="0" dirty="0" smtClean="0">
              <a:latin typeface="Arial" charset="0"/>
            </a:rPr>
            <a:t> </a:t>
          </a:r>
          <a:r>
            <a:rPr lang="en-US" sz="2000" b="0" dirty="0" err="1" smtClean="0">
              <a:latin typeface="Arial" charset="0"/>
            </a:rPr>
            <a:t>ulterioare</a:t>
          </a:r>
          <a:endParaRPr lang="en-US" sz="2000" dirty="0"/>
        </a:p>
      </dgm:t>
    </dgm:pt>
    <dgm:pt modelId="{B980E087-21E3-4303-B479-C3386F023801}" type="parTrans" cxnId="{902BB16F-DEC6-4D68-BB0B-4C788E904936}">
      <dgm:prSet/>
      <dgm:spPr/>
      <dgm:t>
        <a:bodyPr/>
        <a:lstStyle/>
        <a:p>
          <a:endParaRPr lang="en-US"/>
        </a:p>
      </dgm:t>
    </dgm:pt>
    <dgm:pt modelId="{0142406B-3956-44F3-9DC2-C9E487E9CE26}" type="sibTrans" cxnId="{902BB16F-DEC6-4D68-BB0B-4C788E904936}">
      <dgm:prSet/>
      <dgm:spPr/>
      <dgm:t>
        <a:bodyPr/>
        <a:lstStyle/>
        <a:p>
          <a:endParaRPr lang="en-US"/>
        </a:p>
      </dgm:t>
    </dgm:pt>
    <dgm:pt modelId="{F4F5CEFD-E428-45AC-8FE5-B3CFFE22A913}">
      <dgm:prSet custT="1"/>
      <dgm:spPr/>
      <dgm:t>
        <a:bodyPr/>
        <a:lstStyle/>
        <a:p>
          <a:r>
            <a:rPr lang="en-US" sz="2000" b="0" dirty="0" err="1" smtClean="0">
              <a:latin typeface="Arial" charset="0"/>
            </a:rPr>
            <a:t>livrare</a:t>
          </a:r>
          <a:endParaRPr lang="en-US" sz="2000" b="0" dirty="0">
            <a:latin typeface="Arial" charset="0"/>
          </a:endParaRPr>
        </a:p>
      </dgm:t>
    </dgm:pt>
    <dgm:pt modelId="{FDF6CD9D-3C7B-4394-87B1-81267DCDFC63}" type="parTrans" cxnId="{4B9230B5-5A12-41B2-B6D1-04EE0A5B489A}">
      <dgm:prSet/>
      <dgm:spPr/>
      <dgm:t>
        <a:bodyPr/>
        <a:lstStyle/>
        <a:p>
          <a:endParaRPr lang="en-US"/>
        </a:p>
      </dgm:t>
    </dgm:pt>
    <dgm:pt modelId="{043E0B05-D088-4F9E-98F4-BD9F2800543B}" type="sibTrans" cxnId="{4B9230B5-5A12-41B2-B6D1-04EE0A5B489A}">
      <dgm:prSet/>
      <dgm:spPr/>
      <dgm:t>
        <a:bodyPr/>
        <a:lstStyle/>
        <a:p>
          <a:endParaRPr lang="en-US"/>
        </a:p>
      </dgm:t>
    </dgm:pt>
    <dgm:pt modelId="{9E0AD50E-F682-4D1E-B6E0-F1A7D8A4255A}">
      <dgm:prSet custT="1"/>
      <dgm:spPr/>
      <dgm:t>
        <a:bodyPr/>
        <a:lstStyle/>
        <a:p>
          <a:r>
            <a:rPr lang="ro-RO" sz="2000" b="0" smtClean="0">
              <a:latin typeface="Arial" charset="0"/>
            </a:rPr>
            <a:t>Suport rapid pentru clienţi</a:t>
          </a:r>
          <a:endParaRPr lang="ro-RO" sz="2000" b="0" dirty="0">
            <a:latin typeface="Arial" charset="0"/>
          </a:endParaRPr>
        </a:p>
      </dgm:t>
    </dgm:pt>
    <dgm:pt modelId="{578D88B9-04DD-45D2-BBA2-1350BCD695C1}" type="parTrans" cxnId="{5C4580DB-F772-410F-954B-7F64FA6AFEF7}">
      <dgm:prSet/>
      <dgm:spPr/>
      <dgm:t>
        <a:bodyPr/>
        <a:lstStyle/>
        <a:p>
          <a:endParaRPr lang="en-US"/>
        </a:p>
      </dgm:t>
    </dgm:pt>
    <dgm:pt modelId="{ECD27862-B9A7-43EF-8E79-509A086AC673}" type="sibTrans" cxnId="{5C4580DB-F772-410F-954B-7F64FA6AFEF7}">
      <dgm:prSet/>
      <dgm:spPr/>
      <dgm:t>
        <a:bodyPr/>
        <a:lstStyle/>
        <a:p>
          <a:endParaRPr lang="en-US"/>
        </a:p>
      </dgm:t>
    </dgm:pt>
    <dgm:pt modelId="{C5ABAF7D-99CC-4524-BD52-C52718BBF744}">
      <dgm:prSet custT="1"/>
      <dgm:spPr/>
      <dgm:t>
        <a:bodyPr/>
        <a:lstStyle/>
        <a:p>
          <a:r>
            <a:rPr lang="ro-RO" sz="2000" b="0" smtClean="0">
              <a:latin typeface="Arial" charset="0"/>
            </a:rPr>
            <a:t>Customizări la cerere</a:t>
          </a:r>
          <a:endParaRPr lang="en-US" sz="2000" dirty="0"/>
        </a:p>
      </dgm:t>
    </dgm:pt>
    <dgm:pt modelId="{4ECC8EC3-9770-4C94-BC72-690A6C680671}" type="parTrans" cxnId="{1C77C8FE-DF2E-446F-A433-A96CE48D472B}">
      <dgm:prSet/>
      <dgm:spPr/>
      <dgm:t>
        <a:bodyPr/>
        <a:lstStyle/>
        <a:p>
          <a:endParaRPr lang="en-US"/>
        </a:p>
      </dgm:t>
    </dgm:pt>
    <dgm:pt modelId="{97CCD6D9-3271-401F-8F27-E82C99E5E848}" type="sibTrans" cxnId="{1C77C8FE-DF2E-446F-A433-A96CE48D472B}">
      <dgm:prSet/>
      <dgm:spPr/>
      <dgm:t>
        <a:bodyPr/>
        <a:lstStyle/>
        <a:p>
          <a:endParaRPr lang="en-US"/>
        </a:p>
      </dgm:t>
    </dgm:pt>
    <dgm:pt modelId="{504868F0-2B90-4B25-B1CE-C4DE92F69AF5}">
      <dgm:prSet custT="1"/>
      <dgm:spPr/>
      <dgm:t>
        <a:bodyPr/>
        <a:lstStyle/>
        <a:p>
          <a:endParaRPr lang="en-US" sz="2000" b="0" i="1" dirty="0">
            <a:solidFill>
              <a:schemeClr val="folHlink"/>
            </a:solidFill>
            <a:latin typeface="Arial" charset="0"/>
          </a:endParaRPr>
        </a:p>
      </dgm:t>
    </dgm:pt>
    <dgm:pt modelId="{FF890F79-7094-410F-A1AD-424ADFAB43BE}" type="parTrans" cxnId="{5046409E-C6E2-4CFA-BD68-76490275ABD8}">
      <dgm:prSet/>
      <dgm:spPr/>
      <dgm:t>
        <a:bodyPr/>
        <a:lstStyle/>
        <a:p>
          <a:endParaRPr lang="en-US"/>
        </a:p>
      </dgm:t>
    </dgm:pt>
    <dgm:pt modelId="{EAA31A29-EB1D-47A7-A157-7BB38F1F0448}" type="sibTrans" cxnId="{5046409E-C6E2-4CFA-BD68-76490275ABD8}">
      <dgm:prSet/>
      <dgm:spPr/>
      <dgm:t>
        <a:bodyPr/>
        <a:lstStyle/>
        <a:p>
          <a:endParaRPr lang="en-US"/>
        </a:p>
      </dgm:t>
    </dgm:pt>
    <dgm:pt modelId="{81E9C8B3-EAFA-439A-A71E-0D2F17D8C45F}">
      <dgm:prSet phldrT="[Text]" custT="1"/>
      <dgm:spPr/>
      <dgm:t>
        <a:bodyPr/>
        <a:lstStyle/>
        <a:p>
          <a:endParaRPr lang="en-US" sz="2000" dirty="0"/>
        </a:p>
      </dgm:t>
    </dgm:pt>
    <dgm:pt modelId="{3C31E761-01FE-4AC3-A801-72AF1F13B885}" type="parTrans" cxnId="{263A1739-9057-409E-B531-CF716A509AC5}">
      <dgm:prSet/>
      <dgm:spPr/>
      <dgm:t>
        <a:bodyPr/>
        <a:lstStyle/>
        <a:p>
          <a:endParaRPr lang="en-US"/>
        </a:p>
      </dgm:t>
    </dgm:pt>
    <dgm:pt modelId="{26FE8173-EF53-43AD-9AB2-05DAEE667E39}" type="sibTrans" cxnId="{263A1739-9057-409E-B531-CF716A509AC5}">
      <dgm:prSet/>
      <dgm:spPr/>
      <dgm:t>
        <a:bodyPr/>
        <a:lstStyle/>
        <a:p>
          <a:endParaRPr lang="en-US"/>
        </a:p>
      </dgm:t>
    </dgm:pt>
    <dgm:pt modelId="{0A932D15-4B0F-40E9-BAD9-DDAE2D02E9CC}">
      <dgm:prSet phldrT="[Text]" custT="1"/>
      <dgm:spPr/>
      <dgm:t>
        <a:bodyPr/>
        <a:lstStyle/>
        <a:p>
          <a:r>
            <a:rPr lang="en-US" sz="2000" b="0" dirty="0" err="1" smtClean="0">
              <a:latin typeface="Arial" charset="0"/>
            </a:rPr>
            <a:t>arhivare</a:t>
          </a:r>
          <a:r>
            <a:rPr lang="en-US" sz="2000" b="0" dirty="0" smtClean="0">
              <a:latin typeface="Arial" charset="0"/>
            </a:rPr>
            <a:t> (e-</a:t>
          </a:r>
          <a:r>
            <a:rPr lang="en-US" sz="2000" b="0" dirty="0" err="1" smtClean="0">
              <a:latin typeface="Arial" charset="0"/>
            </a:rPr>
            <a:t>Arhiv</a:t>
          </a:r>
          <a:r>
            <a:rPr lang="en-US" sz="2000" b="0" dirty="0" smtClean="0">
              <a:latin typeface="Arial" charset="0"/>
            </a:rPr>
            <a:t>@)</a:t>
          </a:r>
          <a:endParaRPr lang="en-US" sz="2000" dirty="0"/>
        </a:p>
      </dgm:t>
    </dgm:pt>
    <dgm:pt modelId="{12FB385F-5319-4218-8392-F1F3235AEB1B}" type="parTrans" cxnId="{95061FB6-5D00-414E-ABAC-2AA97153BB36}">
      <dgm:prSet/>
      <dgm:spPr/>
      <dgm:t>
        <a:bodyPr/>
        <a:lstStyle/>
        <a:p>
          <a:endParaRPr lang="en-US"/>
        </a:p>
      </dgm:t>
    </dgm:pt>
    <dgm:pt modelId="{AB9B146F-1B0F-4A08-A86E-BEB7AB3F9688}" type="sibTrans" cxnId="{95061FB6-5D00-414E-ABAC-2AA97153BB36}">
      <dgm:prSet/>
      <dgm:spPr/>
      <dgm:t>
        <a:bodyPr/>
        <a:lstStyle/>
        <a:p>
          <a:endParaRPr lang="en-US"/>
        </a:p>
      </dgm:t>
    </dgm:pt>
    <dgm:pt modelId="{28930578-633E-485E-B834-6AF6CA1A68CA}">
      <dgm:prSet phldrT="[Text]" custT="1"/>
      <dgm:spPr/>
      <dgm:t>
        <a:bodyPr/>
        <a:lstStyle/>
        <a:p>
          <a:endParaRPr lang="en-US" sz="2000" dirty="0"/>
        </a:p>
      </dgm:t>
    </dgm:pt>
    <dgm:pt modelId="{518D0ED8-C656-47A1-B7C4-78A3FC2FD427}" type="parTrans" cxnId="{211F0E3D-9754-4ACB-83DF-841F7762B9B4}">
      <dgm:prSet/>
      <dgm:spPr/>
      <dgm:t>
        <a:bodyPr/>
        <a:lstStyle/>
        <a:p>
          <a:endParaRPr lang="en-US"/>
        </a:p>
      </dgm:t>
    </dgm:pt>
    <dgm:pt modelId="{6DBD0F97-7A31-4773-B7E5-77D6D5EC6185}" type="sibTrans" cxnId="{211F0E3D-9754-4ACB-83DF-841F7762B9B4}">
      <dgm:prSet/>
      <dgm:spPr/>
      <dgm:t>
        <a:bodyPr/>
        <a:lstStyle/>
        <a:p>
          <a:endParaRPr lang="en-US"/>
        </a:p>
      </dgm:t>
    </dgm:pt>
    <dgm:pt modelId="{A10E9683-23AC-4A44-926C-C0BD6267D25B}">
      <dgm:prSet phldrT="[Text]" custT="1"/>
      <dgm:spPr/>
      <dgm:t>
        <a:bodyPr/>
        <a:lstStyle/>
        <a:p>
          <a:endParaRPr lang="en-US" sz="2000" dirty="0"/>
        </a:p>
      </dgm:t>
    </dgm:pt>
    <dgm:pt modelId="{17B8C5CA-E024-4CDA-BA6F-4B6B2764CF0D}" type="parTrans" cxnId="{CF197494-FB7F-4CC7-9688-7661191545A9}">
      <dgm:prSet/>
      <dgm:spPr/>
      <dgm:t>
        <a:bodyPr/>
        <a:lstStyle/>
        <a:p>
          <a:endParaRPr lang="en-US"/>
        </a:p>
      </dgm:t>
    </dgm:pt>
    <dgm:pt modelId="{B136F0EC-CF9F-4440-9EF3-D1A48E1514D0}" type="sibTrans" cxnId="{CF197494-FB7F-4CC7-9688-7661191545A9}">
      <dgm:prSet/>
      <dgm:spPr/>
      <dgm:t>
        <a:bodyPr/>
        <a:lstStyle/>
        <a:p>
          <a:endParaRPr lang="en-US"/>
        </a:p>
      </dgm:t>
    </dgm:pt>
    <dgm:pt modelId="{377F2CC7-60C5-4748-87BE-3329D0E984ED}">
      <dgm:prSet custT="1"/>
      <dgm:spPr/>
      <dgm:t>
        <a:bodyPr/>
        <a:lstStyle/>
        <a:p>
          <a:endParaRPr lang="en-US" sz="2000" dirty="0"/>
        </a:p>
      </dgm:t>
    </dgm:pt>
    <dgm:pt modelId="{C48082C5-9108-47D2-8C4A-FFDE736424E1}" type="parTrans" cxnId="{4CBD57C0-8060-437C-B076-7D5258425EB3}">
      <dgm:prSet/>
      <dgm:spPr/>
      <dgm:t>
        <a:bodyPr/>
        <a:lstStyle/>
        <a:p>
          <a:endParaRPr lang="en-US"/>
        </a:p>
      </dgm:t>
    </dgm:pt>
    <dgm:pt modelId="{F4786FDB-8823-464B-A113-260B23943111}" type="sibTrans" cxnId="{4CBD57C0-8060-437C-B076-7D5258425EB3}">
      <dgm:prSet/>
      <dgm:spPr/>
      <dgm:t>
        <a:bodyPr/>
        <a:lstStyle/>
        <a:p>
          <a:endParaRPr lang="en-US"/>
        </a:p>
      </dgm:t>
    </dgm:pt>
    <dgm:pt modelId="{A0333377-D19F-47EF-ABAF-868C243D77A4}" type="pres">
      <dgm:prSet presAssocID="{03BB99B1-1479-4D81-9D94-547B489004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47C08F-5180-499C-9605-D8AABF0110BE}" type="pres">
      <dgm:prSet presAssocID="{18B5D669-1C6D-424D-BA8F-33437EED95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649713-870A-45BF-9186-758F194A3988}" type="pres">
      <dgm:prSet presAssocID="{18B5D669-1C6D-424D-BA8F-33437EED959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F442C-3448-4283-8E81-32DA0AA4233E}" type="pres">
      <dgm:prSet presAssocID="{A07048C4-233D-403D-81C4-F48FD714256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DE229-4F17-4DAE-896D-637AAA1BDA3C}" type="pres">
      <dgm:prSet presAssocID="{A07048C4-233D-403D-81C4-F48FD714256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64B3B-D12C-4DB3-9AE1-C5B411A49183}" type="pres">
      <dgm:prSet presAssocID="{7A122852-DF5E-470B-84B2-EE34182CE3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F52F8-4E51-4368-9516-070839B7D6EC}" type="pres">
      <dgm:prSet presAssocID="{7A122852-DF5E-470B-84B2-EE34182CE3D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AEDB19-3811-4DE1-BF7A-CD8E5E35994F}" type="presOf" srcId="{A10E9683-23AC-4A44-926C-C0BD6267D25B}" destId="{B43DE229-4F17-4DAE-896D-637AAA1BDA3C}" srcOrd="0" destOrd="0" presId="urn:microsoft.com/office/officeart/2005/8/layout/vList2"/>
    <dgm:cxn modelId="{E51B492B-CBF1-42D0-8F21-4A4BA956133C}" type="presOf" srcId="{EAE2208A-7C32-4AAB-83CB-5A55ECA28420}" destId="{B43DE229-4F17-4DAE-896D-637AAA1BDA3C}" srcOrd="0" destOrd="1" presId="urn:microsoft.com/office/officeart/2005/8/layout/vList2"/>
    <dgm:cxn modelId="{470AB02D-B41B-4FCA-8331-E2885F75573A}" type="presOf" srcId="{81E9C8B3-EAFA-439A-A71E-0D2F17D8C45F}" destId="{B43DE229-4F17-4DAE-896D-637AAA1BDA3C}" srcOrd="0" destOrd="2" presId="urn:microsoft.com/office/officeart/2005/8/layout/vList2"/>
    <dgm:cxn modelId="{1C77C8FE-DF2E-446F-A433-A96CE48D472B}" srcId="{7A122852-DF5E-470B-84B2-EE34182CE3DD}" destId="{C5ABAF7D-99CC-4524-BD52-C52718BBF744}" srcOrd="3" destOrd="0" parTransId="{4ECC8EC3-9770-4C94-BC72-690A6C680671}" sibTransId="{97CCD6D9-3271-401F-8F27-E82C99E5E848}"/>
    <dgm:cxn modelId="{22457794-D305-4B59-84B5-3C292F25AC8D}" type="presOf" srcId="{504868F0-2B90-4B25-B1CE-C4DE92F69AF5}" destId="{03649713-870A-45BF-9186-758F194A3988}" srcOrd="0" destOrd="4" presId="urn:microsoft.com/office/officeart/2005/8/layout/vList2"/>
    <dgm:cxn modelId="{EC9BE8E2-7DE5-4413-BEFA-AF574670080E}" type="presOf" srcId="{28930578-633E-485E-B834-6AF6CA1A68CA}" destId="{03649713-870A-45BF-9186-758F194A3988}" srcOrd="0" destOrd="0" presId="urn:microsoft.com/office/officeart/2005/8/layout/vList2"/>
    <dgm:cxn modelId="{0CCBADD9-0976-44B7-9076-095A730629D0}" type="presOf" srcId="{7A122852-DF5E-470B-84B2-EE34182CE3DD}" destId="{83F64B3B-D12C-4DB3-9AE1-C5B411A49183}" srcOrd="0" destOrd="0" presId="urn:microsoft.com/office/officeart/2005/8/layout/vList2"/>
    <dgm:cxn modelId="{263A1739-9057-409E-B531-CF716A509AC5}" srcId="{A07048C4-233D-403D-81C4-F48FD7142566}" destId="{81E9C8B3-EAFA-439A-A71E-0D2F17D8C45F}" srcOrd="2" destOrd="0" parTransId="{3C31E761-01FE-4AC3-A801-72AF1F13B885}" sibTransId="{26FE8173-EF53-43AD-9AB2-05DAEE667E39}"/>
    <dgm:cxn modelId="{AB699F45-1531-4C4B-9A0B-4B0259812AFA}" type="presOf" srcId="{9B8BA3AB-4034-421C-AC59-61117B2039AB}" destId="{4DCF52F8-4E51-4368-9516-070839B7D6EC}" srcOrd="0" destOrd="1" presId="urn:microsoft.com/office/officeart/2005/8/layout/vList2"/>
    <dgm:cxn modelId="{517932DD-DCA5-432E-8E93-6FCD50FD0CB8}" srcId="{03BB99B1-1479-4D81-9D94-547B489004B1}" destId="{7A122852-DF5E-470B-84B2-EE34182CE3DD}" srcOrd="2" destOrd="0" parTransId="{EF132C07-932F-42C4-8119-8067A0AAB46C}" sibTransId="{C12DD699-2BAD-4C67-8045-DCEBA198A8A8}"/>
    <dgm:cxn modelId="{211F0E3D-9754-4ACB-83DF-841F7762B9B4}" srcId="{18B5D669-1C6D-424D-BA8F-33437EED9590}" destId="{28930578-633E-485E-B834-6AF6CA1A68CA}" srcOrd="0" destOrd="0" parTransId="{518D0ED8-C656-47A1-B7C4-78A3FC2FD427}" sibTransId="{6DBD0F97-7A31-4773-B7E5-77D6D5EC6185}"/>
    <dgm:cxn modelId="{5046409E-C6E2-4CFA-BD68-76490275ABD8}" srcId="{18B5D669-1C6D-424D-BA8F-33437EED9590}" destId="{504868F0-2B90-4B25-B1CE-C4DE92F69AF5}" srcOrd="4" destOrd="0" parTransId="{FF890F79-7094-410F-A1AD-424ADFAB43BE}" sibTransId="{EAA31A29-EB1D-47A7-A157-7BB38F1F0448}"/>
    <dgm:cxn modelId="{6EC2AF95-3088-48B2-8185-AAA806E70D78}" type="presOf" srcId="{18B5D669-1C6D-424D-BA8F-33437EED9590}" destId="{C547C08F-5180-499C-9605-D8AABF0110BE}" srcOrd="0" destOrd="0" presId="urn:microsoft.com/office/officeart/2005/8/layout/vList2"/>
    <dgm:cxn modelId="{4B9230B5-5A12-41B2-B6D1-04EE0A5B489A}" srcId="{18B5D669-1C6D-424D-BA8F-33437EED9590}" destId="{F4F5CEFD-E428-45AC-8FE5-B3CFFE22A913}" srcOrd="3" destOrd="0" parTransId="{FDF6CD9D-3C7B-4394-87B1-81267DCDFC63}" sibTransId="{043E0B05-D088-4F9E-98F4-BD9F2800543B}"/>
    <dgm:cxn modelId="{6377E216-3B5D-4CD1-8CF9-FD0C08BAEC28}" type="presOf" srcId="{C5ABAF7D-99CC-4524-BD52-C52718BBF744}" destId="{4DCF52F8-4E51-4368-9516-070839B7D6EC}" srcOrd="0" destOrd="3" presId="urn:microsoft.com/office/officeart/2005/8/layout/vList2"/>
    <dgm:cxn modelId="{4CBD57C0-8060-437C-B076-7D5258425EB3}" srcId="{7A122852-DF5E-470B-84B2-EE34182CE3DD}" destId="{377F2CC7-60C5-4748-87BE-3329D0E984ED}" srcOrd="0" destOrd="0" parTransId="{C48082C5-9108-47D2-8C4A-FFDE736424E1}" sibTransId="{F4786FDB-8823-464B-A113-260B23943111}"/>
    <dgm:cxn modelId="{F9AD3DE3-05B9-4C8C-9178-61835B5042AB}" type="presOf" srcId="{377F2CC7-60C5-4748-87BE-3329D0E984ED}" destId="{4DCF52F8-4E51-4368-9516-070839B7D6EC}" srcOrd="0" destOrd="0" presId="urn:microsoft.com/office/officeart/2005/8/layout/vList2"/>
    <dgm:cxn modelId="{4A7ACD5B-989E-41B1-BB2F-DE5EB4E7B286}" type="presOf" srcId="{0A932D15-4B0F-40E9-BAD9-DDAE2D02E9CC}" destId="{03649713-870A-45BF-9186-758F194A3988}" srcOrd="0" destOrd="2" presId="urn:microsoft.com/office/officeart/2005/8/layout/vList2"/>
    <dgm:cxn modelId="{CF197494-FB7F-4CC7-9688-7661191545A9}" srcId="{A07048C4-233D-403D-81C4-F48FD7142566}" destId="{A10E9683-23AC-4A44-926C-C0BD6267D25B}" srcOrd="0" destOrd="0" parTransId="{17B8C5CA-E024-4CDA-BA6F-4B6B2764CF0D}" sibTransId="{B136F0EC-CF9F-4440-9EF3-D1A48E1514D0}"/>
    <dgm:cxn modelId="{3B103B5C-2D43-4181-8BB4-048763B3727F}" srcId="{18B5D669-1C6D-424D-BA8F-33437EED9590}" destId="{85587146-7722-4F9A-AEC6-2AE6892EF40C}" srcOrd="1" destOrd="0" parTransId="{5AD99216-A0DC-425B-9608-BAF34DD7A113}" sibTransId="{2C603930-7A68-41FE-AF0B-E8BBD4386E81}"/>
    <dgm:cxn modelId="{D6993AA0-1971-4253-B238-B326EFFBB7DF}" srcId="{03BB99B1-1479-4D81-9D94-547B489004B1}" destId="{A07048C4-233D-403D-81C4-F48FD7142566}" srcOrd="1" destOrd="0" parTransId="{ECE2DB38-DC34-429B-B601-8EF3DD52C4CD}" sibTransId="{B8B972CA-C1D6-4BEF-9A6C-A1BB21E4591B}"/>
    <dgm:cxn modelId="{5C4580DB-F772-410F-954B-7F64FA6AFEF7}" srcId="{7A122852-DF5E-470B-84B2-EE34182CE3DD}" destId="{9E0AD50E-F682-4D1E-B6E0-F1A7D8A4255A}" srcOrd="2" destOrd="0" parTransId="{578D88B9-04DD-45D2-BBA2-1350BCD695C1}" sibTransId="{ECD27862-B9A7-43EF-8E79-509A086AC673}"/>
    <dgm:cxn modelId="{E34090F4-CED0-4330-BD83-864EE8C6217C}" type="presOf" srcId="{A07048C4-233D-403D-81C4-F48FD7142566}" destId="{0A9F442C-3448-4283-8E81-32DA0AA4233E}" srcOrd="0" destOrd="0" presId="urn:microsoft.com/office/officeart/2005/8/layout/vList2"/>
    <dgm:cxn modelId="{7E1558A0-D468-4F35-B6A6-00EFE0D45592}" type="presOf" srcId="{03BB99B1-1479-4D81-9D94-547B489004B1}" destId="{A0333377-D19F-47EF-ABAF-868C243D77A4}" srcOrd="0" destOrd="0" presId="urn:microsoft.com/office/officeart/2005/8/layout/vList2"/>
    <dgm:cxn modelId="{95061FB6-5D00-414E-ABAC-2AA97153BB36}" srcId="{18B5D669-1C6D-424D-BA8F-33437EED9590}" destId="{0A932D15-4B0F-40E9-BAD9-DDAE2D02E9CC}" srcOrd="2" destOrd="0" parTransId="{12FB385F-5319-4218-8392-F1F3235AEB1B}" sibTransId="{AB9B146F-1B0F-4A08-A86E-BEB7AB3F9688}"/>
    <dgm:cxn modelId="{1D0141D5-13DA-4622-87E2-30189A8620FC}" type="presOf" srcId="{9E0AD50E-F682-4D1E-B6E0-F1A7D8A4255A}" destId="{4DCF52F8-4E51-4368-9516-070839B7D6EC}" srcOrd="0" destOrd="2" presId="urn:microsoft.com/office/officeart/2005/8/layout/vList2"/>
    <dgm:cxn modelId="{0A04DC67-B5A6-4F57-824B-8DFA3233EBB2}" srcId="{A07048C4-233D-403D-81C4-F48FD7142566}" destId="{EAE2208A-7C32-4AAB-83CB-5A55ECA28420}" srcOrd="1" destOrd="0" parTransId="{6DDCF91D-E4D3-4D68-AB54-99E3CCEFBACB}" sibTransId="{B63E47CC-A476-4D0A-9D21-4981BA228E2B}"/>
    <dgm:cxn modelId="{1890E511-83C8-437A-A8BF-14DACBE0F6EF}" type="presOf" srcId="{85587146-7722-4F9A-AEC6-2AE6892EF40C}" destId="{03649713-870A-45BF-9186-758F194A3988}" srcOrd="0" destOrd="1" presId="urn:microsoft.com/office/officeart/2005/8/layout/vList2"/>
    <dgm:cxn modelId="{97483E5D-A0E6-4F96-B5C5-E2E215C2F539}" srcId="{03BB99B1-1479-4D81-9D94-547B489004B1}" destId="{18B5D669-1C6D-424D-BA8F-33437EED9590}" srcOrd="0" destOrd="0" parTransId="{F3C73848-197C-4211-B9EF-9BE7A8E16140}" sibTransId="{E7BFD17A-1047-4EFD-B3DC-A9C6637D8293}"/>
    <dgm:cxn modelId="{902BB16F-DEC6-4D68-BB0B-4C788E904936}" srcId="{7A122852-DF5E-470B-84B2-EE34182CE3DD}" destId="{9B8BA3AB-4034-421C-AC59-61117B2039AB}" srcOrd="1" destOrd="0" parTransId="{B980E087-21E3-4303-B479-C3386F023801}" sibTransId="{0142406B-3956-44F3-9DC2-C9E487E9CE26}"/>
    <dgm:cxn modelId="{110E887B-B948-4551-8A57-8D5EBBC1637E}" type="presOf" srcId="{F4F5CEFD-E428-45AC-8FE5-B3CFFE22A913}" destId="{03649713-870A-45BF-9186-758F194A3988}" srcOrd="0" destOrd="3" presId="urn:microsoft.com/office/officeart/2005/8/layout/vList2"/>
    <dgm:cxn modelId="{BA540FCC-3A07-44B8-9ABA-22279E10B69A}" type="presParOf" srcId="{A0333377-D19F-47EF-ABAF-868C243D77A4}" destId="{C547C08F-5180-499C-9605-D8AABF0110BE}" srcOrd="0" destOrd="0" presId="urn:microsoft.com/office/officeart/2005/8/layout/vList2"/>
    <dgm:cxn modelId="{3D30D0B6-AF26-406D-AA61-30364B17E7AA}" type="presParOf" srcId="{A0333377-D19F-47EF-ABAF-868C243D77A4}" destId="{03649713-870A-45BF-9186-758F194A3988}" srcOrd="1" destOrd="0" presId="urn:microsoft.com/office/officeart/2005/8/layout/vList2"/>
    <dgm:cxn modelId="{46C8DF32-1F13-4E8D-87B5-94D849F1B309}" type="presParOf" srcId="{A0333377-D19F-47EF-ABAF-868C243D77A4}" destId="{0A9F442C-3448-4283-8E81-32DA0AA4233E}" srcOrd="2" destOrd="0" presId="urn:microsoft.com/office/officeart/2005/8/layout/vList2"/>
    <dgm:cxn modelId="{D47B97A1-4087-4BC8-9B75-CD57524AC741}" type="presParOf" srcId="{A0333377-D19F-47EF-ABAF-868C243D77A4}" destId="{B43DE229-4F17-4DAE-896D-637AAA1BDA3C}" srcOrd="3" destOrd="0" presId="urn:microsoft.com/office/officeart/2005/8/layout/vList2"/>
    <dgm:cxn modelId="{1E7976F9-02FD-4534-91D5-0A880923FFEB}" type="presParOf" srcId="{A0333377-D19F-47EF-ABAF-868C243D77A4}" destId="{83F64B3B-D12C-4DB3-9AE1-C5B411A49183}" srcOrd="4" destOrd="0" presId="urn:microsoft.com/office/officeart/2005/8/layout/vList2"/>
    <dgm:cxn modelId="{37E77ED1-C9CE-41A3-9584-E6259370C0BD}" type="presParOf" srcId="{A0333377-D19F-47EF-ABAF-868C243D77A4}" destId="{4DCF52F8-4E51-4368-9516-070839B7D6EC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D5528-51C2-4508-869F-EA887ED092E8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B08DA7-5547-457C-BF75-B3CF0620CAB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o-RO" sz="2800" dirty="0" smtClean="0"/>
            <a:t>Emitent facturi</a:t>
          </a:r>
          <a:endParaRPr lang="en-US" sz="2800" dirty="0"/>
        </a:p>
      </dgm:t>
    </dgm:pt>
    <dgm:pt modelId="{BF657B9A-4DB2-4A2F-BA05-3C9E0F2FA2B0}" type="parTrans" cxnId="{CC37D2F4-6D7D-4E37-AAED-005D1039081D}">
      <dgm:prSet/>
      <dgm:spPr/>
      <dgm:t>
        <a:bodyPr/>
        <a:lstStyle/>
        <a:p>
          <a:endParaRPr lang="en-US"/>
        </a:p>
      </dgm:t>
    </dgm:pt>
    <dgm:pt modelId="{E05712E5-C4C4-4C9D-8D53-4D597E6A4603}" type="sibTrans" cxnId="{CC37D2F4-6D7D-4E37-AAED-005D1039081D}">
      <dgm:prSet/>
      <dgm:spPr/>
      <dgm:t>
        <a:bodyPr/>
        <a:lstStyle/>
        <a:p>
          <a:endParaRPr lang="en-US"/>
        </a:p>
      </dgm:t>
    </dgm:pt>
    <dgm:pt modelId="{6DCE4BC7-D47C-46AE-B7CE-5B19CD445437}">
      <dgm:prSet phldrT="[Text]" custT="1"/>
      <dgm:spPr>
        <a:solidFill>
          <a:srgbClr val="D9EEFF">
            <a:alpha val="89804"/>
          </a:srgbClr>
        </a:solidFill>
      </dgm:spPr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Adoptare mesaj standard</a:t>
          </a:r>
          <a:endParaRPr lang="en-US" sz="1600" dirty="0"/>
        </a:p>
      </dgm:t>
    </dgm:pt>
    <dgm:pt modelId="{C2F02A2F-88A9-4246-8832-DF0BDFC3797A}" type="parTrans" cxnId="{8DD596DA-FFBF-4E04-9332-18462B5CE2CA}">
      <dgm:prSet/>
      <dgm:spPr/>
      <dgm:t>
        <a:bodyPr/>
        <a:lstStyle/>
        <a:p>
          <a:endParaRPr lang="en-US"/>
        </a:p>
      </dgm:t>
    </dgm:pt>
    <dgm:pt modelId="{0B11DC90-6748-46C8-8B71-4712417D923C}" type="sibTrans" cxnId="{8DD596DA-FFBF-4E04-9332-18462B5CE2CA}">
      <dgm:prSet/>
      <dgm:spPr/>
      <dgm:t>
        <a:bodyPr/>
        <a:lstStyle/>
        <a:p>
          <a:endParaRPr lang="en-US"/>
        </a:p>
      </dgm:t>
    </dgm:pt>
    <dgm:pt modelId="{70F1F8A3-AF41-4601-90A6-7E00E335FB7D}">
      <dgm:prSet phldrT="[Text]" custT="1"/>
      <dgm:spPr>
        <a:solidFill>
          <a:srgbClr val="C00000"/>
        </a:solidFill>
      </dgm:spPr>
      <dgm:t>
        <a:bodyPr/>
        <a:lstStyle/>
        <a:p>
          <a:r>
            <a:rPr lang="ro-RO" sz="2800" dirty="0" smtClean="0"/>
            <a:t>Banca</a:t>
          </a:r>
          <a:endParaRPr lang="en-US" sz="2400" dirty="0"/>
        </a:p>
      </dgm:t>
    </dgm:pt>
    <dgm:pt modelId="{9CDD6197-EDA9-4181-92E7-F22912AF8002}" type="parTrans" cxnId="{29A99005-B61E-4313-88F0-A1BD2A94F134}">
      <dgm:prSet/>
      <dgm:spPr/>
      <dgm:t>
        <a:bodyPr/>
        <a:lstStyle/>
        <a:p>
          <a:endParaRPr lang="en-US"/>
        </a:p>
      </dgm:t>
    </dgm:pt>
    <dgm:pt modelId="{759D50FF-4D54-429D-870B-BE9885883A28}" type="sibTrans" cxnId="{29A99005-B61E-4313-88F0-A1BD2A94F134}">
      <dgm:prSet/>
      <dgm:spPr/>
      <dgm:t>
        <a:bodyPr/>
        <a:lstStyle/>
        <a:p>
          <a:endParaRPr lang="en-US"/>
        </a:p>
      </dgm:t>
    </dgm:pt>
    <dgm:pt modelId="{D50B63D5-C95F-4C69-801E-80B8E8084348}">
      <dgm:prSet phldrT="[Text]" custT="1"/>
      <dgm:spPr>
        <a:solidFill>
          <a:srgbClr val="FFF6E5">
            <a:alpha val="89804"/>
          </a:srgbClr>
        </a:solidFill>
      </dgm:spPr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Oferirea către clienţi a serviciului de facturare electronică, prin transmiterea facturilor electronice către clienţii plătitori.</a:t>
          </a:r>
          <a:endParaRPr lang="en-US" sz="1600" dirty="0"/>
        </a:p>
      </dgm:t>
    </dgm:pt>
    <dgm:pt modelId="{0D5FBD47-B0EA-453A-99B5-7FD3AE961A5C}" type="parTrans" cxnId="{0C65C5F5-26F5-44DD-86B2-34A24EBFC7B2}">
      <dgm:prSet/>
      <dgm:spPr/>
      <dgm:t>
        <a:bodyPr/>
        <a:lstStyle/>
        <a:p>
          <a:endParaRPr lang="en-US"/>
        </a:p>
      </dgm:t>
    </dgm:pt>
    <dgm:pt modelId="{4C0D1739-D8E4-450F-BCBD-E00C9BD99DE8}" type="sibTrans" cxnId="{0C65C5F5-26F5-44DD-86B2-34A24EBFC7B2}">
      <dgm:prSet/>
      <dgm:spPr/>
      <dgm:t>
        <a:bodyPr/>
        <a:lstStyle/>
        <a:p>
          <a:endParaRPr lang="en-US"/>
        </a:p>
      </dgm:t>
    </dgm:pt>
    <dgm:pt modelId="{D11950A6-2771-496C-B5CD-2417FD5A1B58}">
      <dgm:prSet phldrT="[Text]" custT="1"/>
      <dgm:spPr>
        <a:solidFill>
          <a:srgbClr val="006600"/>
        </a:solidFill>
      </dgm:spPr>
      <dgm:t>
        <a:bodyPr/>
        <a:lstStyle/>
        <a:p>
          <a:r>
            <a:rPr lang="ro-RO" sz="2800" dirty="0" smtClean="0"/>
            <a:t>TransFonD</a:t>
          </a:r>
          <a:endParaRPr lang="en-US" sz="2800" dirty="0"/>
        </a:p>
      </dgm:t>
    </dgm:pt>
    <dgm:pt modelId="{046ED5D6-F8CB-4A82-8C68-DE42AEB090BE}" type="parTrans" cxnId="{DBC1DF47-B31E-410E-8063-5FAAA4E7C085}">
      <dgm:prSet/>
      <dgm:spPr/>
      <dgm:t>
        <a:bodyPr/>
        <a:lstStyle/>
        <a:p>
          <a:endParaRPr lang="en-US"/>
        </a:p>
      </dgm:t>
    </dgm:pt>
    <dgm:pt modelId="{983B08D6-71AA-43FC-A3DE-563089433B11}" type="sibTrans" cxnId="{DBC1DF47-B31E-410E-8063-5FAAA4E7C085}">
      <dgm:prSet/>
      <dgm:spPr/>
      <dgm:t>
        <a:bodyPr/>
        <a:lstStyle/>
        <a:p>
          <a:endParaRPr lang="en-US"/>
        </a:p>
      </dgm:t>
    </dgm:pt>
    <dgm:pt modelId="{B09EB450-2212-45E1-8C28-B36BB296B42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Administrarea aplicaţiei de facturare electronică</a:t>
          </a:r>
          <a:endParaRPr lang="en-US" sz="1600" dirty="0"/>
        </a:p>
      </dgm:t>
    </dgm:pt>
    <dgm:pt modelId="{2B92C5E9-1208-4092-8F52-41FEE7E6BE72}" type="parTrans" cxnId="{550F2D3D-7C72-4715-90E9-67B5FB8DBF0D}">
      <dgm:prSet/>
      <dgm:spPr/>
      <dgm:t>
        <a:bodyPr/>
        <a:lstStyle/>
        <a:p>
          <a:endParaRPr lang="en-US"/>
        </a:p>
      </dgm:t>
    </dgm:pt>
    <dgm:pt modelId="{6CC288D6-31E0-4FE3-A152-CDE7FFFB8341}" type="sibTrans" cxnId="{550F2D3D-7C72-4715-90E9-67B5FB8DBF0D}">
      <dgm:prSet/>
      <dgm:spPr/>
      <dgm:t>
        <a:bodyPr/>
        <a:lstStyle/>
        <a:p>
          <a:endParaRPr lang="en-US"/>
        </a:p>
      </dgm:t>
    </dgm:pt>
    <dgm:pt modelId="{D3A0965C-3B84-40CF-8410-1F91D777B485}">
      <dgm:prSet custT="1"/>
      <dgm:spPr>
        <a:solidFill>
          <a:srgbClr val="D9EEFF">
            <a:alpha val="89804"/>
          </a:srgbClr>
        </a:solidFill>
      </dgm:spPr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Conectivitate</a:t>
          </a:r>
          <a:endParaRPr lang="en-US" sz="1600" dirty="0">
            <a:solidFill>
              <a:schemeClr val="tx1"/>
            </a:solidFill>
            <a:latin typeface="Arial" charset="0"/>
          </a:endParaRPr>
        </a:p>
      </dgm:t>
    </dgm:pt>
    <dgm:pt modelId="{2F4130BB-73E0-4B9F-9071-9251F60A3179}" type="parTrans" cxnId="{3F54BC99-DF5D-442C-A439-C36EACCA997E}">
      <dgm:prSet/>
      <dgm:spPr/>
      <dgm:t>
        <a:bodyPr/>
        <a:lstStyle/>
        <a:p>
          <a:endParaRPr lang="en-US"/>
        </a:p>
      </dgm:t>
    </dgm:pt>
    <dgm:pt modelId="{B49A6004-4A8A-4E0C-A684-C6BA56913C78}" type="sibTrans" cxnId="{3F54BC99-DF5D-442C-A439-C36EACCA997E}">
      <dgm:prSet/>
      <dgm:spPr/>
      <dgm:t>
        <a:bodyPr/>
        <a:lstStyle/>
        <a:p>
          <a:endParaRPr lang="en-US"/>
        </a:p>
      </dgm:t>
    </dgm:pt>
    <dgm:pt modelId="{82D6A821-01B1-49AB-B2B3-F41536808081}">
      <dgm:prSet custT="1"/>
      <dgm:spPr/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Oferirea mesajului-standard pentru transmiterea facturii electronice</a:t>
          </a:r>
          <a:endParaRPr lang="ro-RO" sz="1600" dirty="0">
            <a:solidFill>
              <a:schemeClr val="tx1"/>
            </a:solidFill>
            <a:latin typeface="Arial" charset="0"/>
          </a:endParaRPr>
        </a:p>
      </dgm:t>
    </dgm:pt>
    <dgm:pt modelId="{E8A4355C-911A-4089-9DE5-8827FF48C54F}" type="parTrans" cxnId="{FEB5ADC0-778B-4292-B3C8-72519379C2F6}">
      <dgm:prSet/>
      <dgm:spPr/>
      <dgm:t>
        <a:bodyPr/>
        <a:lstStyle/>
        <a:p>
          <a:endParaRPr lang="en-US"/>
        </a:p>
      </dgm:t>
    </dgm:pt>
    <dgm:pt modelId="{80FFE654-9233-40BB-A57B-D2E6CAFF210A}" type="sibTrans" cxnId="{FEB5ADC0-778B-4292-B3C8-72519379C2F6}">
      <dgm:prSet/>
      <dgm:spPr/>
      <dgm:t>
        <a:bodyPr/>
        <a:lstStyle/>
        <a:p>
          <a:endParaRPr lang="en-US"/>
        </a:p>
      </dgm:t>
    </dgm:pt>
    <dgm:pt modelId="{BAE8E94E-F3E8-4F27-A443-B2F536576167}">
      <dgm:prSet custT="1"/>
      <dgm:spPr/>
      <dgm:t>
        <a:bodyPr/>
        <a:lstStyle/>
        <a:p>
          <a:pPr algn="just"/>
          <a:r>
            <a:rPr lang="ro-RO" sz="1600" smtClean="0">
              <a:solidFill>
                <a:schemeClr val="tx1"/>
              </a:solidFill>
              <a:latin typeface="Arial" charset="0"/>
            </a:rPr>
            <a:t>Recepţionarea facturilor electronice de la emitenţii de facturi, validarea mesajelor </a:t>
          </a:r>
          <a:r>
            <a:rPr lang="en-US" sz="1600" smtClean="0">
              <a:solidFill>
                <a:schemeClr val="tx1"/>
              </a:solidFill>
              <a:latin typeface="Arial" charset="0"/>
            </a:rPr>
            <a:t>–</a:t>
          </a:r>
          <a:r>
            <a:rPr lang="ro-RO" sz="1600" smtClean="0">
              <a:solidFill>
                <a:schemeClr val="tx1"/>
              </a:solidFill>
              <a:latin typeface="Arial" charset="0"/>
            </a:rPr>
            <a:t> notificări</a:t>
          </a:r>
          <a:endParaRPr lang="ro-RO" sz="1600" dirty="0">
            <a:solidFill>
              <a:schemeClr val="tx1"/>
            </a:solidFill>
            <a:latin typeface="Arial" charset="0"/>
          </a:endParaRPr>
        </a:p>
      </dgm:t>
    </dgm:pt>
    <dgm:pt modelId="{F1A1A227-1CE0-490E-A044-0F165DAD6677}" type="parTrans" cxnId="{707F710F-2A70-4F03-A58C-95735364B76D}">
      <dgm:prSet/>
      <dgm:spPr/>
      <dgm:t>
        <a:bodyPr/>
        <a:lstStyle/>
        <a:p>
          <a:endParaRPr lang="en-US"/>
        </a:p>
      </dgm:t>
    </dgm:pt>
    <dgm:pt modelId="{29C64FC0-45F6-4BEC-835B-9E215CE9A05B}" type="sibTrans" cxnId="{707F710F-2A70-4F03-A58C-95735364B76D}">
      <dgm:prSet/>
      <dgm:spPr/>
      <dgm:t>
        <a:bodyPr/>
        <a:lstStyle/>
        <a:p>
          <a:endParaRPr lang="en-US"/>
        </a:p>
      </dgm:t>
    </dgm:pt>
    <dgm:pt modelId="{BFAAD7B4-72C1-4717-AEDC-DB87F757B5E4}">
      <dgm:prSet custT="1"/>
      <dgm:spPr/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Transmiterea facturilor electronice către clienţii plătitori prin intermediul aplicaţiei </a:t>
          </a:r>
          <a:r>
            <a:rPr lang="ro-RO" sz="1600" b="1" dirty="0" smtClean="0">
              <a:solidFill>
                <a:srgbClr val="FF0000"/>
              </a:solidFill>
              <a:latin typeface="Arial" charset="0"/>
            </a:rPr>
            <a:t>e-Factur</a:t>
          </a:r>
          <a:r>
            <a:rPr lang="en-US" sz="1600" b="1" dirty="0" smtClean="0">
              <a:solidFill>
                <a:srgbClr val="FF0000"/>
              </a:solidFill>
              <a:latin typeface="Arial" charset="0"/>
            </a:rPr>
            <a:t>@</a:t>
          </a:r>
          <a:r>
            <a:rPr lang="ro-RO" sz="1600" dirty="0" smtClean="0">
              <a:solidFill>
                <a:schemeClr val="tx1"/>
              </a:solidFill>
              <a:latin typeface="Arial" charset="0"/>
            </a:rPr>
            <a:t> (fie prin internet banking, fie prin e-mail) </a:t>
          </a:r>
          <a:endParaRPr lang="ro-RO" sz="1600" dirty="0">
            <a:solidFill>
              <a:schemeClr val="tx1"/>
            </a:solidFill>
            <a:latin typeface="Arial" charset="0"/>
          </a:endParaRPr>
        </a:p>
      </dgm:t>
    </dgm:pt>
    <dgm:pt modelId="{B1EBEB75-FAA3-45EC-9E22-A1B5F89422CB}" type="parTrans" cxnId="{C885EA4C-ADFA-4ADC-B040-E3F6455F130E}">
      <dgm:prSet/>
      <dgm:spPr/>
      <dgm:t>
        <a:bodyPr/>
        <a:lstStyle/>
        <a:p>
          <a:endParaRPr lang="en-US"/>
        </a:p>
      </dgm:t>
    </dgm:pt>
    <dgm:pt modelId="{99C508EE-96ED-467B-B62B-94DD7815A1BF}" type="sibTrans" cxnId="{C885EA4C-ADFA-4ADC-B040-E3F6455F130E}">
      <dgm:prSet/>
      <dgm:spPr/>
      <dgm:t>
        <a:bodyPr/>
        <a:lstStyle/>
        <a:p>
          <a:endParaRPr lang="en-US"/>
        </a:p>
      </dgm:t>
    </dgm:pt>
    <dgm:pt modelId="{D948CBD6-2605-437E-9A58-F9CA8ED8EA5C}">
      <dgm:prSet custT="1"/>
      <dgm:spPr/>
      <dgm:t>
        <a:bodyPr/>
        <a:lstStyle/>
        <a:p>
          <a:pPr algn="just"/>
          <a:r>
            <a:rPr lang="ro-RO" sz="1600" dirty="0" smtClean="0">
              <a:solidFill>
                <a:schemeClr val="tx1"/>
              </a:solidFill>
              <a:latin typeface="Arial" charset="0"/>
            </a:rPr>
            <a:t>Arhivarea facturilor electronice</a:t>
          </a:r>
          <a:endParaRPr lang="en-US" sz="1600" dirty="0">
            <a:solidFill>
              <a:schemeClr val="tx1"/>
            </a:solidFill>
            <a:latin typeface="Arial" charset="0"/>
          </a:endParaRPr>
        </a:p>
      </dgm:t>
    </dgm:pt>
    <dgm:pt modelId="{7478ED3E-7CE2-4440-94FA-BC9945EBAE88}" type="parTrans" cxnId="{9FB11D8C-5E01-49EC-B534-3CED6B7450EA}">
      <dgm:prSet/>
      <dgm:spPr/>
      <dgm:t>
        <a:bodyPr/>
        <a:lstStyle/>
        <a:p>
          <a:endParaRPr lang="en-US"/>
        </a:p>
      </dgm:t>
    </dgm:pt>
    <dgm:pt modelId="{EBF7413D-654D-4A37-AB76-A11D59776854}" type="sibTrans" cxnId="{9FB11D8C-5E01-49EC-B534-3CED6B7450EA}">
      <dgm:prSet/>
      <dgm:spPr/>
      <dgm:t>
        <a:bodyPr/>
        <a:lstStyle/>
        <a:p>
          <a:endParaRPr lang="en-US"/>
        </a:p>
      </dgm:t>
    </dgm:pt>
    <dgm:pt modelId="{E5A04145-B634-422F-9644-21AD19B20462}" type="pres">
      <dgm:prSet presAssocID="{743D5528-51C2-4508-869F-EA887ED092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9F3B39-A662-4AB7-BD81-1ECB69B27CED}" type="pres">
      <dgm:prSet presAssocID="{FDB08DA7-5547-457C-BF75-B3CF0620CABF}" presName="linNode" presStyleCnt="0"/>
      <dgm:spPr/>
    </dgm:pt>
    <dgm:pt modelId="{CD90B523-DFC4-4EFC-871B-7687DF2CF554}" type="pres">
      <dgm:prSet presAssocID="{FDB08DA7-5547-457C-BF75-B3CF0620CABF}" presName="parentText" presStyleLbl="node1" presStyleIdx="0" presStyleCnt="3" custScaleY="5292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DBB87-CFF6-4D5D-83FB-DBFCD7B9FE86}" type="pres">
      <dgm:prSet presAssocID="{FDB08DA7-5547-457C-BF75-B3CF0620CABF}" presName="descendantText" presStyleLbl="alignAccFollowNode1" presStyleIdx="0" presStyleCnt="3" custScaleY="723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1CFD4-A9E7-47EA-9F74-9FAA12FF0E68}" type="pres">
      <dgm:prSet presAssocID="{E05712E5-C4C4-4C9D-8D53-4D597E6A4603}" presName="sp" presStyleCnt="0"/>
      <dgm:spPr/>
    </dgm:pt>
    <dgm:pt modelId="{C9476D2E-82AF-4FBD-98F7-FA2E4726111C}" type="pres">
      <dgm:prSet presAssocID="{70F1F8A3-AF41-4601-90A6-7E00E335FB7D}" presName="linNode" presStyleCnt="0"/>
      <dgm:spPr/>
    </dgm:pt>
    <dgm:pt modelId="{B7DF2C8D-0D6E-41DA-8FC1-FBBFBFD32436}" type="pres">
      <dgm:prSet presAssocID="{70F1F8A3-AF41-4601-90A6-7E00E335FB7D}" presName="parentText" presStyleLbl="node1" presStyleIdx="1" presStyleCnt="3" custScaleY="569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4FBE0-DC61-4867-93B3-F2F59CA7A206}" type="pres">
      <dgm:prSet presAssocID="{70F1F8A3-AF41-4601-90A6-7E00E335FB7D}" presName="descendantText" presStyleLbl="alignAccFollowNode1" presStyleIdx="1" presStyleCnt="3" custScaleY="80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2AFA7-68E6-48CC-827B-979E10612E4F}" type="pres">
      <dgm:prSet presAssocID="{759D50FF-4D54-429D-870B-BE9885883A28}" presName="sp" presStyleCnt="0"/>
      <dgm:spPr/>
    </dgm:pt>
    <dgm:pt modelId="{4A976584-6CA1-4548-B191-500E134F99FB}" type="pres">
      <dgm:prSet presAssocID="{D11950A6-2771-496C-B5CD-2417FD5A1B58}" presName="linNode" presStyleCnt="0"/>
      <dgm:spPr/>
    </dgm:pt>
    <dgm:pt modelId="{EBF2E919-47C1-4BBF-A38E-D16EDBC632E6}" type="pres">
      <dgm:prSet presAssocID="{D11950A6-2771-496C-B5CD-2417FD5A1B58}" presName="parentText" presStyleLbl="node1" presStyleIdx="2" presStyleCnt="3" custScaleY="58460" custLinFactNeighborY="-347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31DD65-2CDB-425E-8A20-EE4EA13202EA}" type="pres">
      <dgm:prSet presAssocID="{D11950A6-2771-496C-B5CD-2417FD5A1B58}" presName="descendantText" presStyleLbl="alignAccFollowNode1" presStyleIdx="2" presStyleCnt="3" custScaleY="177167" custLinFactNeighborY="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6877F-848B-4F82-B57C-7807056D2972}" type="presOf" srcId="{82D6A821-01B1-49AB-B2B3-F41536808081}" destId="{0531DD65-2CDB-425E-8A20-EE4EA13202EA}" srcOrd="0" destOrd="1" presId="urn:microsoft.com/office/officeart/2005/8/layout/vList5"/>
    <dgm:cxn modelId="{3F54BC99-DF5D-442C-A439-C36EACCA997E}" srcId="{FDB08DA7-5547-457C-BF75-B3CF0620CABF}" destId="{D3A0965C-3B84-40CF-8410-1F91D777B485}" srcOrd="1" destOrd="0" parTransId="{2F4130BB-73E0-4B9F-9071-9251F60A3179}" sibTransId="{B49A6004-4A8A-4E0C-A684-C6BA56913C78}"/>
    <dgm:cxn modelId="{0C65C5F5-26F5-44DD-86B2-34A24EBFC7B2}" srcId="{70F1F8A3-AF41-4601-90A6-7E00E335FB7D}" destId="{D50B63D5-C95F-4C69-801E-80B8E8084348}" srcOrd="0" destOrd="0" parTransId="{0D5FBD47-B0EA-453A-99B5-7FD3AE961A5C}" sibTransId="{4C0D1739-D8E4-450F-BCBD-E00C9BD99DE8}"/>
    <dgm:cxn modelId="{30732001-C8C1-4143-AF03-D1B042BE04BA}" type="presOf" srcId="{BFAAD7B4-72C1-4717-AEDC-DB87F757B5E4}" destId="{0531DD65-2CDB-425E-8A20-EE4EA13202EA}" srcOrd="0" destOrd="3" presId="urn:microsoft.com/office/officeart/2005/8/layout/vList5"/>
    <dgm:cxn modelId="{A82DEFE1-3E66-4556-8242-58C10A0C9D1B}" type="presOf" srcId="{70F1F8A3-AF41-4601-90A6-7E00E335FB7D}" destId="{B7DF2C8D-0D6E-41DA-8FC1-FBBFBFD32436}" srcOrd="0" destOrd="0" presId="urn:microsoft.com/office/officeart/2005/8/layout/vList5"/>
    <dgm:cxn modelId="{65C8BC03-FADA-4E65-98B2-AB2C6834EFF4}" type="presOf" srcId="{FDB08DA7-5547-457C-BF75-B3CF0620CABF}" destId="{CD90B523-DFC4-4EFC-871B-7687DF2CF554}" srcOrd="0" destOrd="0" presId="urn:microsoft.com/office/officeart/2005/8/layout/vList5"/>
    <dgm:cxn modelId="{550F2D3D-7C72-4715-90E9-67B5FB8DBF0D}" srcId="{D11950A6-2771-496C-B5CD-2417FD5A1B58}" destId="{B09EB450-2212-45E1-8C28-B36BB296B425}" srcOrd="0" destOrd="0" parTransId="{2B92C5E9-1208-4092-8F52-41FEE7E6BE72}" sibTransId="{6CC288D6-31E0-4FE3-A152-CDE7FFFB8341}"/>
    <dgm:cxn modelId="{CAE44C71-9A89-425E-90AD-D872D79D1C9B}" type="presOf" srcId="{D3A0965C-3B84-40CF-8410-1F91D777B485}" destId="{815DBB87-CFF6-4D5D-83FB-DBFCD7B9FE86}" srcOrd="0" destOrd="1" presId="urn:microsoft.com/office/officeart/2005/8/layout/vList5"/>
    <dgm:cxn modelId="{9FB11D8C-5E01-49EC-B534-3CED6B7450EA}" srcId="{D11950A6-2771-496C-B5CD-2417FD5A1B58}" destId="{D948CBD6-2605-437E-9A58-F9CA8ED8EA5C}" srcOrd="4" destOrd="0" parTransId="{7478ED3E-7CE2-4440-94FA-BC9945EBAE88}" sibTransId="{EBF7413D-654D-4A37-AB76-A11D59776854}"/>
    <dgm:cxn modelId="{DBC1DF47-B31E-410E-8063-5FAAA4E7C085}" srcId="{743D5528-51C2-4508-869F-EA887ED092E8}" destId="{D11950A6-2771-496C-B5CD-2417FD5A1B58}" srcOrd="2" destOrd="0" parTransId="{046ED5D6-F8CB-4A82-8C68-DE42AEB090BE}" sibTransId="{983B08D6-71AA-43FC-A3DE-563089433B11}"/>
    <dgm:cxn modelId="{C885EA4C-ADFA-4ADC-B040-E3F6455F130E}" srcId="{D11950A6-2771-496C-B5CD-2417FD5A1B58}" destId="{BFAAD7B4-72C1-4717-AEDC-DB87F757B5E4}" srcOrd="3" destOrd="0" parTransId="{B1EBEB75-FAA3-45EC-9E22-A1B5F89422CB}" sibTransId="{99C508EE-96ED-467B-B62B-94DD7815A1BF}"/>
    <dgm:cxn modelId="{707F710F-2A70-4F03-A58C-95735364B76D}" srcId="{D11950A6-2771-496C-B5CD-2417FD5A1B58}" destId="{BAE8E94E-F3E8-4F27-A443-B2F536576167}" srcOrd="2" destOrd="0" parTransId="{F1A1A227-1CE0-490E-A044-0F165DAD6677}" sibTransId="{29C64FC0-45F6-4BEC-835B-9E215CE9A05B}"/>
    <dgm:cxn modelId="{29A99005-B61E-4313-88F0-A1BD2A94F134}" srcId="{743D5528-51C2-4508-869F-EA887ED092E8}" destId="{70F1F8A3-AF41-4601-90A6-7E00E335FB7D}" srcOrd="1" destOrd="0" parTransId="{9CDD6197-EDA9-4181-92E7-F22912AF8002}" sibTransId="{759D50FF-4D54-429D-870B-BE9885883A28}"/>
    <dgm:cxn modelId="{8DD596DA-FFBF-4E04-9332-18462B5CE2CA}" srcId="{FDB08DA7-5547-457C-BF75-B3CF0620CABF}" destId="{6DCE4BC7-D47C-46AE-B7CE-5B19CD445437}" srcOrd="0" destOrd="0" parTransId="{C2F02A2F-88A9-4246-8832-DF0BDFC3797A}" sibTransId="{0B11DC90-6748-46C8-8B71-4712417D923C}"/>
    <dgm:cxn modelId="{FEB5ADC0-778B-4292-B3C8-72519379C2F6}" srcId="{D11950A6-2771-496C-B5CD-2417FD5A1B58}" destId="{82D6A821-01B1-49AB-B2B3-F41536808081}" srcOrd="1" destOrd="0" parTransId="{E8A4355C-911A-4089-9DE5-8827FF48C54F}" sibTransId="{80FFE654-9233-40BB-A57B-D2E6CAFF210A}"/>
    <dgm:cxn modelId="{65164357-DCA6-40EF-888B-D81A72FEC145}" type="presOf" srcId="{D948CBD6-2605-437E-9A58-F9CA8ED8EA5C}" destId="{0531DD65-2CDB-425E-8A20-EE4EA13202EA}" srcOrd="0" destOrd="4" presId="urn:microsoft.com/office/officeart/2005/8/layout/vList5"/>
    <dgm:cxn modelId="{E29A4C84-1D27-4BFD-AA04-BCEF98CDB0F7}" type="presOf" srcId="{D50B63D5-C95F-4C69-801E-80B8E8084348}" destId="{0CA4FBE0-DC61-4867-93B3-F2F59CA7A206}" srcOrd="0" destOrd="0" presId="urn:microsoft.com/office/officeart/2005/8/layout/vList5"/>
    <dgm:cxn modelId="{2B572780-40AE-4F51-8823-025242C480C5}" type="presOf" srcId="{B09EB450-2212-45E1-8C28-B36BB296B425}" destId="{0531DD65-2CDB-425E-8A20-EE4EA13202EA}" srcOrd="0" destOrd="0" presId="urn:microsoft.com/office/officeart/2005/8/layout/vList5"/>
    <dgm:cxn modelId="{D7227B22-8CB2-4C41-B671-0E7AC60E3801}" type="presOf" srcId="{BAE8E94E-F3E8-4F27-A443-B2F536576167}" destId="{0531DD65-2CDB-425E-8A20-EE4EA13202EA}" srcOrd="0" destOrd="2" presId="urn:microsoft.com/office/officeart/2005/8/layout/vList5"/>
    <dgm:cxn modelId="{CBED6B8D-BA8A-4870-9B4D-00419E647D73}" type="presOf" srcId="{D11950A6-2771-496C-B5CD-2417FD5A1B58}" destId="{EBF2E919-47C1-4BBF-A38E-D16EDBC632E6}" srcOrd="0" destOrd="0" presId="urn:microsoft.com/office/officeart/2005/8/layout/vList5"/>
    <dgm:cxn modelId="{B2119475-50AF-4229-B19A-57BBE541A996}" type="presOf" srcId="{743D5528-51C2-4508-869F-EA887ED092E8}" destId="{E5A04145-B634-422F-9644-21AD19B20462}" srcOrd="0" destOrd="0" presId="urn:microsoft.com/office/officeart/2005/8/layout/vList5"/>
    <dgm:cxn modelId="{B48EA12B-6EE0-44DB-A7AA-14799912DE7E}" type="presOf" srcId="{6DCE4BC7-D47C-46AE-B7CE-5B19CD445437}" destId="{815DBB87-CFF6-4D5D-83FB-DBFCD7B9FE86}" srcOrd="0" destOrd="0" presId="urn:microsoft.com/office/officeart/2005/8/layout/vList5"/>
    <dgm:cxn modelId="{CC37D2F4-6D7D-4E37-AAED-005D1039081D}" srcId="{743D5528-51C2-4508-869F-EA887ED092E8}" destId="{FDB08DA7-5547-457C-BF75-B3CF0620CABF}" srcOrd="0" destOrd="0" parTransId="{BF657B9A-4DB2-4A2F-BA05-3C9E0F2FA2B0}" sibTransId="{E05712E5-C4C4-4C9D-8D53-4D597E6A4603}"/>
    <dgm:cxn modelId="{79BEDD85-C874-48E5-9F51-EC8484BBEEFE}" type="presParOf" srcId="{E5A04145-B634-422F-9644-21AD19B20462}" destId="{279F3B39-A662-4AB7-BD81-1ECB69B27CED}" srcOrd="0" destOrd="0" presId="urn:microsoft.com/office/officeart/2005/8/layout/vList5"/>
    <dgm:cxn modelId="{BF2FC9CE-FE27-483E-974C-1FFBF0C2E74A}" type="presParOf" srcId="{279F3B39-A662-4AB7-BD81-1ECB69B27CED}" destId="{CD90B523-DFC4-4EFC-871B-7687DF2CF554}" srcOrd="0" destOrd="0" presId="urn:microsoft.com/office/officeart/2005/8/layout/vList5"/>
    <dgm:cxn modelId="{7C640544-EC5B-4A76-A28D-FFB179479D1D}" type="presParOf" srcId="{279F3B39-A662-4AB7-BD81-1ECB69B27CED}" destId="{815DBB87-CFF6-4D5D-83FB-DBFCD7B9FE86}" srcOrd="1" destOrd="0" presId="urn:microsoft.com/office/officeart/2005/8/layout/vList5"/>
    <dgm:cxn modelId="{AFCD9B77-9F38-480F-98FA-B0275B2CEF7A}" type="presParOf" srcId="{E5A04145-B634-422F-9644-21AD19B20462}" destId="{4D21CFD4-A9E7-47EA-9F74-9FAA12FF0E68}" srcOrd="1" destOrd="0" presId="urn:microsoft.com/office/officeart/2005/8/layout/vList5"/>
    <dgm:cxn modelId="{D10B1E6D-4D03-452A-84DF-A7118C0D6AF8}" type="presParOf" srcId="{E5A04145-B634-422F-9644-21AD19B20462}" destId="{C9476D2E-82AF-4FBD-98F7-FA2E4726111C}" srcOrd="2" destOrd="0" presId="urn:microsoft.com/office/officeart/2005/8/layout/vList5"/>
    <dgm:cxn modelId="{64EDEB99-0A9F-495F-9A2C-9E952D8942CC}" type="presParOf" srcId="{C9476D2E-82AF-4FBD-98F7-FA2E4726111C}" destId="{B7DF2C8D-0D6E-41DA-8FC1-FBBFBFD32436}" srcOrd="0" destOrd="0" presId="urn:microsoft.com/office/officeart/2005/8/layout/vList5"/>
    <dgm:cxn modelId="{84B285C3-27AD-492C-B792-606FA8451304}" type="presParOf" srcId="{C9476D2E-82AF-4FBD-98F7-FA2E4726111C}" destId="{0CA4FBE0-DC61-4867-93B3-F2F59CA7A206}" srcOrd="1" destOrd="0" presId="urn:microsoft.com/office/officeart/2005/8/layout/vList5"/>
    <dgm:cxn modelId="{B2DC5872-476D-4083-B9E5-D61291618FC5}" type="presParOf" srcId="{E5A04145-B634-422F-9644-21AD19B20462}" destId="{A092AFA7-68E6-48CC-827B-979E10612E4F}" srcOrd="3" destOrd="0" presId="urn:microsoft.com/office/officeart/2005/8/layout/vList5"/>
    <dgm:cxn modelId="{D719484D-3B8D-43C3-8C84-4482DFEDB513}" type="presParOf" srcId="{E5A04145-B634-422F-9644-21AD19B20462}" destId="{4A976584-6CA1-4548-B191-500E134F99FB}" srcOrd="4" destOrd="0" presId="urn:microsoft.com/office/officeart/2005/8/layout/vList5"/>
    <dgm:cxn modelId="{ACAC63BF-0948-401B-99AC-E5E83A7C938E}" type="presParOf" srcId="{4A976584-6CA1-4548-B191-500E134F99FB}" destId="{EBF2E919-47C1-4BBF-A38E-D16EDBC632E6}" srcOrd="0" destOrd="0" presId="urn:microsoft.com/office/officeart/2005/8/layout/vList5"/>
    <dgm:cxn modelId="{B3ECEF70-B617-4710-9263-C831EBD926BF}" type="presParOf" srcId="{4A976584-6CA1-4548-B191-500E134F99FB}" destId="{0531DD65-2CDB-425E-8A20-EE4EA13202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9E4930-23BD-4A07-939F-B6940B93AFEF}">
      <dsp:nvSpPr>
        <dsp:cNvPr id="0" name=""/>
        <dsp:cNvSpPr/>
      </dsp:nvSpPr>
      <dsp:spPr>
        <a:xfrm>
          <a:off x="1574834" y="343653"/>
          <a:ext cx="2605498" cy="359730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solidFill>
                <a:schemeClr val="bg1"/>
              </a:solidFill>
            </a:rPr>
            <a:t>e-Factur@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585370" y="354189"/>
        <a:ext cx="2584426" cy="338658"/>
      </dsp:txXfrm>
    </dsp:sp>
    <dsp:sp modelId="{3A766528-0158-4723-A443-B414855B4E7A}">
      <dsp:nvSpPr>
        <dsp:cNvPr id="0" name=""/>
        <dsp:cNvSpPr/>
      </dsp:nvSpPr>
      <dsp:spPr>
        <a:xfrm>
          <a:off x="4450630" y="363746"/>
          <a:ext cx="2700315" cy="3195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solidFill>
                <a:schemeClr val="tx1"/>
              </a:solidFill>
            </a:rPr>
            <a:t>Factura clasică/ hârtie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4459989" y="373105"/>
        <a:ext cx="2681597" cy="300827"/>
      </dsp:txXfrm>
    </dsp:sp>
    <dsp:sp modelId="{C631C5E9-FAE0-4CC0-B5E5-5E0E080CD202}">
      <dsp:nvSpPr>
        <dsp:cNvPr id="0" name=""/>
        <dsp:cNvSpPr/>
      </dsp:nvSpPr>
      <dsp:spPr>
        <a:xfrm>
          <a:off x="3869798" y="4449912"/>
          <a:ext cx="785278" cy="785278"/>
        </a:xfrm>
        <a:prstGeom prst="triangle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3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501DD-A0FE-43A7-95B0-D7A1D0E7F371}">
      <dsp:nvSpPr>
        <dsp:cNvPr id="0" name=""/>
        <dsp:cNvSpPr/>
      </dsp:nvSpPr>
      <dsp:spPr>
        <a:xfrm rot="771728">
          <a:off x="1905882" y="4113411"/>
          <a:ext cx="4713110" cy="329572"/>
        </a:xfrm>
        <a:prstGeom prst="rect">
          <a:avLst/>
        </a:prstGeom>
        <a:solidFill>
          <a:srgbClr val="006600">
            <a:alpha val="90000"/>
          </a:srgbClr>
        </a:solidFill>
        <a:ln w="2540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A41A4-E956-45A3-94A5-63A04C777028}">
      <dsp:nvSpPr>
        <dsp:cNvPr id="0" name=""/>
        <dsp:cNvSpPr/>
      </dsp:nvSpPr>
      <dsp:spPr>
        <a:xfrm rot="671525">
          <a:off x="4740766" y="3660363"/>
          <a:ext cx="1870344" cy="645913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bg1">
              <a:lumMod val="50000"/>
            </a:schemeClr>
          </a:solidFill>
          <a:prstDash val="sysDot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err="1" smtClean="0">
              <a:solidFill>
                <a:schemeClr val="tx1"/>
              </a:solidFill>
            </a:rPr>
            <a:t>Costuri</a:t>
          </a:r>
          <a:r>
            <a:rPr lang="en-US" sz="1400" i="1" kern="1200" dirty="0" smtClean="0">
              <a:solidFill>
                <a:schemeClr val="tx1"/>
              </a:solidFill>
            </a:rPr>
            <a:t> </a:t>
          </a:r>
          <a:r>
            <a:rPr lang="en-US" sz="1400" i="1" kern="1200" dirty="0" err="1" smtClean="0">
              <a:solidFill>
                <a:schemeClr val="tx1"/>
              </a:solidFill>
            </a:rPr>
            <a:t>Reconciliere</a:t>
          </a:r>
          <a:endParaRPr lang="en-US" sz="1400" i="1" kern="1200" dirty="0">
            <a:solidFill>
              <a:schemeClr val="tx1"/>
            </a:solidFill>
          </a:endParaRPr>
        </a:p>
      </dsp:txBody>
      <dsp:txXfrm>
        <a:off x="4772297" y="3691894"/>
        <a:ext cx="1807282" cy="582851"/>
      </dsp:txXfrm>
    </dsp:sp>
    <dsp:sp modelId="{D43C5913-3385-4C6E-BDFC-2C1305DDB6ED}">
      <dsp:nvSpPr>
        <dsp:cNvPr id="0" name=""/>
        <dsp:cNvSpPr/>
      </dsp:nvSpPr>
      <dsp:spPr>
        <a:xfrm rot="687790">
          <a:off x="4843374" y="2949219"/>
          <a:ext cx="1870344" cy="645913"/>
        </a:xfrm>
        <a:prstGeom prst="roundRect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Costuri arhivare</a:t>
          </a:r>
          <a:r>
            <a:rPr lang="en-US" sz="1400" kern="1200" dirty="0" smtClean="0">
              <a:solidFill>
                <a:schemeClr val="tx1"/>
              </a:solidFill>
            </a:rPr>
            <a:t>/</a:t>
          </a:r>
          <a:r>
            <a:rPr lang="en-US" sz="1400" kern="1200" dirty="0" err="1" smtClean="0">
              <a:solidFill>
                <a:schemeClr val="tx1"/>
              </a:solidFill>
            </a:rPr>
            <a:t>reg</a:t>
          </a:r>
          <a:r>
            <a:rPr lang="ro-RO" sz="1400" kern="1200" dirty="0" smtClean="0">
              <a:solidFill>
                <a:schemeClr val="tx1"/>
              </a:solidFill>
            </a:rPr>
            <a:t>ăsire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874905" y="2980750"/>
        <a:ext cx="1807282" cy="582851"/>
      </dsp:txXfrm>
    </dsp:sp>
    <dsp:sp modelId="{4CAF2576-D1C8-4B0C-BB56-554121128F7A}">
      <dsp:nvSpPr>
        <dsp:cNvPr id="0" name=""/>
        <dsp:cNvSpPr/>
      </dsp:nvSpPr>
      <dsp:spPr>
        <a:xfrm rot="643608">
          <a:off x="4925879" y="2217977"/>
          <a:ext cx="1870344" cy="645913"/>
        </a:xfrm>
        <a:prstGeom prst="roundRect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Costuri transmitere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957410" y="2249508"/>
        <a:ext cx="1807282" cy="582851"/>
      </dsp:txXfrm>
    </dsp:sp>
    <dsp:sp modelId="{FC2C454A-80AD-4CC9-8E06-0377A3CD7D15}">
      <dsp:nvSpPr>
        <dsp:cNvPr id="0" name=""/>
        <dsp:cNvSpPr/>
      </dsp:nvSpPr>
      <dsp:spPr>
        <a:xfrm rot="627406">
          <a:off x="4978231" y="1476685"/>
          <a:ext cx="1870344" cy="645913"/>
        </a:xfrm>
        <a:prstGeom prst="roundRect">
          <a:avLst/>
        </a:prstGeom>
        <a:solidFill>
          <a:schemeClr val="accent3">
            <a:lumMod val="6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tx1"/>
              </a:solidFill>
            </a:rPr>
            <a:t>Costuri emitere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09762" y="1508216"/>
        <a:ext cx="1807282" cy="582851"/>
      </dsp:txXfrm>
    </dsp:sp>
    <dsp:sp modelId="{670289A3-7247-429E-A1F2-3A2FA24A2866}">
      <dsp:nvSpPr>
        <dsp:cNvPr id="0" name=""/>
        <dsp:cNvSpPr/>
      </dsp:nvSpPr>
      <dsp:spPr>
        <a:xfrm rot="717541">
          <a:off x="2108927" y="3069925"/>
          <a:ext cx="1870344" cy="645913"/>
        </a:xfrm>
        <a:prstGeom prst="roundRect">
          <a:avLst/>
        </a:prstGeom>
        <a:solidFill>
          <a:srgbClr val="007A00"/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solidFill>
                <a:schemeClr val="bg1"/>
              </a:solidFill>
            </a:rPr>
            <a:t>Costuri     </a:t>
          </a:r>
          <a:endParaRPr lang="en-US" sz="140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b="1" kern="1200" dirty="0" smtClean="0">
              <a:solidFill>
                <a:schemeClr val="bg1"/>
              </a:solidFill>
            </a:rPr>
            <a:t>e-Factur@</a:t>
          </a:r>
          <a:endParaRPr lang="en-US" sz="1400" b="1" kern="1200" dirty="0">
            <a:solidFill>
              <a:schemeClr val="bg1"/>
            </a:solidFill>
          </a:endParaRPr>
        </a:p>
      </dsp:txBody>
      <dsp:txXfrm>
        <a:off x="2140458" y="3101456"/>
        <a:ext cx="1807282" cy="582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7C08F-5180-499C-9605-D8AABF0110BE}">
      <dsp:nvSpPr>
        <dsp:cNvPr id="0" name=""/>
        <dsp:cNvSpPr/>
      </dsp:nvSpPr>
      <dsp:spPr>
        <a:xfrm>
          <a:off x="0" y="2570"/>
          <a:ext cx="7561943" cy="404762"/>
        </a:xfrm>
        <a:prstGeom prst="round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Serviciu complex şi complet (end-</a:t>
          </a:r>
          <a:r>
            <a:rPr lang="en-US" sz="1800" kern="1200" dirty="0" smtClean="0"/>
            <a:t>2</a:t>
          </a:r>
          <a:r>
            <a:rPr lang="ro-RO" sz="1800" kern="1200" dirty="0" smtClean="0"/>
            <a:t>-end):</a:t>
          </a:r>
          <a:endParaRPr lang="en-US" sz="1800" kern="1200" dirty="0"/>
        </a:p>
      </dsp:txBody>
      <dsp:txXfrm>
        <a:off x="19759" y="22329"/>
        <a:ext cx="7522425" cy="365244"/>
      </dsp:txXfrm>
    </dsp:sp>
    <dsp:sp modelId="{03649713-870A-45BF-9186-758F194A3988}">
      <dsp:nvSpPr>
        <dsp:cNvPr id="0" name=""/>
        <dsp:cNvSpPr/>
      </dsp:nvSpPr>
      <dsp:spPr>
        <a:xfrm>
          <a:off x="0" y="407332"/>
          <a:ext cx="7561943" cy="1551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b="0" kern="1200" dirty="0" smtClean="0">
              <a:latin typeface="Arial" charset="0"/>
            </a:rPr>
            <a:t>e</a:t>
          </a:r>
          <a:r>
            <a:rPr lang="en-US" sz="2000" b="0" kern="1200" dirty="0" err="1" smtClean="0">
              <a:latin typeface="Arial" charset="0"/>
            </a:rPr>
            <a:t>mitere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>
              <a:latin typeface="Arial" charset="0"/>
            </a:rPr>
            <a:t>arhivare</a:t>
          </a:r>
          <a:r>
            <a:rPr lang="en-US" sz="2000" b="0" kern="1200" dirty="0" smtClean="0">
              <a:latin typeface="Arial" charset="0"/>
            </a:rPr>
            <a:t> (e-</a:t>
          </a:r>
          <a:r>
            <a:rPr lang="en-US" sz="2000" b="0" kern="1200" dirty="0" err="1" smtClean="0">
              <a:latin typeface="Arial" charset="0"/>
            </a:rPr>
            <a:t>Arhiv</a:t>
          </a:r>
          <a:r>
            <a:rPr lang="en-US" sz="2000" b="0" kern="1200" dirty="0" smtClean="0">
              <a:latin typeface="Arial" charset="0"/>
            </a:rPr>
            <a:t>@)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err="1" smtClean="0">
              <a:latin typeface="Arial" charset="0"/>
            </a:rPr>
            <a:t>livrare</a:t>
          </a:r>
          <a:endParaRPr lang="en-US" sz="2000" b="0" kern="1200" dirty="0">
            <a:latin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b="0" i="1" kern="1200" dirty="0">
            <a:solidFill>
              <a:schemeClr val="folHlink"/>
            </a:solidFill>
            <a:latin typeface="Arial" charset="0"/>
          </a:endParaRPr>
        </a:p>
      </dsp:txBody>
      <dsp:txXfrm>
        <a:off x="0" y="407332"/>
        <a:ext cx="7561943" cy="1551589"/>
      </dsp:txXfrm>
    </dsp:sp>
    <dsp:sp modelId="{0A9F442C-3448-4283-8E81-32DA0AA4233E}">
      <dsp:nvSpPr>
        <dsp:cNvPr id="0" name=""/>
        <dsp:cNvSpPr/>
      </dsp:nvSpPr>
      <dsp:spPr>
        <a:xfrm>
          <a:off x="0" y="1958922"/>
          <a:ext cx="7561943" cy="404762"/>
        </a:xfrm>
        <a:prstGeom prst="round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Crearea premiselor unei standardizări la nivel naţional – mesaj XML</a:t>
          </a:r>
          <a:endParaRPr lang="en-US" sz="1800" kern="1200" dirty="0"/>
        </a:p>
      </dsp:txBody>
      <dsp:txXfrm>
        <a:off x="19759" y="1978681"/>
        <a:ext cx="7522425" cy="365244"/>
      </dsp:txXfrm>
    </dsp:sp>
    <dsp:sp modelId="{B43DE229-4F17-4DAE-896D-637AAA1BDA3C}">
      <dsp:nvSpPr>
        <dsp:cNvPr id="0" name=""/>
        <dsp:cNvSpPr/>
      </dsp:nvSpPr>
      <dsp:spPr>
        <a:xfrm>
          <a:off x="0" y="2363684"/>
          <a:ext cx="7561943" cy="11736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b="0" kern="1200" dirty="0" smtClean="0">
              <a:latin typeface="Arial" charset="0"/>
            </a:rPr>
            <a:t>Eliminarea costurilor suplimentare generate de conversia mai multor tipuri de mesaje (în relaţia B2B)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</dsp:txBody>
      <dsp:txXfrm>
        <a:off x="0" y="2363684"/>
        <a:ext cx="7561943" cy="1173638"/>
      </dsp:txXfrm>
    </dsp:sp>
    <dsp:sp modelId="{83F64B3B-D12C-4DB3-9AE1-C5B411A49183}">
      <dsp:nvSpPr>
        <dsp:cNvPr id="0" name=""/>
        <dsp:cNvSpPr/>
      </dsp:nvSpPr>
      <dsp:spPr>
        <a:xfrm>
          <a:off x="0" y="3537323"/>
          <a:ext cx="7561943" cy="404762"/>
        </a:xfrm>
        <a:prstGeom prst="round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Avantajele dezvoltării </a:t>
          </a:r>
          <a:r>
            <a:rPr lang="ro-RO" sz="1800" i="1" kern="1200" dirty="0" smtClean="0"/>
            <a:t>in-house</a:t>
          </a:r>
          <a:r>
            <a:rPr lang="ro-RO" sz="1800" kern="1200" dirty="0" smtClean="0"/>
            <a:t> a aplicaţiei:</a:t>
          </a:r>
          <a:endParaRPr lang="en-US" sz="1800" kern="1200" dirty="0"/>
        </a:p>
      </dsp:txBody>
      <dsp:txXfrm>
        <a:off x="19759" y="3557082"/>
        <a:ext cx="7522425" cy="365244"/>
      </dsp:txXfrm>
    </dsp:sp>
    <dsp:sp modelId="{4DCF52F8-4E51-4368-9516-070839B7D6EC}">
      <dsp:nvSpPr>
        <dsp:cNvPr id="0" name=""/>
        <dsp:cNvSpPr/>
      </dsp:nvSpPr>
      <dsp:spPr>
        <a:xfrm>
          <a:off x="0" y="3942085"/>
          <a:ext cx="7561943" cy="1233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b="0" kern="1200" dirty="0" smtClean="0">
              <a:latin typeface="Arial" charset="0"/>
            </a:rPr>
            <a:t>Dezvoltarea de capacităţi/capabilităţi</a:t>
          </a:r>
          <a:r>
            <a:rPr lang="en-US" sz="2000" b="0" kern="1200" dirty="0" smtClean="0">
              <a:latin typeface="Arial" charset="0"/>
            </a:rPr>
            <a:t> </a:t>
          </a:r>
          <a:r>
            <a:rPr lang="en-US" sz="2000" b="0" kern="1200" dirty="0" err="1" smtClean="0">
              <a:latin typeface="Arial" charset="0"/>
            </a:rPr>
            <a:t>ulterioare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b="0" kern="1200" smtClean="0">
              <a:latin typeface="Arial" charset="0"/>
            </a:rPr>
            <a:t>Suport rapid pentru clienţi</a:t>
          </a:r>
          <a:endParaRPr lang="ro-RO" sz="2000" b="0" kern="1200" dirty="0">
            <a:latin typeface="Arial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o-RO" sz="2000" b="0" kern="1200" smtClean="0">
              <a:latin typeface="Arial" charset="0"/>
            </a:rPr>
            <a:t>Customizări la cerere</a:t>
          </a:r>
          <a:endParaRPr lang="en-US" sz="2000" kern="1200" dirty="0"/>
        </a:p>
      </dsp:txBody>
      <dsp:txXfrm>
        <a:off x="0" y="3942085"/>
        <a:ext cx="7561943" cy="1233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DBB87-CFF6-4D5D-83FB-DBFCD7B9FE86}">
      <dsp:nvSpPr>
        <dsp:cNvPr id="0" name=""/>
        <dsp:cNvSpPr/>
      </dsp:nvSpPr>
      <dsp:spPr>
        <a:xfrm rot="5400000">
          <a:off x="5186074" y="-2115093"/>
          <a:ext cx="1221680" cy="5455920"/>
        </a:xfrm>
        <a:prstGeom prst="round2SameRect">
          <a:avLst/>
        </a:prstGeom>
        <a:solidFill>
          <a:srgbClr val="D9EEFF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Adoptare mesaj standard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Conectivitate</a:t>
          </a:r>
          <a:endParaRPr lang="en-US" sz="1600" kern="1200" dirty="0">
            <a:solidFill>
              <a:schemeClr val="tx1"/>
            </a:solidFill>
            <a:latin typeface="Arial" charset="0"/>
          </a:endParaRPr>
        </a:p>
      </dsp:txBody>
      <dsp:txXfrm rot="-5400000">
        <a:off x="3068954" y="61665"/>
        <a:ext cx="5396282" cy="1102404"/>
      </dsp:txXfrm>
    </dsp:sp>
    <dsp:sp modelId="{CD90B523-DFC4-4EFC-871B-7687DF2CF554}">
      <dsp:nvSpPr>
        <dsp:cNvPr id="0" name=""/>
        <dsp:cNvSpPr/>
      </dsp:nvSpPr>
      <dsp:spPr>
        <a:xfrm>
          <a:off x="0" y="54637"/>
          <a:ext cx="3068955" cy="1116457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Emitent facturi</a:t>
          </a:r>
          <a:endParaRPr lang="en-US" sz="2800" kern="1200" dirty="0"/>
        </a:p>
      </dsp:txBody>
      <dsp:txXfrm>
        <a:off x="54501" y="109138"/>
        <a:ext cx="2959953" cy="1007455"/>
      </dsp:txXfrm>
    </dsp:sp>
    <dsp:sp modelId="{0CA4FBE0-DC61-4867-93B3-F2F59CA7A206}">
      <dsp:nvSpPr>
        <dsp:cNvPr id="0" name=""/>
        <dsp:cNvSpPr/>
      </dsp:nvSpPr>
      <dsp:spPr>
        <a:xfrm rot="5400000">
          <a:off x="5118497" y="-720364"/>
          <a:ext cx="1356835" cy="5455920"/>
        </a:xfrm>
        <a:prstGeom prst="round2SameRect">
          <a:avLst/>
        </a:prstGeom>
        <a:solidFill>
          <a:srgbClr val="FFF6E5">
            <a:alpha val="89804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Oferirea către clienţi a serviciului de facturare electronică, prin transmiterea facturilor electronice către clienţii plătitori.</a:t>
          </a:r>
          <a:endParaRPr lang="en-US" sz="1600" kern="1200" dirty="0"/>
        </a:p>
      </dsp:txBody>
      <dsp:txXfrm rot="-5400000">
        <a:off x="3068955" y="1395413"/>
        <a:ext cx="5389685" cy="1224365"/>
      </dsp:txXfrm>
    </dsp:sp>
    <dsp:sp modelId="{B7DF2C8D-0D6E-41DA-8FC1-FBBFBFD32436}">
      <dsp:nvSpPr>
        <dsp:cNvPr id="0" name=""/>
        <dsp:cNvSpPr/>
      </dsp:nvSpPr>
      <dsp:spPr>
        <a:xfrm>
          <a:off x="0" y="1406988"/>
          <a:ext cx="3068955" cy="1201214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Banca</a:t>
          </a:r>
          <a:endParaRPr lang="en-US" sz="2400" kern="1200" dirty="0"/>
        </a:p>
      </dsp:txBody>
      <dsp:txXfrm>
        <a:off x="58638" y="1465626"/>
        <a:ext cx="2951679" cy="1083938"/>
      </dsp:txXfrm>
    </dsp:sp>
    <dsp:sp modelId="{0531DD65-2CDB-425E-8A20-EE4EA13202EA}">
      <dsp:nvSpPr>
        <dsp:cNvPr id="0" name=""/>
        <dsp:cNvSpPr/>
      </dsp:nvSpPr>
      <dsp:spPr>
        <a:xfrm rot="5400000">
          <a:off x="4296368" y="1563100"/>
          <a:ext cx="2989770" cy="5450591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Administrarea aplicaţiei de facturare electronică</a:t>
          </a:r>
          <a:endParaRPr lang="en-US" sz="1600" kern="1200" dirty="0"/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Oferirea mesajului-standard pentru transmiterea facturii electronice</a:t>
          </a:r>
          <a:endParaRPr lang="ro-RO" sz="1600" kern="1200" dirty="0">
            <a:solidFill>
              <a:schemeClr val="tx1"/>
            </a:solidFill>
            <a:latin typeface="Arial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smtClean="0">
              <a:solidFill>
                <a:schemeClr val="tx1"/>
              </a:solidFill>
              <a:latin typeface="Arial" charset="0"/>
            </a:rPr>
            <a:t>Recepţionarea facturilor electronice de la emitenţii de facturi, validarea mesajelor </a:t>
          </a:r>
          <a:r>
            <a:rPr lang="en-US" sz="1600" kern="1200" smtClean="0">
              <a:solidFill>
                <a:schemeClr val="tx1"/>
              </a:solidFill>
              <a:latin typeface="Arial" charset="0"/>
            </a:rPr>
            <a:t>–</a:t>
          </a:r>
          <a:r>
            <a:rPr lang="ro-RO" sz="1600" kern="1200" smtClean="0">
              <a:solidFill>
                <a:schemeClr val="tx1"/>
              </a:solidFill>
              <a:latin typeface="Arial" charset="0"/>
            </a:rPr>
            <a:t> notificări</a:t>
          </a:r>
          <a:endParaRPr lang="ro-RO" sz="1600" kern="1200" dirty="0">
            <a:solidFill>
              <a:schemeClr val="tx1"/>
            </a:solidFill>
            <a:latin typeface="Arial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Transmiterea facturilor electronice către clienţii plătitori prin intermediul aplicaţiei </a:t>
          </a:r>
          <a:r>
            <a:rPr lang="ro-RO" sz="1600" b="1" kern="1200" dirty="0" smtClean="0">
              <a:solidFill>
                <a:srgbClr val="FF0000"/>
              </a:solidFill>
              <a:latin typeface="Arial" charset="0"/>
            </a:rPr>
            <a:t>e-Factur</a:t>
          </a:r>
          <a:r>
            <a:rPr lang="en-US" sz="1600" b="1" kern="1200" dirty="0" smtClean="0">
              <a:solidFill>
                <a:srgbClr val="FF0000"/>
              </a:solidFill>
              <a:latin typeface="Arial" charset="0"/>
            </a:rPr>
            <a:t>@</a:t>
          </a: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 (fie prin internet banking, fie prin e-mail) </a:t>
          </a:r>
          <a:endParaRPr lang="ro-RO" sz="1600" kern="1200" dirty="0">
            <a:solidFill>
              <a:schemeClr val="tx1"/>
            </a:solidFill>
            <a:latin typeface="Arial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600" kern="1200" dirty="0" smtClean="0">
              <a:solidFill>
                <a:schemeClr val="tx1"/>
              </a:solidFill>
              <a:latin typeface="Arial" charset="0"/>
            </a:rPr>
            <a:t>Arhivarea facturilor electronice</a:t>
          </a:r>
          <a:endParaRPr lang="en-US" sz="1600" kern="1200" dirty="0">
            <a:solidFill>
              <a:schemeClr val="tx1"/>
            </a:solidFill>
            <a:latin typeface="Arial" charset="0"/>
          </a:endParaRPr>
        </a:p>
      </dsp:txBody>
      <dsp:txXfrm rot="-5400000">
        <a:off x="3065958" y="2939460"/>
        <a:ext cx="5304642" cy="2697872"/>
      </dsp:txXfrm>
    </dsp:sp>
    <dsp:sp modelId="{EBF2E919-47C1-4BBF-A38E-D16EDBC632E6}">
      <dsp:nvSpPr>
        <dsp:cNvPr id="0" name=""/>
        <dsp:cNvSpPr/>
      </dsp:nvSpPr>
      <dsp:spPr>
        <a:xfrm>
          <a:off x="0" y="2936799"/>
          <a:ext cx="3065957" cy="1233172"/>
        </a:xfrm>
        <a:prstGeom prst="roundRect">
          <a:avLst/>
        </a:prstGeom>
        <a:solidFill>
          <a:srgbClr val="00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800" kern="1200" dirty="0" smtClean="0"/>
            <a:t>TransFonD</a:t>
          </a:r>
          <a:endParaRPr lang="en-US" sz="2800" kern="1200" dirty="0"/>
        </a:p>
      </dsp:txBody>
      <dsp:txXfrm>
        <a:off x="60198" y="2996997"/>
        <a:ext cx="2945561" cy="1112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882B963-876B-4BA1-9A47-8E407CA82770}" type="datetimeFigureOut">
              <a:rPr lang="de-DE"/>
              <a:pPr>
                <a:defRPr/>
              </a:pPr>
              <a:t>14.03.2013</a:t>
            </a:fld>
            <a:endParaRPr lang="de-DE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FD5C08C-3CDD-4AB6-A7F1-6FDEA246E49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6438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ACA1A92-A4B0-4CC0-BC7C-1217B5465FB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41226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02756" indent="-270291" defTabSz="912983" eaLnBrk="0" hangingPunct="0"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081164" indent="-216233" defTabSz="912983" eaLnBrk="0" hangingPunct="0"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513629" indent="-216233" defTabSz="912983" eaLnBrk="0" hangingPunct="0"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1946095" indent="-216233" defTabSz="912983" eaLnBrk="0" hangingPunct="0"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6249A75-1AE7-4C5B-81C8-204FA45C63CE}" type="slidenum">
              <a:rPr lang="de-DE" sz="11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de-DE" sz="11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7391" y="8690429"/>
            <a:ext cx="2970609" cy="45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1" rIns="94794" bIns="47401" anchor="b"/>
          <a:lstStyle>
            <a:lvl1pPr defTabSz="10001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defTabSz="10001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defTabSz="10001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defTabSz="10001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defTabSz="10001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defTabSz="10001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hangingPunct="1"/>
            <a:fld id="{1EAD2CB1-038D-4BA5-BC88-CD66117E19CC}" type="slidenum">
              <a:rPr lang="en-GB" sz="1200" b="0">
                <a:solidFill>
                  <a:schemeClr val="tx1"/>
                </a:solidFill>
                <a:latin typeface="Arial" charset="0"/>
              </a:rPr>
              <a:pPr algn="r" eaLnBrk="1" hangingPunct="1"/>
              <a:t>1</a:t>
            </a:fld>
            <a:endParaRPr lang="en-GB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30587"/>
          </a:xfrm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3"/>
            <a:ext cx="5027414" cy="411540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94" tIns="47401" rIns="94794" bIns="47401"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25"/>
          <p:cNvSpPr>
            <a:spLocks noChangeShapeType="1"/>
          </p:cNvSpPr>
          <p:nvPr userDrawn="1"/>
        </p:nvSpPr>
        <p:spPr bwMode="auto">
          <a:xfrm>
            <a:off x="0" y="6045200"/>
            <a:ext cx="9139238" cy="0"/>
          </a:xfrm>
          <a:prstGeom prst="line">
            <a:avLst/>
          </a:prstGeom>
          <a:noFill/>
          <a:ln w="9525">
            <a:solidFill>
              <a:srgbClr val="9F9F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noProof="1" smtClean="0"/>
            </a:lvl1pPr>
          </a:lstStyle>
          <a:p>
            <a:pPr lvl="0"/>
            <a:r>
              <a:rPr lang="en-US" noProof="1" smtClean="0"/>
              <a:t>Formatvorlage des Untertitelmasters durch Klicken bearbeiten</a:t>
            </a:r>
          </a:p>
        </p:txBody>
      </p:sp>
      <p:sp>
        <p:nvSpPr>
          <p:cNvPr id="15667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noProof="1" smtClean="0"/>
            </a:lvl1pPr>
          </a:lstStyle>
          <a:p>
            <a:pPr lvl="0"/>
            <a:r>
              <a:rPr lang="en-US" noProof="1" smtClean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43563517"/>
      </p:ext>
    </p:extLst>
  </p:cSld>
  <p:clrMapOvr>
    <a:masterClrMapping/>
  </p:clrMapOvr>
  <p:transition advClick="0" advTm="4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387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12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31750"/>
            <a:ext cx="8520112" cy="63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489075"/>
            <a:ext cx="4186237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3913" y="3721100"/>
            <a:ext cx="4186237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536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0038" y="31750"/>
            <a:ext cx="8520112" cy="631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5275" y="1489075"/>
            <a:ext cx="4186238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3913" y="1489075"/>
            <a:ext cx="4186237" cy="207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95275" y="3721100"/>
            <a:ext cx="4186238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3721100"/>
            <a:ext cx="4186237" cy="2081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93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5622" y="1461643"/>
            <a:ext cx="8524875" cy="43132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5" name="Group 24"/>
          <p:cNvGrpSpPr>
            <a:grpSpLocks noChangeAspect="1"/>
          </p:cNvGrpSpPr>
          <p:nvPr userDrawn="1"/>
        </p:nvGrpSpPr>
        <p:grpSpPr bwMode="auto">
          <a:xfrm>
            <a:off x="7140900" y="136358"/>
            <a:ext cx="1932731" cy="323863"/>
            <a:chOff x="0" y="0"/>
            <a:chExt cx="3050" cy="560"/>
          </a:xfrm>
        </p:grpSpPr>
        <p:sp>
          <p:nvSpPr>
            <p:cNvPr id="6" name="AutoShape 2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825 w 2832"/>
                <a:gd name="T1" fmla="*/ 58 h 1265"/>
                <a:gd name="T2" fmla="*/ 1020 w 2832"/>
                <a:gd name="T3" fmla="*/ 200 h 1265"/>
                <a:gd name="T4" fmla="*/ 1129 w 2832"/>
                <a:gd name="T5" fmla="*/ 387 h 1265"/>
                <a:gd name="T6" fmla="*/ 1170 w 2832"/>
                <a:gd name="T7" fmla="*/ 601 h 1265"/>
                <a:gd name="T8" fmla="*/ 1142 w 2832"/>
                <a:gd name="T9" fmla="*/ 836 h 1265"/>
                <a:gd name="T10" fmla="*/ 1036 w 2832"/>
                <a:gd name="T11" fmla="*/ 1037 h 1265"/>
                <a:gd name="T12" fmla="*/ 848 w 2832"/>
                <a:gd name="T13" fmla="*/ 1196 h 1265"/>
                <a:gd name="T14" fmla="*/ 605 w 2832"/>
                <a:gd name="T15" fmla="*/ 1264 h 1265"/>
                <a:gd name="T16" fmla="*/ 391 w 2832"/>
                <a:gd name="T17" fmla="*/ 1236 h 1265"/>
                <a:gd name="T18" fmla="*/ 213 w 2832"/>
                <a:gd name="T19" fmla="*/ 1136 h 1265"/>
                <a:gd name="T20" fmla="*/ 62 w 2832"/>
                <a:gd name="T21" fmla="*/ 944 h 1265"/>
                <a:gd name="T22" fmla="*/ 1 w 2832"/>
                <a:gd name="T23" fmla="*/ 695 h 1265"/>
                <a:gd name="T24" fmla="*/ 28 w 2832"/>
                <a:gd name="T25" fmla="*/ 454 h 1265"/>
                <a:gd name="T26" fmla="*/ 128 w 2832"/>
                <a:gd name="T27" fmla="*/ 254 h 1265"/>
                <a:gd name="T28" fmla="*/ 334 w 2832"/>
                <a:gd name="T29" fmla="*/ 84 h 1265"/>
                <a:gd name="T30" fmla="*/ 586 w 2832"/>
                <a:gd name="T31" fmla="*/ 16 h 1265"/>
                <a:gd name="T32" fmla="*/ 460 w 2832"/>
                <a:gd name="T33" fmla="*/ 134 h 1265"/>
                <a:gd name="T34" fmla="*/ 342 w 2832"/>
                <a:gd name="T35" fmla="*/ 230 h 1265"/>
                <a:gd name="T36" fmla="*/ 267 w 2832"/>
                <a:gd name="T37" fmla="*/ 379 h 1265"/>
                <a:gd name="T38" fmla="*/ 235 w 2832"/>
                <a:gd name="T39" fmla="*/ 561 h 1265"/>
                <a:gd name="T40" fmla="*/ 250 w 2832"/>
                <a:gd name="T41" fmla="*/ 788 h 1265"/>
                <a:gd name="T42" fmla="*/ 322 w 2832"/>
                <a:gd name="T43" fmla="*/ 989 h 1265"/>
                <a:gd name="T44" fmla="*/ 428 w 2832"/>
                <a:gd name="T45" fmla="*/ 1115 h 1265"/>
                <a:gd name="T46" fmla="*/ 559 w 2832"/>
                <a:gd name="T47" fmla="*/ 1167 h 1265"/>
                <a:gd name="T48" fmla="*/ 708 w 2832"/>
                <a:gd name="T49" fmla="*/ 1146 h 1265"/>
                <a:gd name="T50" fmla="*/ 829 w 2832"/>
                <a:gd name="T51" fmla="*/ 1050 h 1265"/>
                <a:gd name="T52" fmla="*/ 904 w 2832"/>
                <a:gd name="T53" fmla="*/ 898 h 1265"/>
                <a:gd name="T54" fmla="*/ 936 w 2832"/>
                <a:gd name="T55" fmla="*/ 718 h 1265"/>
                <a:gd name="T56" fmla="*/ 925 w 2832"/>
                <a:gd name="T57" fmla="*/ 519 h 1265"/>
                <a:gd name="T58" fmla="*/ 873 w 2832"/>
                <a:gd name="T59" fmla="*/ 340 h 1265"/>
                <a:gd name="T60" fmla="*/ 765 w 2832"/>
                <a:gd name="T61" fmla="*/ 184 h 1265"/>
                <a:gd name="T62" fmla="*/ 610 w 2832"/>
                <a:gd name="T63" fmla="*/ 114 h 1265"/>
                <a:gd name="T64" fmla="*/ 1931 w 2832"/>
                <a:gd name="T65" fmla="*/ 182 h 1265"/>
                <a:gd name="T66" fmla="*/ 2068 w 2832"/>
                <a:gd name="T67" fmla="*/ 70 h 1265"/>
                <a:gd name="T68" fmla="*/ 2205 w 2832"/>
                <a:gd name="T69" fmla="*/ 23 h 1265"/>
                <a:gd name="T70" fmla="*/ 2387 w 2832"/>
                <a:gd name="T71" fmla="*/ 29 h 1265"/>
                <a:gd name="T72" fmla="*/ 2543 w 2832"/>
                <a:gd name="T73" fmla="*/ 124 h 1265"/>
                <a:gd name="T74" fmla="*/ 2615 w 2832"/>
                <a:gd name="T75" fmla="*/ 304 h 1265"/>
                <a:gd name="T76" fmla="*/ 2625 w 2832"/>
                <a:gd name="T77" fmla="*/ 1039 h 1265"/>
                <a:gd name="T78" fmla="*/ 2657 w 2832"/>
                <a:gd name="T79" fmla="*/ 1121 h 1265"/>
                <a:gd name="T80" fmla="*/ 2727 w 2832"/>
                <a:gd name="T81" fmla="*/ 1157 h 1265"/>
                <a:gd name="T82" fmla="*/ 2211 w 2832"/>
                <a:gd name="T83" fmla="*/ 1168 h 1265"/>
                <a:gd name="T84" fmla="*/ 2340 w 2832"/>
                <a:gd name="T85" fmla="*/ 1142 h 1265"/>
                <a:gd name="T86" fmla="*/ 2386 w 2832"/>
                <a:gd name="T87" fmla="*/ 1090 h 1265"/>
                <a:gd name="T88" fmla="*/ 2402 w 2832"/>
                <a:gd name="T89" fmla="*/ 385 h 1265"/>
                <a:gd name="T90" fmla="*/ 2347 w 2832"/>
                <a:gd name="T91" fmla="*/ 251 h 1265"/>
                <a:gd name="T92" fmla="*/ 2271 w 2832"/>
                <a:gd name="T93" fmla="*/ 204 h 1265"/>
                <a:gd name="T94" fmla="*/ 2100 w 2832"/>
                <a:gd name="T95" fmla="*/ 198 h 1265"/>
                <a:gd name="T96" fmla="*/ 1938 w 2832"/>
                <a:gd name="T97" fmla="*/ 280 h 1265"/>
                <a:gd name="T98" fmla="*/ 1860 w 2832"/>
                <a:gd name="T99" fmla="*/ 1025 h 1265"/>
                <a:gd name="T100" fmla="*/ 1887 w 2832"/>
                <a:gd name="T101" fmla="*/ 1113 h 1265"/>
                <a:gd name="T102" fmla="*/ 1951 w 2832"/>
                <a:gd name="T103" fmla="*/ 1154 h 1265"/>
                <a:gd name="T104" fmla="*/ 1429 w 2832"/>
                <a:gd name="T105" fmla="*/ 1169 h 1265"/>
                <a:gd name="T106" fmla="*/ 1568 w 2832"/>
                <a:gd name="T107" fmla="*/ 1146 h 1265"/>
                <a:gd name="T108" fmla="*/ 1619 w 2832"/>
                <a:gd name="T109" fmla="*/ 1099 h 1265"/>
                <a:gd name="T110" fmla="*/ 1639 w 2832"/>
                <a:gd name="T111" fmla="*/ 360 h 1265"/>
                <a:gd name="T112" fmla="*/ 1611 w 2832"/>
                <a:gd name="T113" fmla="*/ 243 h 1265"/>
                <a:gd name="T114" fmla="*/ 1504 w 2832"/>
                <a:gd name="T115" fmla="*/ 223 h 1265"/>
                <a:gd name="T116" fmla="*/ 1559 w 2832"/>
                <a:gd name="T117" fmla="*/ 136 h 1265"/>
                <a:gd name="T118" fmla="*/ 1783 w 2832"/>
                <a:gd name="T119" fmla="*/ 4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684 w 3012"/>
                <a:gd name="T1" fmla="*/ 3121 h 3342"/>
                <a:gd name="T2" fmla="*/ 693 w 3012"/>
                <a:gd name="T3" fmla="*/ 3171 h 3342"/>
                <a:gd name="T4" fmla="*/ 709 w 3012"/>
                <a:gd name="T5" fmla="*/ 3204 h 3342"/>
                <a:gd name="T6" fmla="*/ 736 w 3012"/>
                <a:gd name="T7" fmla="*/ 3228 h 3342"/>
                <a:gd name="T8" fmla="*/ 782 w 3012"/>
                <a:gd name="T9" fmla="*/ 3248 h 3342"/>
                <a:gd name="T10" fmla="*/ 822 w 3012"/>
                <a:gd name="T11" fmla="*/ 3342 h 3342"/>
                <a:gd name="T12" fmla="*/ 20 w 3012"/>
                <a:gd name="T13" fmla="*/ 3253 h 3342"/>
                <a:gd name="T14" fmla="*/ 72 w 3012"/>
                <a:gd name="T15" fmla="*/ 3232 h 3342"/>
                <a:gd name="T16" fmla="*/ 106 w 3012"/>
                <a:gd name="T17" fmla="*/ 3209 h 3342"/>
                <a:gd name="T18" fmla="*/ 124 w 3012"/>
                <a:gd name="T19" fmla="*/ 3179 h 3342"/>
                <a:gd name="T20" fmla="*/ 136 w 3012"/>
                <a:gd name="T21" fmla="*/ 3136 h 3342"/>
                <a:gd name="T22" fmla="*/ 140 w 3012"/>
                <a:gd name="T23" fmla="*/ 3078 h 3342"/>
                <a:gd name="T24" fmla="*/ 138 w 3012"/>
                <a:gd name="T25" fmla="*/ 377 h 3342"/>
                <a:gd name="T26" fmla="*/ 129 w 3012"/>
                <a:gd name="T27" fmla="*/ 327 h 3342"/>
                <a:gd name="T28" fmla="*/ 113 w 3012"/>
                <a:gd name="T29" fmla="*/ 293 h 3342"/>
                <a:gd name="T30" fmla="*/ 83 w 3012"/>
                <a:gd name="T31" fmla="*/ 269 h 3342"/>
                <a:gd name="T32" fmla="*/ 38 w 3012"/>
                <a:gd name="T33" fmla="*/ 248 h 3342"/>
                <a:gd name="T34" fmla="*/ 0 w 3012"/>
                <a:gd name="T35" fmla="*/ 157 h 3342"/>
                <a:gd name="T36" fmla="*/ 2814 w 3012"/>
                <a:gd name="T37" fmla="*/ 155 h 3342"/>
                <a:gd name="T38" fmla="*/ 2860 w 3012"/>
                <a:gd name="T39" fmla="*/ 144 h 3342"/>
                <a:gd name="T40" fmla="*/ 2890 w 3012"/>
                <a:gd name="T41" fmla="*/ 126 h 3342"/>
                <a:gd name="T42" fmla="*/ 2909 w 3012"/>
                <a:gd name="T43" fmla="*/ 94 h 3342"/>
                <a:gd name="T44" fmla="*/ 2926 w 3012"/>
                <a:gd name="T45" fmla="*/ 44 h 3342"/>
                <a:gd name="T46" fmla="*/ 3012 w 3012"/>
                <a:gd name="T47" fmla="*/ 0 h 3342"/>
                <a:gd name="T48" fmla="*/ 2932 w 3012"/>
                <a:gd name="T49" fmla="*/ 819 h 3342"/>
                <a:gd name="T50" fmla="*/ 2914 w 3012"/>
                <a:gd name="T51" fmla="*/ 764 h 3342"/>
                <a:gd name="T52" fmla="*/ 2893 w 3012"/>
                <a:gd name="T53" fmla="*/ 728 h 3342"/>
                <a:gd name="T54" fmla="*/ 2866 w 3012"/>
                <a:gd name="T55" fmla="*/ 707 h 3342"/>
                <a:gd name="T56" fmla="*/ 2826 w 3012"/>
                <a:gd name="T57" fmla="*/ 694 h 3342"/>
                <a:gd name="T58" fmla="*/ 2774 w 3012"/>
                <a:gd name="T59" fmla="*/ 690 h 3342"/>
                <a:gd name="T60" fmla="*/ 1873 w 3012"/>
                <a:gd name="T61" fmla="*/ 1361 h 3342"/>
                <a:gd name="T62" fmla="*/ 1931 w 3012"/>
                <a:gd name="T63" fmla="*/ 1357 h 3342"/>
                <a:gd name="T64" fmla="*/ 1971 w 3012"/>
                <a:gd name="T65" fmla="*/ 1346 h 3342"/>
                <a:gd name="T66" fmla="*/ 1995 w 3012"/>
                <a:gd name="T67" fmla="*/ 1326 h 3342"/>
                <a:gd name="T68" fmla="*/ 2015 w 3012"/>
                <a:gd name="T69" fmla="*/ 1289 h 3342"/>
                <a:gd name="T70" fmla="*/ 2033 w 3012"/>
                <a:gd name="T71" fmla="*/ 1233 h 3342"/>
                <a:gd name="T72" fmla="*/ 2110 w 3012"/>
                <a:gd name="T73" fmla="*/ 1943 h 3342"/>
                <a:gd name="T74" fmla="*/ 2030 w 3012"/>
                <a:gd name="T75" fmla="*/ 1901 h 3342"/>
                <a:gd name="T76" fmla="*/ 2013 w 3012"/>
                <a:gd name="T77" fmla="*/ 1854 h 3342"/>
                <a:gd name="T78" fmla="*/ 1991 w 3012"/>
                <a:gd name="T79" fmla="*/ 1823 h 3342"/>
                <a:gd name="T80" fmla="*/ 1959 w 3012"/>
                <a:gd name="T81" fmla="*/ 1804 h 3342"/>
                <a:gd name="T82" fmla="*/ 1913 w 3012"/>
                <a:gd name="T83" fmla="*/ 1794 h 3342"/>
                <a:gd name="T84" fmla="*/ 682 w 3012"/>
                <a:gd name="T85" fmla="*/ 1792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217 w 3382"/>
                <a:gd name="T1" fmla="*/ 702 h 3343"/>
                <a:gd name="T2" fmla="*/ 182 w 3382"/>
                <a:gd name="T3" fmla="*/ 707 h 3343"/>
                <a:gd name="T4" fmla="*/ 152 w 3382"/>
                <a:gd name="T5" fmla="*/ 714 h 3343"/>
                <a:gd name="T6" fmla="*/ 130 w 3382"/>
                <a:gd name="T7" fmla="*/ 724 h 3343"/>
                <a:gd name="T8" fmla="*/ 115 w 3382"/>
                <a:gd name="T9" fmla="*/ 740 h 3343"/>
                <a:gd name="T10" fmla="*/ 103 w 3382"/>
                <a:gd name="T11" fmla="*/ 762 h 3343"/>
                <a:gd name="T12" fmla="*/ 90 w 3382"/>
                <a:gd name="T13" fmla="*/ 792 h 3343"/>
                <a:gd name="T14" fmla="*/ 80 w 3382"/>
                <a:gd name="T15" fmla="*/ 831 h 3343"/>
                <a:gd name="T16" fmla="*/ 0 w 3382"/>
                <a:gd name="T17" fmla="*/ 853 h 3343"/>
                <a:gd name="T18" fmla="*/ 72 w 3382"/>
                <a:gd name="T19" fmla="*/ 0 h 3343"/>
                <a:gd name="T20" fmla="*/ 82 w 3382"/>
                <a:gd name="T21" fmla="*/ 42 h 3343"/>
                <a:gd name="T22" fmla="*/ 95 w 3382"/>
                <a:gd name="T23" fmla="*/ 76 h 3343"/>
                <a:gd name="T24" fmla="*/ 108 w 3382"/>
                <a:gd name="T25" fmla="*/ 104 h 3343"/>
                <a:gd name="T26" fmla="*/ 124 w 3382"/>
                <a:gd name="T27" fmla="*/ 123 h 3343"/>
                <a:gd name="T28" fmla="*/ 144 w 3382"/>
                <a:gd name="T29" fmla="*/ 137 h 3343"/>
                <a:gd name="T30" fmla="*/ 169 w 3382"/>
                <a:gd name="T31" fmla="*/ 148 h 3343"/>
                <a:gd name="T32" fmla="*/ 200 w 3382"/>
                <a:gd name="T33" fmla="*/ 153 h 3343"/>
                <a:gd name="T34" fmla="*/ 238 w 3382"/>
                <a:gd name="T35" fmla="*/ 156 h 3343"/>
                <a:gd name="T36" fmla="*/ 3382 w 3382"/>
                <a:gd name="T37" fmla="*/ 702 h 3343"/>
                <a:gd name="T38" fmla="*/ 1256 w 3382"/>
                <a:gd name="T39" fmla="*/ 3079 h 3343"/>
                <a:gd name="T40" fmla="*/ 1257 w 3382"/>
                <a:gd name="T41" fmla="*/ 3123 h 3343"/>
                <a:gd name="T42" fmla="*/ 1261 w 3382"/>
                <a:gd name="T43" fmla="*/ 3159 h 3343"/>
                <a:gd name="T44" fmla="*/ 1269 w 3382"/>
                <a:gd name="T45" fmla="*/ 3187 h 3343"/>
                <a:gd name="T46" fmla="*/ 1282 w 3382"/>
                <a:gd name="T47" fmla="*/ 3207 h 3343"/>
                <a:gd name="T48" fmla="*/ 1298 w 3382"/>
                <a:gd name="T49" fmla="*/ 3222 h 3343"/>
                <a:gd name="T50" fmla="*/ 1322 w 3382"/>
                <a:gd name="T51" fmla="*/ 3236 h 3343"/>
                <a:gd name="T52" fmla="*/ 1353 w 3382"/>
                <a:gd name="T53" fmla="*/ 3249 h 3343"/>
                <a:gd name="T54" fmla="*/ 1391 w 3382"/>
                <a:gd name="T55" fmla="*/ 3260 h 3343"/>
                <a:gd name="T56" fmla="*/ 576 w 3382"/>
                <a:gd name="T57" fmla="*/ 3343 h 3343"/>
                <a:gd name="T58" fmla="*/ 596 w 3382"/>
                <a:gd name="T59" fmla="*/ 3254 h 3343"/>
                <a:gd name="T60" fmla="*/ 630 w 3382"/>
                <a:gd name="T61" fmla="*/ 3241 h 3343"/>
                <a:gd name="T62" fmla="*/ 657 w 3382"/>
                <a:gd name="T63" fmla="*/ 3226 h 3343"/>
                <a:gd name="T64" fmla="*/ 677 w 3382"/>
                <a:gd name="T65" fmla="*/ 3210 h 3343"/>
                <a:gd name="T66" fmla="*/ 691 w 3382"/>
                <a:gd name="T67" fmla="*/ 3191 h 3343"/>
                <a:gd name="T68" fmla="*/ 702 w 3382"/>
                <a:gd name="T69" fmla="*/ 3167 h 3343"/>
                <a:gd name="T70" fmla="*/ 711 w 3382"/>
                <a:gd name="T71" fmla="*/ 3136 h 3343"/>
                <a:gd name="T72" fmla="*/ 716 w 3382"/>
                <a:gd name="T73" fmla="*/ 3098 h 3343"/>
                <a:gd name="T74" fmla="*/ 717 w 3382"/>
                <a:gd name="T75" fmla="*/ 702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703 h 854"/>
                <a:gd name="T2" fmla="*/ 147 w 384"/>
                <a:gd name="T3" fmla="*/ 703 h 854"/>
                <a:gd name="T4" fmla="*/ 168 w 384"/>
                <a:gd name="T5" fmla="*/ 704 h 854"/>
                <a:gd name="T6" fmla="*/ 186 w 384"/>
                <a:gd name="T7" fmla="*/ 705 h 854"/>
                <a:gd name="T8" fmla="*/ 203 w 384"/>
                <a:gd name="T9" fmla="*/ 708 h 854"/>
                <a:gd name="T10" fmla="*/ 218 w 384"/>
                <a:gd name="T11" fmla="*/ 711 h 854"/>
                <a:gd name="T12" fmla="*/ 232 w 384"/>
                <a:gd name="T13" fmla="*/ 715 h 854"/>
                <a:gd name="T14" fmla="*/ 243 w 384"/>
                <a:gd name="T15" fmla="*/ 720 h 854"/>
                <a:gd name="T16" fmla="*/ 254 w 384"/>
                <a:gd name="T17" fmla="*/ 726 h 854"/>
                <a:gd name="T18" fmla="*/ 262 w 384"/>
                <a:gd name="T19" fmla="*/ 733 h 854"/>
                <a:gd name="T20" fmla="*/ 269 w 384"/>
                <a:gd name="T21" fmla="*/ 741 h 854"/>
                <a:gd name="T22" fmla="*/ 275 w 384"/>
                <a:gd name="T23" fmla="*/ 752 h 854"/>
                <a:gd name="T24" fmla="*/ 282 w 384"/>
                <a:gd name="T25" fmla="*/ 763 h 854"/>
                <a:gd name="T26" fmla="*/ 288 w 384"/>
                <a:gd name="T27" fmla="*/ 778 h 854"/>
                <a:gd name="T28" fmla="*/ 294 w 384"/>
                <a:gd name="T29" fmla="*/ 794 h 854"/>
                <a:gd name="T30" fmla="*/ 299 w 384"/>
                <a:gd name="T31" fmla="*/ 812 h 854"/>
                <a:gd name="T32" fmla="*/ 305 w 384"/>
                <a:gd name="T33" fmla="*/ 832 h 854"/>
                <a:gd name="T34" fmla="*/ 310 w 384"/>
                <a:gd name="T35" fmla="*/ 854 h 854"/>
                <a:gd name="T36" fmla="*/ 384 w 384"/>
                <a:gd name="T37" fmla="*/ 854 h 854"/>
                <a:gd name="T38" fmla="*/ 384 w 384"/>
                <a:gd name="T39" fmla="*/ 0 h 854"/>
                <a:gd name="T40" fmla="*/ 313 w 384"/>
                <a:gd name="T41" fmla="*/ 0 h 854"/>
                <a:gd name="T42" fmla="*/ 307 w 384"/>
                <a:gd name="T43" fmla="*/ 22 h 854"/>
                <a:gd name="T44" fmla="*/ 302 w 384"/>
                <a:gd name="T45" fmla="*/ 43 h 854"/>
                <a:gd name="T46" fmla="*/ 296 w 384"/>
                <a:gd name="T47" fmla="*/ 61 h 854"/>
                <a:gd name="T48" fmla="*/ 289 w 384"/>
                <a:gd name="T49" fmla="*/ 77 h 854"/>
                <a:gd name="T50" fmla="*/ 282 w 384"/>
                <a:gd name="T51" fmla="*/ 91 h 854"/>
                <a:gd name="T52" fmla="*/ 275 w 384"/>
                <a:gd name="T53" fmla="*/ 104 h 854"/>
                <a:gd name="T54" fmla="*/ 267 w 384"/>
                <a:gd name="T55" fmla="*/ 115 h 854"/>
                <a:gd name="T56" fmla="*/ 261 w 384"/>
                <a:gd name="T57" fmla="*/ 123 h 854"/>
                <a:gd name="T58" fmla="*/ 251 w 384"/>
                <a:gd name="T59" fmla="*/ 131 h 854"/>
                <a:gd name="T60" fmla="*/ 241 w 384"/>
                <a:gd name="T61" fmla="*/ 138 h 854"/>
                <a:gd name="T62" fmla="*/ 229 w 384"/>
                <a:gd name="T63" fmla="*/ 143 h 854"/>
                <a:gd name="T64" fmla="*/ 216 w 384"/>
                <a:gd name="T65" fmla="*/ 147 h 854"/>
                <a:gd name="T66" fmla="*/ 201 w 384"/>
                <a:gd name="T67" fmla="*/ 152 h 854"/>
                <a:gd name="T68" fmla="*/ 184 w 384"/>
                <a:gd name="T69" fmla="*/ 154 h 854"/>
                <a:gd name="T70" fmla="*/ 167 w 384"/>
                <a:gd name="T71" fmla="*/ 155 h 854"/>
                <a:gd name="T72" fmla="*/ 147 w 384"/>
                <a:gd name="T73" fmla="*/ 157 h 854"/>
                <a:gd name="T74" fmla="*/ 0 w 384"/>
                <a:gd name="T75" fmla="*/ 157 h 854"/>
                <a:gd name="T76" fmla="*/ 0 w 384"/>
                <a:gd name="T77" fmla="*/ 70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0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630 w 4827"/>
                <a:gd name="T1" fmla="*/ 30 h 1264"/>
                <a:gd name="T2" fmla="*/ 854 w 4827"/>
                <a:gd name="T3" fmla="*/ 76 h 1264"/>
                <a:gd name="T4" fmla="*/ 813 w 4827"/>
                <a:gd name="T5" fmla="*/ 266 h 1264"/>
                <a:gd name="T6" fmla="*/ 637 w 4827"/>
                <a:gd name="T7" fmla="*/ 199 h 1264"/>
                <a:gd name="T8" fmla="*/ 492 w 4827"/>
                <a:gd name="T9" fmla="*/ 264 h 1264"/>
                <a:gd name="T10" fmla="*/ 438 w 4827"/>
                <a:gd name="T11" fmla="*/ 1058 h 1264"/>
                <a:gd name="T12" fmla="*/ 622 w 4827"/>
                <a:gd name="T13" fmla="*/ 1161 h 1264"/>
                <a:gd name="T14" fmla="*/ 175 w 4827"/>
                <a:gd name="T15" fmla="*/ 1114 h 1264"/>
                <a:gd name="T16" fmla="*/ 195 w 4827"/>
                <a:gd name="T17" fmla="*/ 260 h 1264"/>
                <a:gd name="T18" fmla="*/ 102 w 4827"/>
                <a:gd name="T19" fmla="*/ 145 h 1264"/>
                <a:gd name="T20" fmla="*/ 1660 w 4827"/>
                <a:gd name="T21" fmla="*/ 1154 h 1264"/>
                <a:gd name="T22" fmla="*/ 1305 w 4827"/>
                <a:gd name="T23" fmla="*/ 1255 h 1264"/>
                <a:gd name="T24" fmla="*/ 1108 w 4827"/>
                <a:gd name="T25" fmla="*/ 1112 h 1264"/>
                <a:gd name="T26" fmla="*/ 1119 w 4827"/>
                <a:gd name="T27" fmla="*/ 816 h 1264"/>
                <a:gd name="T28" fmla="*/ 1724 w 4827"/>
                <a:gd name="T29" fmla="*/ 486 h 1264"/>
                <a:gd name="T30" fmla="*/ 1666 w 4827"/>
                <a:gd name="T31" fmla="*/ 124 h 1264"/>
                <a:gd name="T32" fmla="*/ 1438 w 4827"/>
                <a:gd name="T33" fmla="*/ 119 h 1264"/>
                <a:gd name="T34" fmla="*/ 1361 w 4827"/>
                <a:gd name="T35" fmla="*/ 285 h 1264"/>
                <a:gd name="T36" fmla="*/ 1303 w 4827"/>
                <a:gd name="T37" fmla="*/ 453 h 1264"/>
                <a:gd name="T38" fmla="*/ 1143 w 4827"/>
                <a:gd name="T39" fmla="*/ 375 h 1264"/>
                <a:gd name="T40" fmla="*/ 1222 w 4827"/>
                <a:gd name="T41" fmla="*/ 153 h 1264"/>
                <a:gd name="T42" fmla="*/ 1550 w 4827"/>
                <a:gd name="T43" fmla="*/ 16 h 1264"/>
                <a:gd name="T44" fmla="*/ 1921 w 4827"/>
                <a:gd name="T45" fmla="*/ 160 h 1264"/>
                <a:gd name="T46" fmla="*/ 1979 w 4827"/>
                <a:gd name="T47" fmla="*/ 1056 h 1264"/>
                <a:gd name="T48" fmla="*/ 2216 w 4827"/>
                <a:gd name="T49" fmla="*/ 1069 h 1264"/>
                <a:gd name="T50" fmla="*/ 1953 w 4827"/>
                <a:gd name="T51" fmla="*/ 1260 h 1264"/>
                <a:gd name="T52" fmla="*/ 1757 w 4827"/>
                <a:gd name="T53" fmla="*/ 1114 h 1264"/>
                <a:gd name="T54" fmla="*/ 1363 w 4827"/>
                <a:gd name="T55" fmla="*/ 751 h 1264"/>
                <a:gd name="T56" fmla="*/ 1318 w 4827"/>
                <a:gd name="T57" fmla="*/ 1010 h 1264"/>
                <a:gd name="T58" fmla="*/ 1636 w 4827"/>
                <a:gd name="T59" fmla="*/ 1071 h 1264"/>
                <a:gd name="T60" fmla="*/ 2809 w 4827"/>
                <a:gd name="T61" fmla="*/ 268 h 1264"/>
                <a:gd name="T62" fmla="*/ 3100 w 4827"/>
                <a:gd name="T63" fmla="*/ 35 h 1264"/>
                <a:gd name="T64" fmla="*/ 3461 w 4827"/>
                <a:gd name="T65" fmla="*/ 90 h 1264"/>
                <a:gd name="T66" fmla="*/ 3573 w 4827"/>
                <a:gd name="T67" fmla="*/ 1020 h 1264"/>
                <a:gd name="T68" fmla="*/ 3677 w 4827"/>
                <a:gd name="T69" fmla="*/ 1151 h 1264"/>
                <a:gd name="T70" fmla="*/ 3297 w 4827"/>
                <a:gd name="T71" fmla="*/ 1130 h 1264"/>
                <a:gd name="T72" fmla="*/ 3345 w 4827"/>
                <a:gd name="T73" fmla="*/ 341 h 1264"/>
                <a:gd name="T74" fmla="*/ 3183 w 4827"/>
                <a:gd name="T75" fmla="*/ 193 h 1264"/>
                <a:gd name="T76" fmla="*/ 2823 w 4827"/>
                <a:gd name="T77" fmla="*/ 349 h 1264"/>
                <a:gd name="T78" fmla="*/ 2871 w 4827"/>
                <a:gd name="T79" fmla="*/ 1137 h 1264"/>
                <a:gd name="T80" fmla="*/ 2493 w 4827"/>
                <a:gd name="T81" fmla="*/ 1147 h 1264"/>
                <a:gd name="T82" fmla="*/ 2588 w 4827"/>
                <a:gd name="T83" fmla="*/ 991 h 1264"/>
                <a:gd name="T84" fmla="*/ 2453 w 4827"/>
                <a:gd name="T85" fmla="*/ 221 h 1264"/>
                <a:gd name="T86" fmla="*/ 2757 w 4827"/>
                <a:gd name="T87" fmla="*/ 27 h 1264"/>
                <a:gd name="T88" fmla="*/ 4564 w 4827"/>
                <a:gd name="T89" fmla="*/ 172 h 1264"/>
                <a:gd name="T90" fmla="*/ 4287 w 4827"/>
                <a:gd name="T91" fmla="*/ 131 h 1264"/>
                <a:gd name="T92" fmla="*/ 4205 w 4827"/>
                <a:gd name="T93" fmla="*/ 304 h 1264"/>
                <a:gd name="T94" fmla="*/ 4584 w 4827"/>
                <a:gd name="T95" fmla="*/ 577 h 1264"/>
                <a:gd name="T96" fmla="*/ 4819 w 4827"/>
                <a:gd name="T97" fmla="*/ 835 h 1264"/>
                <a:gd name="T98" fmla="*/ 4736 w 4827"/>
                <a:gd name="T99" fmla="*/ 1135 h 1264"/>
                <a:gd name="T100" fmla="*/ 4480 w 4827"/>
                <a:gd name="T101" fmla="*/ 1255 h 1264"/>
                <a:gd name="T102" fmla="*/ 4126 w 4827"/>
                <a:gd name="T103" fmla="*/ 1211 h 1264"/>
                <a:gd name="T104" fmla="*/ 4181 w 4827"/>
                <a:gd name="T105" fmla="*/ 1059 h 1264"/>
                <a:gd name="T106" fmla="*/ 4410 w 4827"/>
                <a:gd name="T107" fmla="*/ 1162 h 1264"/>
                <a:gd name="T108" fmla="*/ 4615 w 4827"/>
                <a:gd name="T109" fmla="*/ 960 h 1264"/>
                <a:gd name="T110" fmla="*/ 4251 w 4827"/>
                <a:gd name="T111" fmla="*/ 663 h 1264"/>
                <a:gd name="T112" fmla="*/ 4029 w 4827"/>
                <a:gd name="T113" fmla="*/ 397 h 1264"/>
                <a:gd name="T114" fmla="*/ 4112 w 4827"/>
                <a:gd name="T115" fmla="*/ 126 h 1264"/>
                <a:gd name="T116" fmla="*/ 4365 w 4827"/>
                <a:gd name="T117" fmla="*/ 15 h 1264"/>
                <a:gd name="T118" fmla="*/ 4669 w 4827"/>
                <a:gd name="T119" fmla="*/ 5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1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1176 w 2768"/>
                <a:gd name="T1" fmla="*/ 2654 h 3192"/>
                <a:gd name="T2" fmla="*/ 1329 w 2768"/>
                <a:gd name="T3" fmla="*/ 2637 h 3192"/>
                <a:gd name="T4" fmla="*/ 1469 w 2768"/>
                <a:gd name="T5" fmla="*/ 2606 h 3192"/>
                <a:gd name="T6" fmla="*/ 1597 w 2768"/>
                <a:gd name="T7" fmla="*/ 2563 h 3192"/>
                <a:gd name="T8" fmla="*/ 1711 w 2768"/>
                <a:gd name="T9" fmla="*/ 2505 h 3192"/>
                <a:gd name="T10" fmla="*/ 1813 w 2768"/>
                <a:gd name="T11" fmla="*/ 2435 h 3192"/>
                <a:gd name="T12" fmla="*/ 1902 w 2768"/>
                <a:gd name="T13" fmla="*/ 2352 h 3192"/>
                <a:gd name="T14" fmla="*/ 1978 w 2768"/>
                <a:gd name="T15" fmla="*/ 2255 h 3192"/>
                <a:gd name="T16" fmla="*/ 2039 w 2768"/>
                <a:gd name="T17" fmla="*/ 2146 h 3192"/>
                <a:gd name="T18" fmla="*/ 2087 w 2768"/>
                <a:gd name="T19" fmla="*/ 2025 h 3192"/>
                <a:gd name="T20" fmla="*/ 2121 w 2768"/>
                <a:gd name="T21" fmla="*/ 1892 h 3192"/>
                <a:gd name="T22" fmla="*/ 2141 w 2768"/>
                <a:gd name="T23" fmla="*/ 1746 h 3192"/>
                <a:gd name="T24" fmla="*/ 2145 w 2768"/>
                <a:gd name="T25" fmla="*/ 1459 h 3192"/>
                <a:gd name="T26" fmla="*/ 2126 w 2768"/>
                <a:gd name="T27" fmla="*/ 1311 h 3192"/>
                <a:gd name="T28" fmla="*/ 2095 w 2768"/>
                <a:gd name="T29" fmla="*/ 1175 h 3192"/>
                <a:gd name="T30" fmla="*/ 2050 w 2768"/>
                <a:gd name="T31" fmla="*/ 1053 h 3192"/>
                <a:gd name="T32" fmla="*/ 1991 w 2768"/>
                <a:gd name="T33" fmla="*/ 943 h 3192"/>
                <a:gd name="T34" fmla="*/ 1919 w 2768"/>
                <a:gd name="T35" fmla="*/ 845 h 3192"/>
                <a:gd name="T36" fmla="*/ 1834 w 2768"/>
                <a:gd name="T37" fmla="*/ 758 h 3192"/>
                <a:gd name="T38" fmla="*/ 1734 w 2768"/>
                <a:gd name="T39" fmla="*/ 687 h 3192"/>
                <a:gd name="T40" fmla="*/ 1622 w 2768"/>
                <a:gd name="T41" fmla="*/ 627 h 3192"/>
                <a:gd name="T42" fmla="*/ 1497 w 2768"/>
                <a:gd name="T43" fmla="*/ 582 h 3192"/>
                <a:gd name="T44" fmla="*/ 1359 w 2768"/>
                <a:gd name="T45" fmla="*/ 549 h 3192"/>
                <a:gd name="T46" fmla="*/ 1111 w 2768"/>
                <a:gd name="T47" fmla="*/ 524 h 3192"/>
                <a:gd name="T48" fmla="*/ 1056 w 2768"/>
                <a:gd name="T49" fmla="*/ 1 h 3192"/>
                <a:gd name="T50" fmla="*/ 1367 w 2768"/>
                <a:gd name="T51" fmla="*/ 15 h 3192"/>
                <a:gd name="T52" fmla="*/ 1629 w 2768"/>
                <a:gd name="T53" fmla="*/ 46 h 3192"/>
                <a:gd name="T54" fmla="*/ 1840 w 2768"/>
                <a:gd name="T55" fmla="*/ 93 h 3192"/>
                <a:gd name="T56" fmla="*/ 1998 w 2768"/>
                <a:gd name="T57" fmla="*/ 161 h 3192"/>
                <a:gd name="T58" fmla="*/ 2128 w 2768"/>
                <a:gd name="T59" fmla="*/ 249 h 3192"/>
                <a:gd name="T60" fmla="*/ 2320 w 2768"/>
                <a:gd name="T61" fmla="*/ 411 h 3192"/>
                <a:gd name="T62" fmla="*/ 2452 w 2768"/>
                <a:gd name="T63" fmla="*/ 558 h 3192"/>
                <a:gd name="T64" fmla="*/ 2564 w 2768"/>
                <a:gd name="T65" fmla="*/ 728 h 3192"/>
                <a:gd name="T66" fmla="*/ 2652 w 2768"/>
                <a:gd name="T67" fmla="*/ 922 h 3192"/>
                <a:gd name="T68" fmla="*/ 2717 w 2768"/>
                <a:gd name="T69" fmla="*/ 1132 h 3192"/>
                <a:gd name="T70" fmla="*/ 2755 w 2768"/>
                <a:gd name="T71" fmla="*/ 1354 h 3192"/>
                <a:gd name="T72" fmla="*/ 2768 w 2768"/>
                <a:gd name="T73" fmla="*/ 1591 h 3192"/>
                <a:gd name="T74" fmla="*/ 2755 w 2768"/>
                <a:gd name="T75" fmla="*/ 1831 h 3192"/>
                <a:gd name="T76" fmla="*/ 2717 w 2768"/>
                <a:gd name="T77" fmla="*/ 2056 h 3192"/>
                <a:gd name="T78" fmla="*/ 2652 w 2768"/>
                <a:gd name="T79" fmla="*/ 2267 h 3192"/>
                <a:gd name="T80" fmla="*/ 2564 w 2768"/>
                <a:gd name="T81" fmla="*/ 2460 h 3192"/>
                <a:gd name="T82" fmla="*/ 2453 w 2768"/>
                <a:gd name="T83" fmla="*/ 2632 h 3192"/>
                <a:gd name="T84" fmla="*/ 2320 w 2768"/>
                <a:gd name="T85" fmla="*/ 2781 h 3192"/>
                <a:gd name="T86" fmla="*/ 2128 w 2768"/>
                <a:gd name="T87" fmla="*/ 2944 h 3192"/>
                <a:gd name="T88" fmla="*/ 1998 w 2768"/>
                <a:gd name="T89" fmla="*/ 3032 h 3192"/>
                <a:gd name="T90" fmla="*/ 1840 w 2768"/>
                <a:gd name="T91" fmla="*/ 3099 h 3192"/>
                <a:gd name="T92" fmla="*/ 1629 w 2768"/>
                <a:gd name="T93" fmla="*/ 3146 h 3192"/>
                <a:gd name="T94" fmla="*/ 1367 w 2768"/>
                <a:gd name="T95" fmla="*/ 3177 h 3192"/>
                <a:gd name="T96" fmla="*/ 1056 w 2768"/>
                <a:gd name="T97" fmla="*/ 3191 h 3192"/>
                <a:gd name="T98" fmla="*/ 22 w 2768"/>
                <a:gd name="T99" fmla="*/ 3106 h 3192"/>
                <a:gd name="T100" fmla="*/ 104 w 2768"/>
                <a:gd name="T101" fmla="*/ 3071 h 3192"/>
                <a:gd name="T102" fmla="*/ 139 w 2768"/>
                <a:gd name="T103" fmla="*/ 3022 h 3192"/>
                <a:gd name="T104" fmla="*/ 150 w 2768"/>
                <a:gd name="T105" fmla="*/ 2937 h 3192"/>
                <a:gd name="T106" fmla="*/ 143 w 2768"/>
                <a:gd name="T107" fmla="*/ 180 h 3192"/>
                <a:gd name="T108" fmla="*/ 112 w 2768"/>
                <a:gd name="T109" fmla="*/ 123 h 3192"/>
                <a:gd name="T110" fmla="*/ 41 w 2768"/>
                <a:gd name="T111" fmla="*/ 8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2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2752 w 2864"/>
                <a:gd name="T1" fmla="*/ 136 h 3029"/>
                <a:gd name="T2" fmla="*/ 2737 w 2864"/>
                <a:gd name="T3" fmla="*/ 2704 h 3029"/>
                <a:gd name="T4" fmla="*/ 2706 w 2864"/>
                <a:gd name="T5" fmla="*/ 2724 h 3029"/>
                <a:gd name="T6" fmla="*/ 2690 w 2864"/>
                <a:gd name="T7" fmla="*/ 136 h 3029"/>
                <a:gd name="T8" fmla="*/ 2706 w 2864"/>
                <a:gd name="T9" fmla="*/ 10 h 3029"/>
                <a:gd name="T10" fmla="*/ 2737 w 2864"/>
                <a:gd name="T11" fmla="*/ 28 h 3029"/>
                <a:gd name="T12" fmla="*/ 2864 w 2864"/>
                <a:gd name="T13" fmla="*/ 112 h 3029"/>
                <a:gd name="T14" fmla="*/ 2864 w 2864"/>
                <a:gd name="T15" fmla="*/ 2622 h 3029"/>
                <a:gd name="T16" fmla="*/ 2833 w 2864"/>
                <a:gd name="T17" fmla="*/ 2644 h 3029"/>
                <a:gd name="T18" fmla="*/ 2802 w 2864"/>
                <a:gd name="T19" fmla="*/ 2664 h 3029"/>
                <a:gd name="T20" fmla="*/ 2802 w 2864"/>
                <a:gd name="T21" fmla="*/ 69 h 3029"/>
                <a:gd name="T22" fmla="*/ 2833 w 2864"/>
                <a:gd name="T23" fmla="*/ 90 h 3029"/>
                <a:gd name="T24" fmla="*/ 2864 w 2864"/>
                <a:gd name="T25" fmla="*/ 112 h 3029"/>
                <a:gd name="T26" fmla="*/ 2304 w 2864"/>
                <a:gd name="T27" fmla="*/ 951 h 3029"/>
                <a:gd name="T28" fmla="*/ 2289 w 2864"/>
                <a:gd name="T29" fmla="*/ 2897 h 3029"/>
                <a:gd name="T30" fmla="*/ 2258 w 2864"/>
                <a:gd name="T31" fmla="*/ 2908 h 3029"/>
                <a:gd name="T32" fmla="*/ 2242 w 2864"/>
                <a:gd name="T33" fmla="*/ 951 h 3029"/>
                <a:gd name="T34" fmla="*/ 2416 w 2864"/>
                <a:gd name="T35" fmla="*/ 951 h 3029"/>
                <a:gd name="T36" fmla="*/ 2400 w 2864"/>
                <a:gd name="T37" fmla="*/ 2852 h 3029"/>
                <a:gd name="T38" fmla="*/ 2369 w 2864"/>
                <a:gd name="T39" fmla="*/ 2864 h 3029"/>
                <a:gd name="T40" fmla="*/ 2354 w 2864"/>
                <a:gd name="T41" fmla="*/ 951 h 3029"/>
                <a:gd name="T42" fmla="*/ 1855 w 2864"/>
                <a:gd name="T43" fmla="*/ 1493 h 3029"/>
                <a:gd name="T44" fmla="*/ 1840 w 2864"/>
                <a:gd name="T45" fmla="*/ 3000 h 3029"/>
                <a:gd name="T46" fmla="*/ 1809 w 2864"/>
                <a:gd name="T47" fmla="*/ 3005 h 3029"/>
                <a:gd name="T48" fmla="*/ 1793 w 2864"/>
                <a:gd name="T49" fmla="*/ 1493 h 3029"/>
                <a:gd name="T50" fmla="*/ 1967 w 2864"/>
                <a:gd name="T51" fmla="*/ 1493 h 3029"/>
                <a:gd name="T52" fmla="*/ 1951 w 2864"/>
                <a:gd name="T53" fmla="*/ 2980 h 3029"/>
                <a:gd name="T54" fmla="*/ 1920 w 2864"/>
                <a:gd name="T55" fmla="*/ 2986 h 3029"/>
                <a:gd name="T56" fmla="*/ 1906 w 2864"/>
                <a:gd name="T57" fmla="*/ 1493 h 3029"/>
                <a:gd name="T58" fmla="*/ 1407 w 2864"/>
                <a:gd name="T59" fmla="*/ 1867 h 3029"/>
                <a:gd name="T60" fmla="*/ 1392 w 2864"/>
                <a:gd name="T61" fmla="*/ 3028 h 3029"/>
                <a:gd name="T62" fmla="*/ 1361 w 2864"/>
                <a:gd name="T63" fmla="*/ 3027 h 3029"/>
                <a:gd name="T64" fmla="*/ 1345 w 2864"/>
                <a:gd name="T65" fmla="*/ 1867 h 3029"/>
                <a:gd name="T66" fmla="*/ 1519 w 2864"/>
                <a:gd name="T67" fmla="*/ 1867 h 3029"/>
                <a:gd name="T68" fmla="*/ 1503 w 2864"/>
                <a:gd name="T69" fmla="*/ 3028 h 3029"/>
                <a:gd name="T70" fmla="*/ 1472 w 2864"/>
                <a:gd name="T71" fmla="*/ 3028 h 3029"/>
                <a:gd name="T72" fmla="*/ 1457 w 2864"/>
                <a:gd name="T73" fmla="*/ 1867 h 3029"/>
                <a:gd name="T74" fmla="*/ 958 w 2864"/>
                <a:gd name="T75" fmla="*/ 2140 h 3029"/>
                <a:gd name="T76" fmla="*/ 944 w 2864"/>
                <a:gd name="T77" fmla="*/ 2983 h 3029"/>
                <a:gd name="T78" fmla="*/ 912 w 2864"/>
                <a:gd name="T79" fmla="*/ 2977 h 3029"/>
                <a:gd name="T80" fmla="*/ 897 w 2864"/>
                <a:gd name="T81" fmla="*/ 2140 h 3029"/>
                <a:gd name="T82" fmla="*/ 1071 w 2864"/>
                <a:gd name="T83" fmla="*/ 2140 h 3029"/>
                <a:gd name="T84" fmla="*/ 1055 w 2864"/>
                <a:gd name="T85" fmla="*/ 3003 h 3029"/>
                <a:gd name="T86" fmla="*/ 1024 w 2864"/>
                <a:gd name="T87" fmla="*/ 2997 h 3029"/>
                <a:gd name="T88" fmla="*/ 1009 w 2864"/>
                <a:gd name="T89" fmla="*/ 2140 h 3029"/>
                <a:gd name="T90" fmla="*/ 622 w 2864"/>
                <a:gd name="T91" fmla="*/ 2335 h 3029"/>
                <a:gd name="T92" fmla="*/ 606 w 2864"/>
                <a:gd name="T93" fmla="*/ 2902 h 3029"/>
                <a:gd name="T94" fmla="*/ 575 w 2864"/>
                <a:gd name="T95" fmla="*/ 2892 h 3029"/>
                <a:gd name="T96" fmla="*/ 560 w 2864"/>
                <a:gd name="T97" fmla="*/ 2335 h 3029"/>
                <a:gd name="T98" fmla="*/ 510 w 2864"/>
                <a:gd name="T99" fmla="*/ 2335 h 3029"/>
                <a:gd name="T100" fmla="*/ 494 w 2864"/>
                <a:gd name="T101" fmla="*/ 2862 h 3029"/>
                <a:gd name="T102" fmla="*/ 463 w 2864"/>
                <a:gd name="T103" fmla="*/ 2851 h 3029"/>
                <a:gd name="T104" fmla="*/ 448 w 2864"/>
                <a:gd name="T105" fmla="*/ 2335 h 3029"/>
                <a:gd name="T106" fmla="*/ 62 w 2864"/>
                <a:gd name="T107" fmla="*/ 2473 h 3029"/>
                <a:gd name="T108" fmla="*/ 46 w 2864"/>
                <a:gd name="T109" fmla="*/ 2648 h 3029"/>
                <a:gd name="T110" fmla="*/ 15 w 2864"/>
                <a:gd name="T111" fmla="*/ 2626 h 3029"/>
                <a:gd name="T112" fmla="*/ 0 w 2864"/>
                <a:gd name="T113" fmla="*/ 2473 h 3029"/>
                <a:gd name="T114" fmla="*/ 174 w 2864"/>
                <a:gd name="T115" fmla="*/ 2473 h 3029"/>
                <a:gd name="T116" fmla="*/ 158 w 2864"/>
                <a:gd name="T117" fmla="*/ 2711 h 3029"/>
                <a:gd name="T118" fmla="*/ 127 w 2864"/>
                <a:gd name="T119" fmla="*/ 2694 h 3029"/>
                <a:gd name="T120" fmla="*/ 112 w 2864"/>
                <a:gd name="T121" fmla="*/ 2473 h 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62 w 62"/>
                <a:gd name="T1" fmla="*/ 37 h 2732"/>
                <a:gd name="T2" fmla="*/ 62 w 62"/>
                <a:gd name="T3" fmla="*/ 136 h 2732"/>
                <a:gd name="T4" fmla="*/ 62 w 62"/>
                <a:gd name="T5" fmla="*/ 2695 h 2732"/>
                <a:gd name="T6" fmla="*/ 47 w 62"/>
                <a:gd name="T7" fmla="*/ 2704 h 2732"/>
                <a:gd name="T8" fmla="*/ 31 w 62"/>
                <a:gd name="T9" fmla="*/ 2715 h 2732"/>
                <a:gd name="T10" fmla="*/ 16 w 62"/>
                <a:gd name="T11" fmla="*/ 2724 h 2732"/>
                <a:gd name="T12" fmla="*/ 0 w 62"/>
                <a:gd name="T13" fmla="*/ 2732 h 2732"/>
                <a:gd name="T14" fmla="*/ 0 w 62"/>
                <a:gd name="T15" fmla="*/ 136 h 2732"/>
                <a:gd name="T16" fmla="*/ 0 w 62"/>
                <a:gd name="T17" fmla="*/ 0 h 2732"/>
                <a:gd name="T18" fmla="*/ 16 w 62"/>
                <a:gd name="T19" fmla="*/ 10 h 2732"/>
                <a:gd name="T20" fmla="*/ 31 w 62"/>
                <a:gd name="T21" fmla="*/ 19 h 2732"/>
                <a:gd name="T22" fmla="*/ 47 w 62"/>
                <a:gd name="T23" fmla="*/ 28 h 2732"/>
                <a:gd name="T24" fmla="*/ 62 w 62"/>
                <a:gd name="T25" fmla="*/ 3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62 w 62"/>
                <a:gd name="T1" fmla="*/ 43 h 2595"/>
                <a:gd name="T2" fmla="*/ 62 w 62"/>
                <a:gd name="T3" fmla="*/ 67 h 2595"/>
                <a:gd name="T4" fmla="*/ 62 w 62"/>
                <a:gd name="T5" fmla="*/ 2553 h 2595"/>
                <a:gd name="T6" fmla="*/ 47 w 62"/>
                <a:gd name="T7" fmla="*/ 2563 h 2595"/>
                <a:gd name="T8" fmla="*/ 31 w 62"/>
                <a:gd name="T9" fmla="*/ 2575 h 2595"/>
                <a:gd name="T10" fmla="*/ 15 w 62"/>
                <a:gd name="T11" fmla="*/ 2585 h 2595"/>
                <a:gd name="T12" fmla="*/ 0 w 62"/>
                <a:gd name="T13" fmla="*/ 2595 h 2595"/>
                <a:gd name="T14" fmla="*/ 0 w 62"/>
                <a:gd name="T15" fmla="*/ 67 h 2595"/>
                <a:gd name="T16" fmla="*/ 0 w 62"/>
                <a:gd name="T17" fmla="*/ 0 h 2595"/>
                <a:gd name="T18" fmla="*/ 15 w 62"/>
                <a:gd name="T19" fmla="*/ 11 h 2595"/>
                <a:gd name="T20" fmla="*/ 31 w 62"/>
                <a:gd name="T21" fmla="*/ 21 h 2595"/>
                <a:gd name="T22" fmla="*/ 47 w 62"/>
                <a:gd name="T23" fmla="*/ 31 h 2595"/>
                <a:gd name="T24" fmla="*/ 62 w 62"/>
                <a:gd name="T25" fmla="*/ 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62 w 62"/>
                <a:gd name="T3" fmla="*/ 0 h 1963"/>
                <a:gd name="T4" fmla="*/ 62 w 62"/>
                <a:gd name="T5" fmla="*/ 1940 h 1963"/>
                <a:gd name="T6" fmla="*/ 47 w 62"/>
                <a:gd name="T7" fmla="*/ 1946 h 1963"/>
                <a:gd name="T8" fmla="*/ 31 w 62"/>
                <a:gd name="T9" fmla="*/ 1953 h 1963"/>
                <a:gd name="T10" fmla="*/ 16 w 62"/>
                <a:gd name="T11" fmla="*/ 1957 h 1963"/>
                <a:gd name="T12" fmla="*/ 0 w 62"/>
                <a:gd name="T13" fmla="*/ 1963 h 1963"/>
                <a:gd name="T14" fmla="*/ 0 w 62"/>
                <a:gd name="T1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62 w 62"/>
                <a:gd name="T3" fmla="*/ 0 h 1920"/>
                <a:gd name="T4" fmla="*/ 62 w 62"/>
                <a:gd name="T5" fmla="*/ 1894 h 1920"/>
                <a:gd name="T6" fmla="*/ 46 w 62"/>
                <a:gd name="T7" fmla="*/ 1901 h 1920"/>
                <a:gd name="T8" fmla="*/ 31 w 62"/>
                <a:gd name="T9" fmla="*/ 1908 h 1920"/>
                <a:gd name="T10" fmla="*/ 15 w 62"/>
                <a:gd name="T11" fmla="*/ 1913 h 1920"/>
                <a:gd name="T12" fmla="*/ 0 w 62"/>
                <a:gd name="T13" fmla="*/ 1920 h 1920"/>
                <a:gd name="T14" fmla="*/ 0 w 62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62 w 62"/>
                <a:gd name="T3" fmla="*/ 0 h 1514"/>
                <a:gd name="T4" fmla="*/ 62 w 62"/>
                <a:gd name="T5" fmla="*/ 1505 h 1514"/>
                <a:gd name="T6" fmla="*/ 47 w 62"/>
                <a:gd name="T7" fmla="*/ 1507 h 1514"/>
                <a:gd name="T8" fmla="*/ 31 w 62"/>
                <a:gd name="T9" fmla="*/ 1510 h 1514"/>
                <a:gd name="T10" fmla="*/ 16 w 62"/>
                <a:gd name="T11" fmla="*/ 1512 h 1514"/>
                <a:gd name="T12" fmla="*/ 0 w 62"/>
                <a:gd name="T13" fmla="*/ 1514 h 1514"/>
                <a:gd name="T14" fmla="*/ 0 w 62"/>
                <a:gd name="T15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61 w 61"/>
                <a:gd name="T3" fmla="*/ 0 h 1496"/>
                <a:gd name="T4" fmla="*/ 61 w 61"/>
                <a:gd name="T5" fmla="*/ 1484 h 1496"/>
                <a:gd name="T6" fmla="*/ 45 w 61"/>
                <a:gd name="T7" fmla="*/ 1487 h 1496"/>
                <a:gd name="T8" fmla="*/ 30 w 61"/>
                <a:gd name="T9" fmla="*/ 1490 h 1496"/>
                <a:gd name="T10" fmla="*/ 14 w 61"/>
                <a:gd name="T11" fmla="*/ 1493 h 1496"/>
                <a:gd name="T12" fmla="*/ 0 w 61"/>
                <a:gd name="T13" fmla="*/ 1496 h 1496"/>
                <a:gd name="T14" fmla="*/ 0 w 61"/>
                <a:gd name="T1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62 w 62"/>
                <a:gd name="T3" fmla="*/ 0 h 1161"/>
                <a:gd name="T4" fmla="*/ 62 w 62"/>
                <a:gd name="T5" fmla="*/ 1161 h 1161"/>
                <a:gd name="T6" fmla="*/ 47 w 62"/>
                <a:gd name="T7" fmla="*/ 1161 h 1161"/>
                <a:gd name="T8" fmla="*/ 31 w 62"/>
                <a:gd name="T9" fmla="*/ 1161 h 1161"/>
                <a:gd name="T10" fmla="*/ 16 w 62"/>
                <a:gd name="T11" fmla="*/ 1160 h 1161"/>
                <a:gd name="T12" fmla="*/ 0 w 62"/>
                <a:gd name="T13" fmla="*/ 1160 h 1161"/>
                <a:gd name="T14" fmla="*/ 0 w 62"/>
                <a:gd name="T15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62 w 62"/>
                <a:gd name="T3" fmla="*/ 0 h 1162"/>
                <a:gd name="T4" fmla="*/ 62 w 62"/>
                <a:gd name="T5" fmla="*/ 1161 h 1162"/>
                <a:gd name="T6" fmla="*/ 46 w 62"/>
                <a:gd name="T7" fmla="*/ 1161 h 1162"/>
                <a:gd name="T8" fmla="*/ 31 w 62"/>
                <a:gd name="T9" fmla="*/ 1161 h 1162"/>
                <a:gd name="T10" fmla="*/ 15 w 62"/>
                <a:gd name="T11" fmla="*/ 1161 h 1162"/>
                <a:gd name="T12" fmla="*/ 0 w 62"/>
                <a:gd name="T13" fmla="*/ 1162 h 1162"/>
                <a:gd name="T14" fmla="*/ 0 w 62"/>
                <a:gd name="T15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61 w 61"/>
                <a:gd name="T3" fmla="*/ 0 h 845"/>
                <a:gd name="T4" fmla="*/ 61 w 61"/>
                <a:gd name="T5" fmla="*/ 845 h 845"/>
                <a:gd name="T6" fmla="*/ 47 w 61"/>
                <a:gd name="T7" fmla="*/ 843 h 845"/>
                <a:gd name="T8" fmla="*/ 31 w 61"/>
                <a:gd name="T9" fmla="*/ 840 h 845"/>
                <a:gd name="T10" fmla="*/ 15 w 61"/>
                <a:gd name="T11" fmla="*/ 837 h 845"/>
                <a:gd name="T12" fmla="*/ 0 w 61"/>
                <a:gd name="T13" fmla="*/ 834 h 845"/>
                <a:gd name="T14" fmla="*/ 0 w 61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62 w 62"/>
                <a:gd name="T3" fmla="*/ 0 h 864"/>
                <a:gd name="T4" fmla="*/ 62 w 62"/>
                <a:gd name="T5" fmla="*/ 864 h 864"/>
                <a:gd name="T6" fmla="*/ 46 w 62"/>
                <a:gd name="T7" fmla="*/ 863 h 864"/>
                <a:gd name="T8" fmla="*/ 31 w 62"/>
                <a:gd name="T9" fmla="*/ 859 h 864"/>
                <a:gd name="T10" fmla="*/ 15 w 62"/>
                <a:gd name="T11" fmla="*/ 857 h 864"/>
                <a:gd name="T12" fmla="*/ 0 w 62"/>
                <a:gd name="T13" fmla="*/ 854 h 864"/>
                <a:gd name="T14" fmla="*/ 0 w 62"/>
                <a:gd name="T1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3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62 w 62"/>
                <a:gd name="T3" fmla="*/ 0 h 572"/>
                <a:gd name="T4" fmla="*/ 62 w 62"/>
                <a:gd name="T5" fmla="*/ 572 h 572"/>
                <a:gd name="T6" fmla="*/ 46 w 62"/>
                <a:gd name="T7" fmla="*/ 567 h 572"/>
                <a:gd name="T8" fmla="*/ 31 w 62"/>
                <a:gd name="T9" fmla="*/ 562 h 572"/>
                <a:gd name="T10" fmla="*/ 15 w 62"/>
                <a:gd name="T11" fmla="*/ 557 h 572"/>
                <a:gd name="T12" fmla="*/ 0 w 62"/>
                <a:gd name="T13" fmla="*/ 551 h 572"/>
                <a:gd name="T14" fmla="*/ 0 w 62"/>
                <a:gd name="T1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4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62 w 62"/>
                <a:gd name="T3" fmla="*/ 0 h 533"/>
                <a:gd name="T4" fmla="*/ 62 w 62"/>
                <a:gd name="T5" fmla="*/ 533 h 533"/>
                <a:gd name="T6" fmla="*/ 46 w 62"/>
                <a:gd name="T7" fmla="*/ 527 h 533"/>
                <a:gd name="T8" fmla="*/ 31 w 62"/>
                <a:gd name="T9" fmla="*/ 521 h 533"/>
                <a:gd name="T10" fmla="*/ 15 w 62"/>
                <a:gd name="T11" fmla="*/ 516 h 533"/>
                <a:gd name="T12" fmla="*/ 0 w 62"/>
                <a:gd name="T13" fmla="*/ 509 h 533"/>
                <a:gd name="T14" fmla="*/ 0 w 62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62 w 62"/>
                <a:gd name="T3" fmla="*/ 0 h 185"/>
                <a:gd name="T4" fmla="*/ 62 w 62"/>
                <a:gd name="T5" fmla="*/ 185 h 185"/>
                <a:gd name="T6" fmla="*/ 46 w 62"/>
                <a:gd name="T7" fmla="*/ 175 h 185"/>
                <a:gd name="T8" fmla="*/ 31 w 62"/>
                <a:gd name="T9" fmla="*/ 164 h 185"/>
                <a:gd name="T10" fmla="*/ 15 w 62"/>
                <a:gd name="T11" fmla="*/ 153 h 185"/>
                <a:gd name="T12" fmla="*/ 0 w 62"/>
                <a:gd name="T13" fmla="*/ 142 h 185"/>
                <a:gd name="T14" fmla="*/ 0 w 62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6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62 w 62"/>
                <a:gd name="T3" fmla="*/ 0 h 246"/>
                <a:gd name="T4" fmla="*/ 62 w 62"/>
                <a:gd name="T5" fmla="*/ 246 h 246"/>
                <a:gd name="T6" fmla="*/ 46 w 62"/>
                <a:gd name="T7" fmla="*/ 238 h 246"/>
                <a:gd name="T8" fmla="*/ 30 w 62"/>
                <a:gd name="T9" fmla="*/ 229 h 246"/>
                <a:gd name="T10" fmla="*/ 15 w 62"/>
                <a:gd name="T11" fmla="*/ 221 h 246"/>
                <a:gd name="T12" fmla="*/ 0 w 62"/>
                <a:gd name="T13" fmla="*/ 212 h 246"/>
                <a:gd name="T14" fmla="*/ 0 w 62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7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563 w 4390"/>
                <a:gd name="T1" fmla="*/ 550 h 3324"/>
                <a:gd name="T2" fmla="*/ 426 w 4390"/>
                <a:gd name="T3" fmla="*/ 678 h 3324"/>
                <a:gd name="T4" fmla="*/ 306 w 4390"/>
                <a:gd name="T5" fmla="*/ 814 h 3324"/>
                <a:gd name="T6" fmla="*/ 204 w 4390"/>
                <a:gd name="T7" fmla="*/ 961 h 3324"/>
                <a:gd name="T8" fmla="*/ 122 w 4390"/>
                <a:gd name="T9" fmla="*/ 1116 h 3324"/>
                <a:gd name="T10" fmla="*/ 59 w 4390"/>
                <a:gd name="T11" fmla="*/ 1277 h 3324"/>
                <a:gd name="T12" fmla="*/ 19 w 4390"/>
                <a:gd name="T13" fmla="*/ 1445 h 3324"/>
                <a:gd name="T14" fmla="*/ 1 w 4390"/>
                <a:gd name="T15" fmla="*/ 1618 h 3324"/>
                <a:gd name="T16" fmla="*/ 6 w 4390"/>
                <a:gd name="T17" fmla="*/ 1794 h 3324"/>
                <a:gd name="T18" fmla="*/ 36 w 4390"/>
                <a:gd name="T19" fmla="*/ 1964 h 3324"/>
                <a:gd name="T20" fmla="*/ 88 w 4390"/>
                <a:gd name="T21" fmla="*/ 2129 h 3324"/>
                <a:gd name="T22" fmla="*/ 161 w 4390"/>
                <a:gd name="T23" fmla="*/ 2287 h 3324"/>
                <a:gd name="T24" fmla="*/ 253 w 4390"/>
                <a:gd name="T25" fmla="*/ 2438 h 3324"/>
                <a:gd name="T26" fmla="*/ 364 w 4390"/>
                <a:gd name="T27" fmla="*/ 2580 h 3324"/>
                <a:gd name="T28" fmla="*/ 493 w 4390"/>
                <a:gd name="T29" fmla="*/ 2712 h 3324"/>
                <a:gd name="T30" fmla="*/ 638 w 4390"/>
                <a:gd name="T31" fmla="*/ 2834 h 3324"/>
                <a:gd name="T32" fmla="*/ 1093 w 4390"/>
                <a:gd name="T33" fmla="*/ 222 h 3324"/>
                <a:gd name="T34" fmla="*/ 999 w 4390"/>
                <a:gd name="T35" fmla="*/ 3058 h 3324"/>
                <a:gd name="T36" fmla="*/ 1124 w 4390"/>
                <a:gd name="T37" fmla="*/ 3116 h 3324"/>
                <a:gd name="T38" fmla="*/ 1510 w 4390"/>
                <a:gd name="T39" fmla="*/ 79 h 3324"/>
                <a:gd name="T40" fmla="*/ 1478 w 4390"/>
                <a:gd name="T41" fmla="*/ 3237 h 3324"/>
                <a:gd name="T42" fmla="*/ 1573 w 4390"/>
                <a:gd name="T43" fmla="*/ 64 h 3324"/>
                <a:gd name="T44" fmla="*/ 1927 w 4390"/>
                <a:gd name="T45" fmla="*/ 8 h 3324"/>
                <a:gd name="T46" fmla="*/ 1927 w 4390"/>
                <a:gd name="T47" fmla="*/ 3316 h 3324"/>
                <a:gd name="T48" fmla="*/ 2022 w 4390"/>
                <a:gd name="T49" fmla="*/ 1 h 3324"/>
                <a:gd name="T50" fmla="*/ 2438 w 4390"/>
                <a:gd name="T51" fmla="*/ 3318 h 3324"/>
                <a:gd name="T52" fmla="*/ 2470 w 4390"/>
                <a:gd name="T53" fmla="*/ 9 h 3324"/>
                <a:gd name="T54" fmla="*/ 2344 w 4390"/>
                <a:gd name="T55" fmla="*/ 0 h 3324"/>
                <a:gd name="T56" fmla="*/ 2856 w 4390"/>
                <a:gd name="T57" fmla="*/ 3250 h 3324"/>
                <a:gd name="T58" fmla="*/ 2888 w 4390"/>
                <a:gd name="T59" fmla="*/ 80 h 3324"/>
                <a:gd name="T60" fmla="*/ 2793 w 4390"/>
                <a:gd name="T61" fmla="*/ 3265 h 3324"/>
                <a:gd name="T62" fmla="*/ 3336 w 4390"/>
                <a:gd name="T63" fmla="*/ 3085 h 3324"/>
                <a:gd name="T64" fmla="*/ 3305 w 4390"/>
                <a:gd name="T65" fmla="*/ 225 h 3324"/>
                <a:gd name="T66" fmla="*/ 3689 w 4390"/>
                <a:gd name="T67" fmla="*/ 2880 h 3324"/>
                <a:gd name="T68" fmla="*/ 3844 w 4390"/>
                <a:gd name="T69" fmla="*/ 2760 h 3324"/>
                <a:gd name="T70" fmla="*/ 3981 w 4390"/>
                <a:gd name="T71" fmla="*/ 2629 h 3324"/>
                <a:gd name="T72" fmla="*/ 4101 w 4390"/>
                <a:gd name="T73" fmla="*/ 2488 h 3324"/>
                <a:gd name="T74" fmla="*/ 4202 w 4390"/>
                <a:gd name="T75" fmla="*/ 2337 h 3324"/>
                <a:gd name="T76" fmla="*/ 4282 w 4390"/>
                <a:gd name="T77" fmla="*/ 2178 h 3324"/>
                <a:gd name="T78" fmla="*/ 4341 w 4390"/>
                <a:gd name="T79" fmla="*/ 2012 h 3324"/>
                <a:gd name="T80" fmla="*/ 4378 w 4390"/>
                <a:gd name="T81" fmla="*/ 1840 h 3324"/>
                <a:gd name="T82" fmla="*/ 4390 w 4390"/>
                <a:gd name="T83" fmla="*/ 1663 h 3324"/>
                <a:gd name="T84" fmla="*/ 4378 w 4390"/>
                <a:gd name="T85" fmla="*/ 1484 h 3324"/>
                <a:gd name="T86" fmla="*/ 4341 w 4390"/>
                <a:gd name="T87" fmla="*/ 1312 h 3324"/>
                <a:gd name="T88" fmla="*/ 4282 w 4390"/>
                <a:gd name="T89" fmla="*/ 1146 h 3324"/>
                <a:gd name="T90" fmla="*/ 4202 w 4390"/>
                <a:gd name="T91" fmla="*/ 987 h 3324"/>
                <a:gd name="T92" fmla="*/ 4101 w 4390"/>
                <a:gd name="T93" fmla="*/ 836 h 3324"/>
                <a:gd name="T94" fmla="*/ 3981 w 4390"/>
                <a:gd name="T95" fmla="*/ 695 h 3324"/>
                <a:gd name="T96" fmla="*/ 3844 w 4390"/>
                <a:gd name="T97" fmla="*/ 564 h 3324"/>
                <a:gd name="T98" fmla="*/ 3689 w 4390"/>
                <a:gd name="T99" fmla="*/ 44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638 w 676"/>
                <a:gd name="T1" fmla="*/ 29 h 2402"/>
                <a:gd name="T2" fmla="*/ 563 w 676"/>
                <a:gd name="T3" fmla="*/ 89 h 2402"/>
                <a:gd name="T4" fmla="*/ 493 w 676"/>
                <a:gd name="T5" fmla="*/ 151 h 2402"/>
                <a:gd name="T6" fmla="*/ 426 w 676"/>
                <a:gd name="T7" fmla="*/ 217 h 2402"/>
                <a:gd name="T8" fmla="*/ 364 w 676"/>
                <a:gd name="T9" fmla="*/ 283 h 2402"/>
                <a:gd name="T10" fmla="*/ 306 w 676"/>
                <a:gd name="T11" fmla="*/ 353 h 2402"/>
                <a:gd name="T12" fmla="*/ 253 w 676"/>
                <a:gd name="T13" fmla="*/ 426 h 2402"/>
                <a:gd name="T14" fmla="*/ 204 w 676"/>
                <a:gd name="T15" fmla="*/ 500 h 2402"/>
                <a:gd name="T16" fmla="*/ 161 w 676"/>
                <a:gd name="T17" fmla="*/ 577 h 2402"/>
                <a:gd name="T18" fmla="*/ 122 w 676"/>
                <a:gd name="T19" fmla="*/ 655 h 2402"/>
                <a:gd name="T20" fmla="*/ 88 w 676"/>
                <a:gd name="T21" fmla="*/ 734 h 2402"/>
                <a:gd name="T22" fmla="*/ 59 w 676"/>
                <a:gd name="T23" fmla="*/ 816 h 2402"/>
                <a:gd name="T24" fmla="*/ 36 w 676"/>
                <a:gd name="T25" fmla="*/ 899 h 2402"/>
                <a:gd name="T26" fmla="*/ 19 w 676"/>
                <a:gd name="T27" fmla="*/ 984 h 2402"/>
                <a:gd name="T28" fmla="*/ 6 w 676"/>
                <a:gd name="T29" fmla="*/ 1070 h 2402"/>
                <a:gd name="T30" fmla="*/ 1 w 676"/>
                <a:gd name="T31" fmla="*/ 1157 h 2402"/>
                <a:gd name="T32" fmla="*/ 1 w 676"/>
                <a:gd name="T33" fmla="*/ 1245 h 2402"/>
                <a:gd name="T34" fmla="*/ 6 w 676"/>
                <a:gd name="T35" fmla="*/ 1333 h 2402"/>
                <a:gd name="T36" fmla="*/ 19 w 676"/>
                <a:gd name="T37" fmla="*/ 1418 h 2402"/>
                <a:gd name="T38" fmla="*/ 36 w 676"/>
                <a:gd name="T39" fmla="*/ 1503 h 2402"/>
                <a:gd name="T40" fmla="*/ 59 w 676"/>
                <a:gd name="T41" fmla="*/ 1586 h 2402"/>
                <a:gd name="T42" fmla="*/ 88 w 676"/>
                <a:gd name="T43" fmla="*/ 1668 h 2402"/>
                <a:gd name="T44" fmla="*/ 122 w 676"/>
                <a:gd name="T45" fmla="*/ 1748 h 2402"/>
                <a:gd name="T46" fmla="*/ 161 w 676"/>
                <a:gd name="T47" fmla="*/ 1826 h 2402"/>
                <a:gd name="T48" fmla="*/ 204 w 676"/>
                <a:gd name="T49" fmla="*/ 1902 h 2402"/>
                <a:gd name="T50" fmla="*/ 253 w 676"/>
                <a:gd name="T51" fmla="*/ 1977 h 2402"/>
                <a:gd name="T52" fmla="*/ 306 w 676"/>
                <a:gd name="T53" fmla="*/ 2048 h 2402"/>
                <a:gd name="T54" fmla="*/ 364 w 676"/>
                <a:gd name="T55" fmla="*/ 2119 h 2402"/>
                <a:gd name="T56" fmla="*/ 426 w 676"/>
                <a:gd name="T57" fmla="*/ 2187 h 2402"/>
                <a:gd name="T58" fmla="*/ 493 w 676"/>
                <a:gd name="T59" fmla="*/ 2251 h 2402"/>
                <a:gd name="T60" fmla="*/ 563 w 676"/>
                <a:gd name="T61" fmla="*/ 2313 h 2402"/>
                <a:gd name="T62" fmla="*/ 638 w 676"/>
                <a:gd name="T63" fmla="*/ 2373 h 2402"/>
                <a:gd name="T64" fmla="*/ 676 w 676"/>
                <a:gd name="T65" fmla="*/ 0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125 w 125"/>
                <a:gd name="T1" fmla="*/ 0 h 2908"/>
                <a:gd name="T2" fmla="*/ 94 w 125"/>
                <a:gd name="T3" fmla="*/ 14 h 2908"/>
                <a:gd name="T4" fmla="*/ 62 w 125"/>
                <a:gd name="T5" fmla="*/ 29 h 2908"/>
                <a:gd name="T6" fmla="*/ 31 w 125"/>
                <a:gd name="T7" fmla="*/ 43 h 2908"/>
                <a:gd name="T8" fmla="*/ 0 w 125"/>
                <a:gd name="T9" fmla="*/ 58 h 2908"/>
                <a:gd name="T10" fmla="*/ 0 w 125"/>
                <a:gd name="T11" fmla="*/ 2850 h 2908"/>
                <a:gd name="T12" fmla="*/ 31 w 125"/>
                <a:gd name="T13" fmla="*/ 2865 h 2908"/>
                <a:gd name="T14" fmla="*/ 62 w 125"/>
                <a:gd name="T15" fmla="*/ 2880 h 2908"/>
                <a:gd name="T16" fmla="*/ 94 w 125"/>
                <a:gd name="T17" fmla="*/ 2894 h 2908"/>
                <a:gd name="T18" fmla="*/ 125 w 125"/>
                <a:gd name="T19" fmla="*/ 2908 h 2908"/>
                <a:gd name="T20" fmla="*/ 125 w 125"/>
                <a:gd name="T21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125 w 125"/>
                <a:gd name="T1" fmla="*/ 0 h 3196"/>
                <a:gd name="T2" fmla="*/ 93 w 125"/>
                <a:gd name="T3" fmla="*/ 7 h 3196"/>
                <a:gd name="T4" fmla="*/ 62 w 125"/>
                <a:gd name="T5" fmla="*/ 15 h 3196"/>
                <a:gd name="T6" fmla="*/ 30 w 125"/>
                <a:gd name="T7" fmla="*/ 23 h 3196"/>
                <a:gd name="T8" fmla="*/ 0 w 125"/>
                <a:gd name="T9" fmla="*/ 31 h 3196"/>
                <a:gd name="T10" fmla="*/ 0 w 125"/>
                <a:gd name="T11" fmla="*/ 3165 h 3196"/>
                <a:gd name="T12" fmla="*/ 30 w 125"/>
                <a:gd name="T13" fmla="*/ 3173 h 3196"/>
                <a:gd name="T14" fmla="*/ 62 w 125"/>
                <a:gd name="T15" fmla="*/ 3181 h 3196"/>
                <a:gd name="T16" fmla="*/ 93 w 125"/>
                <a:gd name="T17" fmla="*/ 3189 h 3196"/>
                <a:gd name="T18" fmla="*/ 125 w 125"/>
                <a:gd name="T19" fmla="*/ 3196 h 3196"/>
                <a:gd name="T20" fmla="*/ 125 w 125"/>
                <a:gd name="T21" fmla="*/ 0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126 w 126"/>
                <a:gd name="T1" fmla="*/ 0 h 3322"/>
                <a:gd name="T2" fmla="*/ 94 w 126"/>
                <a:gd name="T3" fmla="*/ 2 h 3322"/>
                <a:gd name="T4" fmla="*/ 63 w 126"/>
                <a:gd name="T5" fmla="*/ 5 h 3322"/>
                <a:gd name="T6" fmla="*/ 31 w 126"/>
                <a:gd name="T7" fmla="*/ 7 h 3322"/>
                <a:gd name="T8" fmla="*/ 0 w 126"/>
                <a:gd name="T9" fmla="*/ 10 h 3322"/>
                <a:gd name="T10" fmla="*/ 0 w 126"/>
                <a:gd name="T11" fmla="*/ 11 h 3322"/>
                <a:gd name="T12" fmla="*/ 0 w 126"/>
                <a:gd name="T13" fmla="*/ 11 h 3322"/>
                <a:gd name="T14" fmla="*/ 0 w 126"/>
                <a:gd name="T15" fmla="*/ 3312 h 3322"/>
                <a:gd name="T16" fmla="*/ 31 w 126"/>
                <a:gd name="T17" fmla="*/ 3315 h 3322"/>
                <a:gd name="T18" fmla="*/ 63 w 126"/>
                <a:gd name="T19" fmla="*/ 3317 h 3322"/>
                <a:gd name="T20" fmla="*/ 94 w 126"/>
                <a:gd name="T21" fmla="*/ 3320 h 3322"/>
                <a:gd name="T22" fmla="*/ 126 w 126"/>
                <a:gd name="T23" fmla="*/ 3322 h 3322"/>
                <a:gd name="T24" fmla="*/ 126 w 126"/>
                <a:gd name="T25" fmla="*/ 0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2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3324 h 3324"/>
                <a:gd name="T2" fmla="*/ 32 w 126"/>
                <a:gd name="T3" fmla="*/ 3323 h 3324"/>
                <a:gd name="T4" fmla="*/ 63 w 126"/>
                <a:gd name="T5" fmla="*/ 3321 h 3324"/>
                <a:gd name="T6" fmla="*/ 94 w 126"/>
                <a:gd name="T7" fmla="*/ 3318 h 3324"/>
                <a:gd name="T8" fmla="*/ 126 w 126"/>
                <a:gd name="T9" fmla="*/ 3315 h 3324"/>
                <a:gd name="T10" fmla="*/ 126 w 126"/>
                <a:gd name="T11" fmla="*/ 12 h 3324"/>
                <a:gd name="T12" fmla="*/ 126 w 126"/>
                <a:gd name="T13" fmla="*/ 12 h 3324"/>
                <a:gd name="T14" fmla="*/ 126 w 126"/>
                <a:gd name="T15" fmla="*/ 9 h 3324"/>
                <a:gd name="T16" fmla="*/ 94 w 126"/>
                <a:gd name="T17" fmla="*/ 6 h 3324"/>
                <a:gd name="T18" fmla="*/ 63 w 126"/>
                <a:gd name="T19" fmla="*/ 3 h 3324"/>
                <a:gd name="T20" fmla="*/ 32 w 126"/>
                <a:gd name="T21" fmla="*/ 1 h 3324"/>
                <a:gd name="T22" fmla="*/ 0 w 126"/>
                <a:gd name="T23" fmla="*/ 0 h 3324"/>
                <a:gd name="T24" fmla="*/ 0 w 126"/>
                <a:gd name="T25" fmla="*/ 332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3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3207 h 3207"/>
                <a:gd name="T2" fmla="*/ 32 w 125"/>
                <a:gd name="T3" fmla="*/ 3201 h 3207"/>
                <a:gd name="T4" fmla="*/ 63 w 125"/>
                <a:gd name="T5" fmla="*/ 3192 h 3207"/>
                <a:gd name="T6" fmla="*/ 95 w 125"/>
                <a:gd name="T7" fmla="*/ 3186 h 3207"/>
                <a:gd name="T8" fmla="*/ 125 w 125"/>
                <a:gd name="T9" fmla="*/ 3178 h 3207"/>
                <a:gd name="T10" fmla="*/ 125 w 125"/>
                <a:gd name="T11" fmla="*/ 30 h 3207"/>
                <a:gd name="T12" fmla="*/ 95 w 125"/>
                <a:gd name="T13" fmla="*/ 22 h 3207"/>
                <a:gd name="T14" fmla="*/ 63 w 125"/>
                <a:gd name="T15" fmla="*/ 15 h 3207"/>
                <a:gd name="T16" fmla="*/ 32 w 125"/>
                <a:gd name="T17" fmla="*/ 7 h 3207"/>
                <a:gd name="T18" fmla="*/ 0 w 125"/>
                <a:gd name="T19" fmla="*/ 0 h 3207"/>
                <a:gd name="T20" fmla="*/ 0 w 125"/>
                <a:gd name="T21" fmla="*/ 3207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4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2928 h 2928"/>
                <a:gd name="T2" fmla="*/ 32 w 126"/>
                <a:gd name="T3" fmla="*/ 2914 h 2928"/>
                <a:gd name="T4" fmla="*/ 64 w 126"/>
                <a:gd name="T5" fmla="*/ 2901 h 2928"/>
                <a:gd name="T6" fmla="*/ 95 w 126"/>
                <a:gd name="T7" fmla="*/ 2887 h 2928"/>
                <a:gd name="T8" fmla="*/ 126 w 126"/>
                <a:gd name="T9" fmla="*/ 2872 h 2928"/>
                <a:gd name="T10" fmla="*/ 126 w 126"/>
                <a:gd name="T11" fmla="*/ 56 h 2928"/>
                <a:gd name="T12" fmla="*/ 95 w 126"/>
                <a:gd name="T13" fmla="*/ 41 h 2928"/>
                <a:gd name="T14" fmla="*/ 64 w 126"/>
                <a:gd name="T15" fmla="*/ 27 h 2928"/>
                <a:gd name="T16" fmla="*/ 32 w 126"/>
                <a:gd name="T17" fmla="*/ 14 h 2928"/>
                <a:gd name="T18" fmla="*/ 0 w 126"/>
                <a:gd name="T19" fmla="*/ 0 h 2928"/>
                <a:gd name="T20" fmla="*/ 0 w 126"/>
                <a:gd name="T21" fmla="*/ 2928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5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40 w 701"/>
                <a:gd name="T1" fmla="*/ 2407 h 2436"/>
                <a:gd name="T2" fmla="*/ 117 w 701"/>
                <a:gd name="T3" fmla="*/ 2347 h 2436"/>
                <a:gd name="T4" fmla="*/ 190 w 701"/>
                <a:gd name="T5" fmla="*/ 2284 h 2436"/>
                <a:gd name="T6" fmla="*/ 259 w 701"/>
                <a:gd name="T7" fmla="*/ 2218 h 2436"/>
                <a:gd name="T8" fmla="*/ 323 w 701"/>
                <a:gd name="T9" fmla="*/ 2151 h 2436"/>
                <a:gd name="T10" fmla="*/ 383 w 701"/>
                <a:gd name="T11" fmla="*/ 2080 h 2436"/>
                <a:gd name="T12" fmla="*/ 438 w 701"/>
                <a:gd name="T13" fmla="*/ 2007 h 2436"/>
                <a:gd name="T14" fmla="*/ 489 w 701"/>
                <a:gd name="T15" fmla="*/ 1932 h 2436"/>
                <a:gd name="T16" fmla="*/ 534 w 701"/>
                <a:gd name="T17" fmla="*/ 1854 h 2436"/>
                <a:gd name="T18" fmla="*/ 574 w 701"/>
                <a:gd name="T19" fmla="*/ 1774 h 2436"/>
                <a:gd name="T20" fmla="*/ 610 w 701"/>
                <a:gd name="T21" fmla="*/ 1694 h 2436"/>
                <a:gd name="T22" fmla="*/ 640 w 701"/>
                <a:gd name="T23" fmla="*/ 1611 h 2436"/>
                <a:gd name="T24" fmla="*/ 664 w 701"/>
                <a:gd name="T25" fmla="*/ 1526 h 2436"/>
                <a:gd name="T26" fmla="*/ 682 w 701"/>
                <a:gd name="T27" fmla="*/ 1439 h 2436"/>
                <a:gd name="T28" fmla="*/ 695 w 701"/>
                <a:gd name="T29" fmla="*/ 1352 h 2436"/>
                <a:gd name="T30" fmla="*/ 700 w 701"/>
                <a:gd name="T31" fmla="*/ 1263 h 2436"/>
                <a:gd name="T32" fmla="*/ 700 w 701"/>
                <a:gd name="T33" fmla="*/ 1174 h 2436"/>
                <a:gd name="T34" fmla="*/ 695 w 701"/>
                <a:gd name="T35" fmla="*/ 1084 h 2436"/>
                <a:gd name="T36" fmla="*/ 682 w 701"/>
                <a:gd name="T37" fmla="*/ 996 h 2436"/>
                <a:gd name="T38" fmla="*/ 664 w 701"/>
                <a:gd name="T39" fmla="*/ 910 h 2436"/>
                <a:gd name="T40" fmla="*/ 640 w 701"/>
                <a:gd name="T41" fmla="*/ 826 h 2436"/>
                <a:gd name="T42" fmla="*/ 610 w 701"/>
                <a:gd name="T43" fmla="*/ 743 h 2436"/>
                <a:gd name="T44" fmla="*/ 574 w 701"/>
                <a:gd name="T45" fmla="*/ 662 h 2436"/>
                <a:gd name="T46" fmla="*/ 534 w 701"/>
                <a:gd name="T47" fmla="*/ 582 h 2436"/>
                <a:gd name="T48" fmla="*/ 489 w 701"/>
                <a:gd name="T49" fmla="*/ 505 h 2436"/>
                <a:gd name="T50" fmla="*/ 438 w 701"/>
                <a:gd name="T51" fmla="*/ 429 h 2436"/>
                <a:gd name="T52" fmla="*/ 383 w 701"/>
                <a:gd name="T53" fmla="*/ 357 h 2436"/>
                <a:gd name="T54" fmla="*/ 323 w 701"/>
                <a:gd name="T55" fmla="*/ 285 h 2436"/>
                <a:gd name="T56" fmla="*/ 259 w 701"/>
                <a:gd name="T57" fmla="*/ 217 h 2436"/>
                <a:gd name="T58" fmla="*/ 190 w 701"/>
                <a:gd name="T59" fmla="*/ 152 h 2436"/>
                <a:gd name="T60" fmla="*/ 117 w 701"/>
                <a:gd name="T61" fmla="*/ 89 h 2436"/>
                <a:gd name="T62" fmla="*/ 40 w 701"/>
                <a:gd name="T63" fmla="*/ 29 h 2436"/>
                <a:gd name="T64" fmla="*/ 0 w 701"/>
                <a:gd name="T65" fmla="*/ 2436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5321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4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61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17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3" name="Group 6"/>
          <p:cNvGrpSpPr>
            <a:grpSpLocks noChangeAspect="1"/>
          </p:cNvGrpSpPr>
          <p:nvPr userDrawn="1"/>
        </p:nvGrpSpPr>
        <p:grpSpPr bwMode="auto">
          <a:xfrm>
            <a:off x="7121181" y="128588"/>
            <a:ext cx="1829144" cy="306505"/>
            <a:chOff x="0" y="0"/>
            <a:chExt cx="3050" cy="560"/>
          </a:xfrm>
        </p:grpSpPr>
        <p:sp>
          <p:nvSpPr>
            <p:cNvPr id="4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5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8251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7" name="Group 24"/>
          <p:cNvGrpSpPr>
            <a:grpSpLocks noChangeAspect="1"/>
          </p:cNvGrpSpPr>
          <p:nvPr userDrawn="1"/>
        </p:nvGrpSpPr>
        <p:grpSpPr bwMode="auto">
          <a:xfrm>
            <a:off x="6933559" y="108099"/>
            <a:ext cx="2129060" cy="356761"/>
            <a:chOff x="0" y="0"/>
            <a:chExt cx="3050" cy="560"/>
          </a:xfrm>
        </p:grpSpPr>
        <p:sp>
          <p:nvSpPr>
            <p:cNvPr id="8" name="AutoShape 25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825 w 2832"/>
                <a:gd name="T1" fmla="*/ 58 h 1265"/>
                <a:gd name="T2" fmla="*/ 1020 w 2832"/>
                <a:gd name="T3" fmla="*/ 200 h 1265"/>
                <a:gd name="T4" fmla="*/ 1129 w 2832"/>
                <a:gd name="T5" fmla="*/ 387 h 1265"/>
                <a:gd name="T6" fmla="*/ 1170 w 2832"/>
                <a:gd name="T7" fmla="*/ 601 h 1265"/>
                <a:gd name="T8" fmla="*/ 1142 w 2832"/>
                <a:gd name="T9" fmla="*/ 836 h 1265"/>
                <a:gd name="T10" fmla="*/ 1036 w 2832"/>
                <a:gd name="T11" fmla="*/ 1037 h 1265"/>
                <a:gd name="T12" fmla="*/ 848 w 2832"/>
                <a:gd name="T13" fmla="*/ 1196 h 1265"/>
                <a:gd name="T14" fmla="*/ 605 w 2832"/>
                <a:gd name="T15" fmla="*/ 1264 h 1265"/>
                <a:gd name="T16" fmla="*/ 391 w 2832"/>
                <a:gd name="T17" fmla="*/ 1236 h 1265"/>
                <a:gd name="T18" fmla="*/ 213 w 2832"/>
                <a:gd name="T19" fmla="*/ 1136 h 1265"/>
                <a:gd name="T20" fmla="*/ 62 w 2832"/>
                <a:gd name="T21" fmla="*/ 944 h 1265"/>
                <a:gd name="T22" fmla="*/ 1 w 2832"/>
                <a:gd name="T23" fmla="*/ 695 h 1265"/>
                <a:gd name="T24" fmla="*/ 28 w 2832"/>
                <a:gd name="T25" fmla="*/ 454 h 1265"/>
                <a:gd name="T26" fmla="*/ 128 w 2832"/>
                <a:gd name="T27" fmla="*/ 254 h 1265"/>
                <a:gd name="T28" fmla="*/ 334 w 2832"/>
                <a:gd name="T29" fmla="*/ 84 h 1265"/>
                <a:gd name="T30" fmla="*/ 586 w 2832"/>
                <a:gd name="T31" fmla="*/ 16 h 1265"/>
                <a:gd name="T32" fmla="*/ 460 w 2832"/>
                <a:gd name="T33" fmla="*/ 134 h 1265"/>
                <a:gd name="T34" fmla="*/ 342 w 2832"/>
                <a:gd name="T35" fmla="*/ 230 h 1265"/>
                <a:gd name="T36" fmla="*/ 267 w 2832"/>
                <a:gd name="T37" fmla="*/ 379 h 1265"/>
                <a:gd name="T38" fmla="*/ 235 w 2832"/>
                <a:gd name="T39" fmla="*/ 561 h 1265"/>
                <a:gd name="T40" fmla="*/ 250 w 2832"/>
                <a:gd name="T41" fmla="*/ 788 h 1265"/>
                <a:gd name="T42" fmla="*/ 322 w 2832"/>
                <a:gd name="T43" fmla="*/ 989 h 1265"/>
                <a:gd name="T44" fmla="*/ 428 w 2832"/>
                <a:gd name="T45" fmla="*/ 1115 h 1265"/>
                <a:gd name="T46" fmla="*/ 559 w 2832"/>
                <a:gd name="T47" fmla="*/ 1167 h 1265"/>
                <a:gd name="T48" fmla="*/ 708 w 2832"/>
                <a:gd name="T49" fmla="*/ 1146 h 1265"/>
                <a:gd name="T50" fmla="*/ 829 w 2832"/>
                <a:gd name="T51" fmla="*/ 1050 h 1265"/>
                <a:gd name="T52" fmla="*/ 904 w 2832"/>
                <a:gd name="T53" fmla="*/ 898 h 1265"/>
                <a:gd name="T54" fmla="*/ 936 w 2832"/>
                <a:gd name="T55" fmla="*/ 718 h 1265"/>
                <a:gd name="T56" fmla="*/ 925 w 2832"/>
                <a:gd name="T57" fmla="*/ 519 h 1265"/>
                <a:gd name="T58" fmla="*/ 873 w 2832"/>
                <a:gd name="T59" fmla="*/ 340 h 1265"/>
                <a:gd name="T60" fmla="*/ 765 w 2832"/>
                <a:gd name="T61" fmla="*/ 184 h 1265"/>
                <a:gd name="T62" fmla="*/ 610 w 2832"/>
                <a:gd name="T63" fmla="*/ 114 h 1265"/>
                <a:gd name="T64" fmla="*/ 1931 w 2832"/>
                <a:gd name="T65" fmla="*/ 182 h 1265"/>
                <a:gd name="T66" fmla="*/ 2068 w 2832"/>
                <a:gd name="T67" fmla="*/ 70 h 1265"/>
                <a:gd name="T68" fmla="*/ 2205 w 2832"/>
                <a:gd name="T69" fmla="*/ 23 h 1265"/>
                <a:gd name="T70" fmla="*/ 2387 w 2832"/>
                <a:gd name="T71" fmla="*/ 29 h 1265"/>
                <a:gd name="T72" fmla="*/ 2543 w 2832"/>
                <a:gd name="T73" fmla="*/ 124 h 1265"/>
                <a:gd name="T74" fmla="*/ 2615 w 2832"/>
                <a:gd name="T75" fmla="*/ 304 h 1265"/>
                <a:gd name="T76" fmla="*/ 2625 w 2832"/>
                <a:gd name="T77" fmla="*/ 1039 h 1265"/>
                <a:gd name="T78" fmla="*/ 2657 w 2832"/>
                <a:gd name="T79" fmla="*/ 1121 h 1265"/>
                <a:gd name="T80" fmla="*/ 2727 w 2832"/>
                <a:gd name="T81" fmla="*/ 1157 h 1265"/>
                <a:gd name="T82" fmla="*/ 2211 w 2832"/>
                <a:gd name="T83" fmla="*/ 1168 h 1265"/>
                <a:gd name="T84" fmla="*/ 2340 w 2832"/>
                <a:gd name="T85" fmla="*/ 1142 h 1265"/>
                <a:gd name="T86" fmla="*/ 2386 w 2832"/>
                <a:gd name="T87" fmla="*/ 1090 h 1265"/>
                <a:gd name="T88" fmla="*/ 2402 w 2832"/>
                <a:gd name="T89" fmla="*/ 385 h 1265"/>
                <a:gd name="T90" fmla="*/ 2347 w 2832"/>
                <a:gd name="T91" fmla="*/ 251 h 1265"/>
                <a:gd name="T92" fmla="*/ 2271 w 2832"/>
                <a:gd name="T93" fmla="*/ 204 h 1265"/>
                <a:gd name="T94" fmla="*/ 2100 w 2832"/>
                <a:gd name="T95" fmla="*/ 198 h 1265"/>
                <a:gd name="T96" fmla="*/ 1938 w 2832"/>
                <a:gd name="T97" fmla="*/ 280 h 1265"/>
                <a:gd name="T98" fmla="*/ 1860 w 2832"/>
                <a:gd name="T99" fmla="*/ 1025 h 1265"/>
                <a:gd name="T100" fmla="*/ 1887 w 2832"/>
                <a:gd name="T101" fmla="*/ 1113 h 1265"/>
                <a:gd name="T102" fmla="*/ 1951 w 2832"/>
                <a:gd name="T103" fmla="*/ 1154 h 1265"/>
                <a:gd name="T104" fmla="*/ 1429 w 2832"/>
                <a:gd name="T105" fmla="*/ 1169 h 1265"/>
                <a:gd name="T106" fmla="*/ 1568 w 2832"/>
                <a:gd name="T107" fmla="*/ 1146 h 1265"/>
                <a:gd name="T108" fmla="*/ 1619 w 2832"/>
                <a:gd name="T109" fmla="*/ 1099 h 1265"/>
                <a:gd name="T110" fmla="*/ 1639 w 2832"/>
                <a:gd name="T111" fmla="*/ 360 h 1265"/>
                <a:gd name="T112" fmla="*/ 1611 w 2832"/>
                <a:gd name="T113" fmla="*/ 243 h 1265"/>
                <a:gd name="T114" fmla="*/ 1504 w 2832"/>
                <a:gd name="T115" fmla="*/ 223 h 1265"/>
                <a:gd name="T116" fmla="*/ 1559 w 2832"/>
                <a:gd name="T117" fmla="*/ 136 h 1265"/>
                <a:gd name="T118" fmla="*/ 1783 w 2832"/>
                <a:gd name="T119" fmla="*/ 40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684 w 3012"/>
                <a:gd name="T1" fmla="*/ 3121 h 3342"/>
                <a:gd name="T2" fmla="*/ 693 w 3012"/>
                <a:gd name="T3" fmla="*/ 3171 h 3342"/>
                <a:gd name="T4" fmla="*/ 709 w 3012"/>
                <a:gd name="T5" fmla="*/ 3204 h 3342"/>
                <a:gd name="T6" fmla="*/ 736 w 3012"/>
                <a:gd name="T7" fmla="*/ 3228 h 3342"/>
                <a:gd name="T8" fmla="*/ 782 w 3012"/>
                <a:gd name="T9" fmla="*/ 3248 h 3342"/>
                <a:gd name="T10" fmla="*/ 822 w 3012"/>
                <a:gd name="T11" fmla="*/ 3342 h 3342"/>
                <a:gd name="T12" fmla="*/ 20 w 3012"/>
                <a:gd name="T13" fmla="*/ 3253 h 3342"/>
                <a:gd name="T14" fmla="*/ 72 w 3012"/>
                <a:gd name="T15" fmla="*/ 3232 h 3342"/>
                <a:gd name="T16" fmla="*/ 106 w 3012"/>
                <a:gd name="T17" fmla="*/ 3209 h 3342"/>
                <a:gd name="T18" fmla="*/ 124 w 3012"/>
                <a:gd name="T19" fmla="*/ 3179 h 3342"/>
                <a:gd name="T20" fmla="*/ 136 w 3012"/>
                <a:gd name="T21" fmla="*/ 3136 h 3342"/>
                <a:gd name="T22" fmla="*/ 140 w 3012"/>
                <a:gd name="T23" fmla="*/ 3078 h 3342"/>
                <a:gd name="T24" fmla="*/ 138 w 3012"/>
                <a:gd name="T25" fmla="*/ 377 h 3342"/>
                <a:gd name="T26" fmla="*/ 129 w 3012"/>
                <a:gd name="T27" fmla="*/ 327 h 3342"/>
                <a:gd name="T28" fmla="*/ 113 w 3012"/>
                <a:gd name="T29" fmla="*/ 293 h 3342"/>
                <a:gd name="T30" fmla="*/ 83 w 3012"/>
                <a:gd name="T31" fmla="*/ 269 h 3342"/>
                <a:gd name="T32" fmla="*/ 38 w 3012"/>
                <a:gd name="T33" fmla="*/ 248 h 3342"/>
                <a:gd name="T34" fmla="*/ 0 w 3012"/>
                <a:gd name="T35" fmla="*/ 157 h 3342"/>
                <a:gd name="T36" fmla="*/ 2814 w 3012"/>
                <a:gd name="T37" fmla="*/ 155 h 3342"/>
                <a:gd name="T38" fmla="*/ 2860 w 3012"/>
                <a:gd name="T39" fmla="*/ 144 h 3342"/>
                <a:gd name="T40" fmla="*/ 2890 w 3012"/>
                <a:gd name="T41" fmla="*/ 126 h 3342"/>
                <a:gd name="T42" fmla="*/ 2909 w 3012"/>
                <a:gd name="T43" fmla="*/ 94 h 3342"/>
                <a:gd name="T44" fmla="*/ 2926 w 3012"/>
                <a:gd name="T45" fmla="*/ 44 h 3342"/>
                <a:gd name="T46" fmla="*/ 3012 w 3012"/>
                <a:gd name="T47" fmla="*/ 0 h 3342"/>
                <a:gd name="T48" fmla="*/ 2932 w 3012"/>
                <a:gd name="T49" fmla="*/ 819 h 3342"/>
                <a:gd name="T50" fmla="*/ 2914 w 3012"/>
                <a:gd name="T51" fmla="*/ 764 h 3342"/>
                <a:gd name="T52" fmla="*/ 2893 w 3012"/>
                <a:gd name="T53" fmla="*/ 728 h 3342"/>
                <a:gd name="T54" fmla="*/ 2866 w 3012"/>
                <a:gd name="T55" fmla="*/ 707 h 3342"/>
                <a:gd name="T56" fmla="*/ 2826 w 3012"/>
                <a:gd name="T57" fmla="*/ 694 h 3342"/>
                <a:gd name="T58" fmla="*/ 2774 w 3012"/>
                <a:gd name="T59" fmla="*/ 690 h 3342"/>
                <a:gd name="T60" fmla="*/ 1873 w 3012"/>
                <a:gd name="T61" fmla="*/ 1361 h 3342"/>
                <a:gd name="T62" fmla="*/ 1931 w 3012"/>
                <a:gd name="T63" fmla="*/ 1357 h 3342"/>
                <a:gd name="T64" fmla="*/ 1971 w 3012"/>
                <a:gd name="T65" fmla="*/ 1346 h 3342"/>
                <a:gd name="T66" fmla="*/ 1995 w 3012"/>
                <a:gd name="T67" fmla="*/ 1326 h 3342"/>
                <a:gd name="T68" fmla="*/ 2015 w 3012"/>
                <a:gd name="T69" fmla="*/ 1289 h 3342"/>
                <a:gd name="T70" fmla="*/ 2033 w 3012"/>
                <a:gd name="T71" fmla="*/ 1233 h 3342"/>
                <a:gd name="T72" fmla="*/ 2110 w 3012"/>
                <a:gd name="T73" fmla="*/ 1943 h 3342"/>
                <a:gd name="T74" fmla="*/ 2030 w 3012"/>
                <a:gd name="T75" fmla="*/ 1901 h 3342"/>
                <a:gd name="T76" fmla="*/ 2013 w 3012"/>
                <a:gd name="T77" fmla="*/ 1854 h 3342"/>
                <a:gd name="T78" fmla="*/ 1991 w 3012"/>
                <a:gd name="T79" fmla="*/ 1823 h 3342"/>
                <a:gd name="T80" fmla="*/ 1959 w 3012"/>
                <a:gd name="T81" fmla="*/ 1804 h 3342"/>
                <a:gd name="T82" fmla="*/ 1913 w 3012"/>
                <a:gd name="T83" fmla="*/ 1794 h 3342"/>
                <a:gd name="T84" fmla="*/ 682 w 3012"/>
                <a:gd name="T85" fmla="*/ 1792 h 3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217 w 3382"/>
                <a:gd name="T1" fmla="*/ 702 h 3343"/>
                <a:gd name="T2" fmla="*/ 182 w 3382"/>
                <a:gd name="T3" fmla="*/ 707 h 3343"/>
                <a:gd name="T4" fmla="*/ 152 w 3382"/>
                <a:gd name="T5" fmla="*/ 714 h 3343"/>
                <a:gd name="T6" fmla="*/ 130 w 3382"/>
                <a:gd name="T7" fmla="*/ 724 h 3343"/>
                <a:gd name="T8" fmla="*/ 115 w 3382"/>
                <a:gd name="T9" fmla="*/ 740 h 3343"/>
                <a:gd name="T10" fmla="*/ 103 w 3382"/>
                <a:gd name="T11" fmla="*/ 762 h 3343"/>
                <a:gd name="T12" fmla="*/ 90 w 3382"/>
                <a:gd name="T13" fmla="*/ 792 h 3343"/>
                <a:gd name="T14" fmla="*/ 80 w 3382"/>
                <a:gd name="T15" fmla="*/ 831 h 3343"/>
                <a:gd name="T16" fmla="*/ 0 w 3382"/>
                <a:gd name="T17" fmla="*/ 853 h 3343"/>
                <a:gd name="T18" fmla="*/ 72 w 3382"/>
                <a:gd name="T19" fmla="*/ 0 h 3343"/>
                <a:gd name="T20" fmla="*/ 82 w 3382"/>
                <a:gd name="T21" fmla="*/ 42 h 3343"/>
                <a:gd name="T22" fmla="*/ 95 w 3382"/>
                <a:gd name="T23" fmla="*/ 76 h 3343"/>
                <a:gd name="T24" fmla="*/ 108 w 3382"/>
                <a:gd name="T25" fmla="*/ 104 h 3343"/>
                <a:gd name="T26" fmla="*/ 124 w 3382"/>
                <a:gd name="T27" fmla="*/ 123 h 3343"/>
                <a:gd name="T28" fmla="*/ 144 w 3382"/>
                <a:gd name="T29" fmla="*/ 137 h 3343"/>
                <a:gd name="T30" fmla="*/ 169 w 3382"/>
                <a:gd name="T31" fmla="*/ 148 h 3343"/>
                <a:gd name="T32" fmla="*/ 200 w 3382"/>
                <a:gd name="T33" fmla="*/ 153 h 3343"/>
                <a:gd name="T34" fmla="*/ 238 w 3382"/>
                <a:gd name="T35" fmla="*/ 156 h 3343"/>
                <a:gd name="T36" fmla="*/ 3382 w 3382"/>
                <a:gd name="T37" fmla="*/ 702 h 3343"/>
                <a:gd name="T38" fmla="*/ 1256 w 3382"/>
                <a:gd name="T39" fmla="*/ 3079 h 3343"/>
                <a:gd name="T40" fmla="*/ 1257 w 3382"/>
                <a:gd name="T41" fmla="*/ 3123 h 3343"/>
                <a:gd name="T42" fmla="*/ 1261 w 3382"/>
                <a:gd name="T43" fmla="*/ 3159 h 3343"/>
                <a:gd name="T44" fmla="*/ 1269 w 3382"/>
                <a:gd name="T45" fmla="*/ 3187 h 3343"/>
                <a:gd name="T46" fmla="*/ 1282 w 3382"/>
                <a:gd name="T47" fmla="*/ 3207 h 3343"/>
                <a:gd name="T48" fmla="*/ 1298 w 3382"/>
                <a:gd name="T49" fmla="*/ 3222 h 3343"/>
                <a:gd name="T50" fmla="*/ 1322 w 3382"/>
                <a:gd name="T51" fmla="*/ 3236 h 3343"/>
                <a:gd name="T52" fmla="*/ 1353 w 3382"/>
                <a:gd name="T53" fmla="*/ 3249 h 3343"/>
                <a:gd name="T54" fmla="*/ 1391 w 3382"/>
                <a:gd name="T55" fmla="*/ 3260 h 3343"/>
                <a:gd name="T56" fmla="*/ 576 w 3382"/>
                <a:gd name="T57" fmla="*/ 3343 h 3343"/>
                <a:gd name="T58" fmla="*/ 596 w 3382"/>
                <a:gd name="T59" fmla="*/ 3254 h 3343"/>
                <a:gd name="T60" fmla="*/ 630 w 3382"/>
                <a:gd name="T61" fmla="*/ 3241 h 3343"/>
                <a:gd name="T62" fmla="*/ 657 w 3382"/>
                <a:gd name="T63" fmla="*/ 3226 h 3343"/>
                <a:gd name="T64" fmla="*/ 677 w 3382"/>
                <a:gd name="T65" fmla="*/ 3210 h 3343"/>
                <a:gd name="T66" fmla="*/ 691 w 3382"/>
                <a:gd name="T67" fmla="*/ 3191 h 3343"/>
                <a:gd name="T68" fmla="*/ 702 w 3382"/>
                <a:gd name="T69" fmla="*/ 3167 h 3343"/>
                <a:gd name="T70" fmla="*/ 711 w 3382"/>
                <a:gd name="T71" fmla="*/ 3136 h 3343"/>
                <a:gd name="T72" fmla="*/ 716 w 3382"/>
                <a:gd name="T73" fmla="*/ 3098 h 3343"/>
                <a:gd name="T74" fmla="*/ 717 w 3382"/>
                <a:gd name="T75" fmla="*/ 702 h 3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703 h 854"/>
                <a:gd name="T2" fmla="*/ 147 w 384"/>
                <a:gd name="T3" fmla="*/ 703 h 854"/>
                <a:gd name="T4" fmla="*/ 168 w 384"/>
                <a:gd name="T5" fmla="*/ 704 h 854"/>
                <a:gd name="T6" fmla="*/ 186 w 384"/>
                <a:gd name="T7" fmla="*/ 705 h 854"/>
                <a:gd name="T8" fmla="*/ 203 w 384"/>
                <a:gd name="T9" fmla="*/ 708 h 854"/>
                <a:gd name="T10" fmla="*/ 218 w 384"/>
                <a:gd name="T11" fmla="*/ 711 h 854"/>
                <a:gd name="T12" fmla="*/ 232 w 384"/>
                <a:gd name="T13" fmla="*/ 715 h 854"/>
                <a:gd name="T14" fmla="*/ 243 w 384"/>
                <a:gd name="T15" fmla="*/ 720 h 854"/>
                <a:gd name="T16" fmla="*/ 254 w 384"/>
                <a:gd name="T17" fmla="*/ 726 h 854"/>
                <a:gd name="T18" fmla="*/ 262 w 384"/>
                <a:gd name="T19" fmla="*/ 733 h 854"/>
                <a:gd name="T20" fmla="*/ 269 w 384"/>
                <a:gd name="T21" fmla="*/ 741 h 854"/>
                <a:gd name="T22" fmla="*/ 275 w 384"/>
                <a:gd name="T23" fmla="*/ 752 h 854"/>
                <a:gd name="T24" fmla="*/ 282 w 384"/>
                <a:gd name="T25" fmla="*/ 763 h 854"/>
                <a:gd name="T26" fmla="*/ 288 w 384"/>
                <a:gd name="T27" fmla="*/ 778 h 854"/>
                <a:gd name="T28" fmla="*/ 294 w 384"/>
                <a:gd name="T29" fmla="*/ 794 h 854"/>
                <a:gd name="T30" fmla="*/ 299 w 384"/>
                <a:gd name="T31" fmla="*/ 812 h 854"/>
                <a:gd name="T32" fmla="*/ 305 w 384"/>
                <a:gd name="T33" fmla="*/ 832 h 854"/>
                <a:gd name="T34" fmla="*/ 310 w 384"/>
                <a:gd name="T35" fmla="*/ 854 h 854"/>
                <a:gd name="T36" fmla="*/ 384 w 384"/>
                <a:gd name="T37" fmla="*/ 854 h 854"/>
                <a:gd name="T38" fmla="*/ 384 w 384"/>
                <a:gd name="T39" fmla="*/ 0 h 854"/>
                <a:gd name="T40" fmla="*/ 313 w 384"/>
                <a:gd name="T41" fmla="*/ 0 h 854"/>
                <a:gd name="T42" fmla="*/ 307 w 384"/>
                <a:gd name="T43" fmla="*/ 22 h 854"/>
                <a:gd name="T44" fmla="*/ 302 w 384"/>
                <a:gd name="T45" fmla="*/ 43 h 854"/>
                <a:gd name="T46" fmla="*/ 296 w 384"/>
                <a:gd name="T47" fmla="*/ 61 h 854"/>
                <a:gd name="T48" fmla="*/ 289 w 384"/>
                <a:gd name="T49" fmla="*/ 77 h 854"/>
                <a:gd name="T50" fmla="*/ 282 w 384"/>
                <a:gd name="T51" fmla="*/ 91 h 854"/>
                <a:gd name="T52" fmla="*/ 275 w 384"/>
                <a:gd name="T53" fmla="*/ 104 h 854"/>
                <a:gd name="T54" fmla="*/ 267 w 384"/>
                <a:gd name="T55" fmla="*/ 115 h 854"/>
                <a:gd name="T56" fmla="*/ 261 w 384"/>
                <a:gd name="T57" fmla="*/ 123 h 854"/>
                <a:gd name="T58" fmla="*/ 251 w 384"/>
                <a:gd name="T59" fmla="*/ 131 h 854"/>
                <a:gd name="T60" fmla="*/ 241 w 384"/>
                <a:gd name="T61" fmla="*/ 138 h 854"/>
                <a:gd name="T62" fmla="*/ 229 w 384"/>
                <a:gd name="T63" fmla="*/ 143 h 854"/>
                <a:gd name="T64" fmla="*/ 216 w 384"/>
                <a:gd name="T65" fmla="*/ 147 h 854"/>
                <a:gd name="T66" fmla="*/ 201 w 384"/>
                <a:gd name="T67" fmla="*/ 152 h 854"/>
                <a:gd name="T68" fmla="*/ 184 w 384"/>
                <a:gd name="T69" fmla="*/ 154 h 854"/>
                <a:gd name="T70" fmla="*/ 167 w 384"/>
                <a:gd name="T71" fmla="*/ 155 h 854"/>
                <a:gd name="T72" fmla="*/ 147 w 384"/>
                <a:gd name="T73" fmla="*/ 157 h 854"/>
                <a:gd name="T74" fmla="*/ 0 w 384"/>
                <a:gd name="T75" fmla="*/ 157 h 854"/>
                <a:gd name="T76" fmla="*/ 0 w 384"/>
                <a:gd name="T77" fmla="*/ 70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630 w 4827"/>
                <a:gd name="T1" fmla="*/ 30 h 1264"/>
                <a:gd name="T2" fmla="*/ 854 w 4827"/>
                <a:gd name="T3" fmla="*/ 76 h 1264"/>
                <a:gd name="T4" fmla="*/ 813 w 4827"/>
                <a:gd name="T5" fmla="*/ 266 h 1264"/>
                <a:gd name="T6" fmla="*/ 637 w 4827"/>
                <a:gd name="T7" fmla="*/ 199 h 1264"/>
                <a:gd name="T8" fmla="*/ 492 w 4827"/>
                <a:gd name="T9" fmla="*/ 264 h 1264"/>
                <a:gd name="T10" fmla="*/ 438 w 4827"/>
                <a:gd name="T11" fmla="*/ 1058 h 1264"/>
                <a:gd name="T12" fmla="*/ 622 w 4827"/>
                <a:gd name="T13" fmla="*/ 1161 h 1264"/>
                <a:gd name="T14" fmla="*/ 175 w 4827"/>
                <a:gd name="T15" fmla="*/ 1114 h 1264"/>
                <a:gd name="T16" fmla="*/ 195 w 4827"/>
                <a:gd name="T17" fmla="*/ 260 h 1264"/>
                <a:gd name="T18" fmla="*/ 102 w 4827"/>
                <a:gd name="T19" fmla="*/ 145 h 1264"/>
                <a:gd name="T20" fmla="*/ 1660 w 4827"/>
                <a:gd name="T21" fmla="*/ 1154 h 1264"/>
                <a:gd name="T22" fmla="*/ 1305 w 4827"/>
                <a:gd name="T23" fmla="*/ 1255 h 1264"/>
                <a:gd name="T24" fmla="*/ 1108 w 4827"/>
                <a:gd name="T25" fmla="*/ 1112 h 1264"/>
                <a:gd name="T26" fmla="*/ 1119 w 4827"/>
                <a:gd name="T27" fmla="*/ 816 h 1264"/>
                <a:gd name="T28" fmla="*/ 1724 w 4827"/>
                <a:gd name="T29" fmla="*/ 486 h 1264"/>
                <a:gd name="T30" fmla="*/ 1666 w 4827"/>
                <a:gd name="T31" fmla="*/ 124 h 1264"/>
                <a:gd name="T32" fmla="*/ 1438 w 4827"/>
                <a:gd name="T33" fmla="*/ 119 h 1264"/>
                <a:gd name="T34" fmla="*/ 1361 w 4827"/>
                <a:gd name="T35" fmla="*/ 285 h 1264"/>
                <a:gd name="T36" fmla="*/ 1303 w 4827"/>
                <a:gd name="T37" fmla="*/ 453 h 1264"/>
                <a:gd name="T38" fmla="*/ 1143 w 4827"/>
                <a:gd name="T39" fmla="*/ 375 h 1264"/>
                <a:gd name="T40" fmla="*/ 1222 w 4827"/>
                <a:gd name="T41" fmla="*/ 153 h 1264"/>
                <a:gd name="T42" fmla="*/ 1550 w 4827"/>
                <a:gd name="T43" fmla="*/ 16 h 1264"/>
                <a:gd name="T44" fmla="*/ 1921 w 4827"/>
                <a:gd name="T45" fmla="*/ 160 h 1264"/>
                <a:gd name="T46" fmla="*/ 1979 w 4827"/>
                <a:gd name="T47" fmla="*/ 1056 h 1264"/>
                <a:gd name="T48" fmla="*/ 2216 w 4827"/>
                <a:gd name="T49" fmla="*/ 1069 h 1264"/>
                <a:gd name="T50" fmla="*/ 1953 w 4827"/>
                <a:gd name="T51" fmla="*/ 1260 h 1264"/>
                <a:gd name="T52" fmla="*/ 1757 w 4827"/>
                <a:gd name="T53" fmla="*/ 1114 h 1264"/>
                <a:gd name="T54" fmla="*/ 1363 w 4827"/>
                <a:gd name="T55" fmla="*/ 751 h 1264"/>
                <a:gd name="T56" fmla="*/ 1318 w 4827"/>
                <a:gd name="T57" fmla="*/ 1010 h 1264"/>
                <a:gd name="T58" fmla="*/ 1636 w 4827"/>
                <a:gd name="T59" fmla="*/ 1071 h 1264"/>
                <a:gd name="T60" fmla="*/ 2809 w 4827"/>
                <a:gd name="T61" fmla="*/ 268 h 1264"/>
                <a:gd name="T62" fmla="*/ 3100 w 4827"/>
                <a:gd name="T63" fmla="*/ 35 h 1264"/>
                <a:gd name="T64" fmla="*/ 3461 w 4827"/>
                <a:gd name="T65" fmla="*/ 90 h 1264"/>
                <a:gd name="T66" fmla="*/ 3573 w 4827"/>
                <a:gd name="T67" fmla="*/ 1020 h 1264"/>
                <a:gd name="T68" fmla="*/ 3677 w 4827"/>
                <a:gd name="T69" fmla="*/ 1151 h 1264"/>
                <a:gd name="T70" fmla="*/ 3297 w 4827"/>
                <a:gd name="T71" fmla="*/ 1130 h 1264"/>
                <a:gd name="T72" fmla="*/ 3345 w 4827"/>
                <a:gd name="T73" fmla="*/ 341 h 1264"/>
                <a:gd name="T74" fmla="*/ 3183 w 4827"/>
                <a:gd name="T75" fmla="*/ 193 h 1264"/>
                <a:gd name="T76" fmla="*/ 2823 w 4827"/>
                <a:gd name="T77" fmla="*/ 349 h 1264"/>
                <a:gd name="T78" fmla="*/ 2871 w 4827"/>
                <a:gd name="T79" fmla="*/ 1137 h 1264"/>
                <a:gd name="T80" fmla="*/ 2493 w 4827"/>
                <a:gd name="T81" fmla="*/ 1147 h 1264"/>
                <a:gd name="T82" fmla="*/ 2588 w 4827"/>
                <a:gd name="T83" fmla="*/ 991 h 1264"/>
                <a:gd name="T84" fmla="*/ 2453 w 4827"/>
                <a:gd name="T85" fmla="*/ 221 h 1264"/>
                <a:gd name="T86" fmla="*/ 2757 w 4827"/>
                <a:gd name="T87" fmla="*/ 27 h 1264"/>
                <a:gd name="T88" fmla="*/ 4564 w 4827"/>
                <a:gd name="T89" fmla="*/ 172 h 1264"/>
                <a:gd name="T90" fmla="*/ 4287 w 4827"/>
                <a:gd name="T91" fmla="*/ 131 h 1264"/>
                <a:gd name="T92" fmla="*/ 4205 w 4827"/>
                <a:gd name="T93" fmla="*/ 304 h 1264"/>
                <a:gd name="T94" fmla="*/ 4584 w 4827"/>
                <a:gd name="T95" fmla="*/ 577 h 1264"/>
                <a:gd name="T96" fmla="*/ 4819 w 4827"/>
                <a:gd name="T97" fmla="*/ 835 h 1264"/>
                <a:gd name="T98" fmla="*/ 4736 w 4827"/>
                <a:gd name="T99" fmla="*/ 1135 h 1264"/>
                <a:gd name="T100" fmla="*/ 4480 w 4827"/>
                <a:gd name="T101" fmla="*/ 1255 h 1264"/>
                <a:gd name="T102" fmla="*/ 4126 w 4827"/>
                <a:gd name="T103" fmla="*/ 1211 h 1264"/>
                <a:gd name="T104" fmla="*/ 4181 w 4827"/>
                <a:gd name="T105" fmla="*/ 1059 h 1264"/>
                <a:gd name="T106" fmla="*/ 4410 w 4827"/>
                <a:gd name="T107" fmla="*/ 1162 h 1264"/>
                <a:gd name="T108" fmla="*/ 4615 w 4827"/>
                <a:gd name="T109" fmla="*/ 960 h 1264"/>
                <a:gd name="T110" fmla="*/ 4251 w 4827"/>
                <a:gd name="T111" fmla="*/ 663 h 1264"/>
                <a:gd name="T112" fmla="*/ 4029 w 4827"/>
                <a:gd name="T113" fmla="*/ 397 h 1264"/>
                <a:gd name="T114" fmla="*/ 4112 w 4827"/>
                <a:gd name="T115" fmla="*/ 126 h 1264"/>
                <a:gd name="T116" fmla="*/ 4365 w 4827"/>
                <a:gd name="T117" fmla="*/ 15 h 1264"/>
                <a:gd name="T118" fmla="*/ 4669 w 4827"/>
                <a:gd name="T119" fmla="*/ 5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1176 w 2768"/>
                <a:gd name="T1" fmla="*/ 2654 h 3192"/>
                <a:gd name="T2" fmla="*/ 1329 w 2768"/>
                <a:gd name="T3" fmla="*/ 2637 h 3192"/>
                <a:gd name="T4" fmla="*/ 1469 w 2768"/>
                <a:gd name="T5" fmla="*/ 2606 h 3192"/>
                <a:gd name="T6" fmla="*/ 1597 w 2768"/>
                <a:gd name="T7" fmla="*/ 2563 h 3192"/>
                <a:gd name="T8" fmla="*/ 1711 w 2768"/>
                <a:gd name="T9" fmla="*/ 2505 h 3192"/>
                <a:gd name="T10" fmla="*/ 1813 w 2768"/>
                <a:gd name="T11" fmla="*/ 2435 h 3192"/>
                <a:gd name="T12" fmla="*/ 1902 w 2768"/>
                <a:gd name="T13" fmla="*/ 2352 h 3192"/>
                <a:gd name="T14" fmla="*/ 1978 w 2768"/>
                <a:gd name="T15" fmla="*/ 2255 h 3192"/>
                <a:gd name="T16" fmla="*/ 2039 w 2768"/>
                <a:gd name="T17" fmla="*/ 2146 h 3192"/>
                <a:gd name="T18" fmla="*/ 2087 w 2768"/>
                <a:gd name="T19" fmla="*/ 2025 h 3192"/>
                <a:gd name="T20" fmla="*/ 2121 w 2768"/>
                <a:gd name="T21" fmla="*/ 1892 h 3192"/>
                <a:gd name="T22" fmla="*/ 2141 w 2768"/>
                <a:gd name="T23" fmla="*/ 1746 h 3192"/>
                <a:gd name="T24" fmla="*/ 2145 w 2768"/>
                <a:gd name="T25" fmla="*/ 1459 h 3192"/>
                <a:gd name="T26" fmla="*/ 2126 w 2768"/>
                <a:gd name="T27" fmla="*/ 1311 h 3192"/>
                <a:gd name="T28" fmla="*/ 2095 w 2768"/>
                <a:gd name="T29" fmla="*/ 1175 h 3192"/>
                <a:gd name="T30" fmla="*/ 2050 w 2768"/>
                <a:gd name="T31" fmla="*/ 1053 h 3192"/>
                <a:gd name="T32" fmla="*/ 1991 w 2768"/>
                <a:gd name="T33" fmla="*/ 943 h 3192"/>
                <a:gd name="T34" fmla="*/ 1919 w 2768"/>
                <a:gd name="T35" fmla="*/ 845 h 3192"/>
                <a:gd name="T36" fmla="*/ 1834 w 2768"/>
                <a:gd name="T37" fmla="*/ 758 h 3192"/>
                <a:gd name="T38" fmla="*/ 1734 w 2768"/>
                <a:gd name="T39" fmla="*/ 687 h 3192"/>
                <a:gd name="T40" fmla="*/ 1622 w 2768"/>
                <a:gd name="T41" fmla="*/ 627 h 3192"/>
                <a:gd name="T42" fmla="*/ 1497 w 2768"/>
                <a:gd name="T43" fmla="*/ 582 h 3192"/>
                <a:gd name="T44" fmla="*/ 1359 w 2768"/>
                <a:gd name="T45" fmla="*/ 549 h 3192"/>
                <a:gd name="T46" fmla="*/ 1111 w 2768"/>
                <a:gd name="T47" fmla="*/ 524 h 3192"/>
                <a:gd name="T48" fmla="*/ 1056 w 2768"/>
                <a:gd name="T49" fmla="*/ 1 h 3192"/>
                <a:gd name="T50" fmla="*/ 1367 w 2768"/>
                <a:gd name="T51" fmla="*/ 15 h 3192"/>
                <a:gd name="T52" fmla="*/ 1629 w 2768"/>
                <a:gd name="T53" fmla="*/ 46 h 3192"/>
                <a:gd name="T54" fmla="*/ 1840 w 2768"/>
                <a:gd name="T55" fmla="*/ 93 h 3192"/>
                <a:gd name="T56" fmla="*/ 1998 w 2768"/>
                <a:gd name="T57" fmla="*/ 161 h 3192"/>
                <a:gd name="T58" fmla="*/ 2128 w 2768"/>
                <a:gd name="T59" fmla="*/ 249 h 3192"/>
                <a:gd name="T60" fmla="*/ 2320 w 2768"/>
                <a:gd name="T61" fmla="*/ 411 h 3192"/>
                <a:gd name="T62" fmla="*/ 2452 w 2768"/>
                <a:gd name="T63" fmla="*/ 558 h 3192"/>
                <a:gd name="T64" fmla="*/ 2564 w 2768"/>
                <a:gd name="T65" fmla="*/ 728 h 3192"/>
                <a:gd name="T66" fmla="*/ 2652 w 2768"/>
                <a:gd name="T67" fmla="*/ 922 h 3192"/>
                <a:gd name="T68" fmla="*/ 2717 w 2768"/>
                <a:gd name="T69" fmla="*/ 1132 h 3192"/>
                <a:gd name="T70" fmla="*/ 2755 w 2768"/>
                <a:gd name="T71" fmla="*/ 1354 h 3192"/>
                <a:gd name="T72" fmla="*/ 2768 w 2768"/>
                <a:gd name="T73" fmla="*/ 1591 h 3192"/>
                <a:gd name="T74" fmla="*/ 2755 w 2768"/>
                <a:gd name="T75" fmla="*/ 1831 h 3192"/>
                <a:gd name="T76" fmla="*/ 2717 w 2768"/>
                <a:gd name="T77" fmla="*/ 2056 h 3192"/>
                <a:gd name="T78" fmla="*/ 2652 w 2768"/>
                <a:gd name="T79" fmla="*/ 2267 h 3192"/>
                <a:gd name="T80" fmla="*/ 2564 w 2768"/>
                <a:gd name="T81" fmla="*/ 2460 h 3192"/>
                <a:gd name="T82" fmla="*/ 2453 w 2768"/>
                <a:gd name="T83" fmla="*/ 2632 h 3192"/>
                <a:gd name="T84" fmla="*/ 2320 w 2768"/>
                <a:gd name="T85" fmla="*/ 2781 h 3192"/>
                <a:gd name="T86" fmla="*/ 2128 w 2768"/>
                <a:gd name="T87" fmla="*/ 2944 h 3192"/>
                <a:gd name="T88" fmla="*/ 1998 w 2768"/>
                <a:gd name="T89" fmla="*/ 3032 h 3192"/>
                <a:gd name="T90" fmla="*/ 1840 w 2768"/>
                <a:gd name="T91" fmla="*/ 3099 h 3192"/>
                <a:gd name="T92" fmla="*/ 1629 w 2768"/>
                <a:gd name="T93" fmla="*/ 3146 h 3192"/>
                <a:gd name="T94" fmla="*/ 1367 w 2768"/>
                <a:gd name="T95" fmla="*/ 3177 h 3192"/>
                <a:gd name="T96" fmla="*/ 1056 w 2768"/>
                <a:gd name="T97" fmla="*/ 3191 h 3192"/>
                <a:gd name="T98" fmla="*/ 22 w 2768"/>
                <a:gd name="T99" fmla="*/ 3106 h 3192"/>
                <a:gd name="T100" fmla="*/ 104 w 2768"/>
                <a:gd name="T101" fmla="*/ 3071 h 3192"/>
                <a:gd name="T102" fmla="*/ 139 w 2768"/>
                <a:gd name="T103" fmla="*/ 3022 h 3192"/>
                <a:gd name="T104" fmla="*/ 150 w 2768"/>
                <a:gd name="T105" fmla="*/ 2937 h 3192"/>
                <a:gd name="T106" fmla="*/ 143 w 2768"/>
                <a:gd name="T107" fmla="*/ 180 h 3192"/>
                <a:gd name="T108" fmla="*/ 112 w 2768"/>
                <a:gd name="T109" fmla="*/ 123 h 3192"/>
                <a:gd name="T110" fmla="*/ 41 w 2768"/>
                <a:gd name="T111" fmla="*/ 88 h 3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2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2752 w 2864"/>
                <a:gd name="T1" fmla="*/ 136 h 3029"/>
                <a:gd name="T2" fmla="*/ 2737 w 2864"/>
                <a:gd name="T3" fmla="*/ 2704 h 3029"/>
                <a:gd name="T4" fmla="*/ 2706 w 2864"/>
                <a:gd name="T5" fmla="*/ 2724 h 3029"/>
                <a:gd name="T6" fmla="*/ 2690 w 2864"/>
                <a:gd name="T7" fmla="*/ 136 h 3029"/>
                <a:gd name="T8" fmla="*/ 2706 w 2864"/>
                <a:gd name="T9" fmla="*/ 10 h 3029"/>
                <a:gd name="T10" fmla="*/ 2737 w 2864"/>
                <a:gd name="T11" fmla="*/ 28 h 3029"/>
                <a:gd name="T12" fmla="*/ 2864 w 2864"/>
                <a:gd name="T13" fmla="*/ 112 h 3029"/>
                <a:gd name="T14" fmla="*/ 2864 w 2864"/>
                <a:gd name="T15" fmla="*/ 2622 h 3029"/>
                <a:gd name="T16" fmla="*/ 2833 w 2864"/>
                <a:gd name="T17" fmla="*/ 2644 h 3029"/>
                <a:gd name="T18" fmla="*/ 2802 w 2864"/>
                <a:gd name="T19" fmla="*/ 2664 h 3029"/>
                <a:gd name="T20" fmla="*/ 2802 w 2864"/>
                <a:gd name="T21" fmla="*/ 69 h 3029"/>
                <a:gd name="T22" fmla="*/ 2833 w 2864"/>
                <a:gd name="T23" fmla="*/ 90 h 3029"/>
                <a:gd name="T24" fmla="*/ 2864 w 2864"/>
                <a:gd name="T25" fmla="*/ 112 h 3029"/>
                <a:gd name="T26" fmla="*/ 2304 w 2864"/>
                <a:gd name="T27" fmla="*/ 951 h 3029"/>
                <a:gd name="T28" fmla="*/ 2289 w 2864"/>
                <a:gd name="T29" fmla="*/ 2897 h 3029"/>
                <a:gd name="T30" fmla="*/ 2258 w 2864"/>
                <a:gd name="T31" fmla="*/ 2908 h 3029"/>
                <a:gd name="T32" fmla="*/ 2242 w 2864"/>
                <a:gd name="T33" fmla="*/ 951 h 3029"/>
                <a:gd name="T34" fmla="*/ 2416 w 2864"/>
                <a:gd name="T35" fmla="*/ 951 h 3029"/>
                <a:gd name="T36" fmla="*/ 2400 w 2864"/>
                <a:gd name="T37" fmla="*/ 2852 h 3029"/>
                <a:gd name="T38" fmla="*/ 2369 w 2864"/>
                <a:gd name="T39" fmla="*/ 2864 h 3029"/>
                <a:gd name="T40" fmla="*/ 2354 w 2864"/>
                <a:gd name="T41" fmla="*/ 951 h 3029"/>
                <a:gd name="T42" fmla="*/ 1855 w 2864"/>
                <a:gd name="T43" fmla="*/ 1493 h 3029"/>
                <a:gd name="T44" fmla="*/ 1840 w 2864"/>
                <a:gd name="T45" fmla="*/ 3000 h 3029"/>
                <a:gd name="T46" fmla="*/ 1809 w 2864"/>
                <a:gd name="T47" fmla="*/ 3005 h 3029"/>
                <a:gd name="T48" fmla="*/ 1793 w 2864"/>
                <a:gd name="T49" fmla="*/ 1493 h 3029"/>
                <a:gd name="T50" fmla="*/ 1967 w 2864"/>
                <a:gd name="T51" fmla="*/ 1493 h 3029"/>
                <a:gd name="T52" fmla="*/ 1951 w 2864"/>
                <a:gd name="T53" fmla="*/ 2980 h 3029"/>
                <a:gd name="T54" fmla="*/ 1920 w 2864"/>
                <a:gd name="T55" fmla="*/ 2986 h 3029"/>
                <a:gd name="T56" fmla="*/ 1906 w 2864"/>
                <a:gd name="T57" fmla="*/ 1493 h 3029"/>
                <a:gd name="T58" fmla="*/ 1407 w 2864"/>
                <a:gd name="T59" fmla="*/ 1867 h 3029"/>
                <a:gd name="T60" fmla="*/ 1392 w 2864"/>
                <a:gd name="T61" fmla="*/ 3028 h 3029"/>
                <a:gd name="T62" fmla="*/ 1361 w 2864"/>
                <a:gd name="T63" fmla="*/ 3027 h 3029"/>
                <a:gd name="T64" fmla="*/ 1345 w 2864"/>
                <a:gd name="T65" fmla="*/ 1867 h 3029"/>
                <a:gd name="T66" fmla="*/ 1519 w 2864"/>
                <a:gd name="T67" fmla="*/ 1867 h 3029"/>
                <a:gd name="T68" fmla="*/ 1503 w 2864"/>
                <a:gd name="T69" fmla="*/ 3028 h 3029"/>
                <a:gd name="T70" fmla="*/ 1472 w 2864"/>
                <a:gd name="T71" fmla="*/ 3028 h 3029"/>
                <a:gd name="T72" fmla="*/ 1457 w 2864"/>
                <a:gd name="T73" fmla="*/ 1867 h 3029"/>
                <a:gd name="T74" fmla="*/ 958 w 2864"/>
                <a:gd name="T75" fmla="*/ 2140 h 3029"/>
                <a:gd name="T76" fmla="*/ 944 w 2864"/>
                <a:gd name="T77" fmla="*/ 2983 h 3029"/>
                <a:gd name="T78" fmla="*/ 912 w 2864"/>
                <a:gd name="T79" fmla="*/ 2977 h 3029"/>
                <a:gd name="T80" fmla="*/ 897 w 2864"/>
                <a:gd name="T81" fmla="*/ 2140 h 3029"/>
                <a:gd name="T82" fmla="*/ 1071 w 2864"/>
                <a:gd name="T83" fmla="*/ 2140 h 3029"/>
                <a:gd name="T84" fmla="*/ 1055 w 2864"/>
                <a:gd name="T85" fmla="*/ 3003 h 3029"/>
                <a:gd name="T86" fmla="*/ 1024 w 2864"/>
                <a:gd name="T87" fmla="*/ 2997 h 3029"/>
                <a:gd name="T88" fmla="*/ 1009 w 2864"/>
                <a:gd name="T89" fmla="*/ 2140 h 3029"/>
                <a:gd name="T90" fmla="*/ 622 w 2864"/>
                <a:gd name="T91" fmla="*/ 2335 h 3029"/>
                <a:gd name="T92" fmla="*/ 606 w 2864"/>
                <a:gd name="T93" fmla="*/ 2902 h 3029"/>
                <a:gd name="T94" fmla="*/ 575 w 2864"/>
                <a:gd name="T95" fmla="*/ 2892 h 3029"/>
                <a:gd name="T96" fmla="*/ 560 w 2864"/>
                <a:gd name="T97" fmla="*/ 2335 h 3029"/>
                <a:gd name="T98" fmla="*/ 510 w 2864"/>
                <a:gd name="T99" fmla="*/ 2335 h 3029"/>
                <a:gd name="T100" fmla="*/ 494 w 2864"/>
                <a:gd name="T101" fmla="*/ 2862 h 3029"/>
                <a:gd name="T102" fmla="*/ 463 w 2864"/>
                <a:gd name="T103" fmla="*/ 2851 h 3029"/>
                <a:gd name="T104" fmla="*/ 448 w 2864"/>
                <a:gd name="T105" fmla="*/ 2335 h 3029"/>
                <a:gd name="T106" fmla="*/ 62 w 2864"/>
                <a:gd name="T107" fmla="*/ 2473 h 3029"/>
                <a:gd name="T108" fmla="*/ 46 w 2864"/>
                <a:gd name="T109" fmla="*/ 2648 h 3029"/>
                <a:gd name="T110" fmla="*/ 15 w 2864"/>
                <a:gd name="T111" fmla="*/ 2626 h 3029"/>
                <a:gd name="T112" fmla="*/ 0 w 2864"/>
                <a:gd name="T113" fmla="*/ 2473 h 3029"/>
                <a:gd name="T114" fmla="*/ 174 w 2864"/>
                <a:gd name="T115" fmla="*/ 2473 h 3029"/>
                <a:gd name="T116" fmla="*/ 158 w 2864"/>
                <a:gd name="T117" fmla="*/ 2711 h 3029"/>
                <a:gd name="T118" fmla="*/ 127 w 2864"/>
                <a:gd name="T119" fmla="*/ 2694 h 3029"/>
                <a:gd name="T120" fmla="*/ 112 w 2864"/>
                <a:gd name="T121" fmla="*/ 2473 h 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62 w 62"/>
                <a:gd name="T1" fmla="*/ 37 h 2732"/>
                <a:gd name="T2" fmla="*/ 62 w 62"/>
                <a:gd name="T3" fmla="*/ 136 h 2732"/>
                <a:gd name="T4" fmla="*/ 62 w 62"/>
                <a:gd name="T5" fmla="*/ 2695 h 2732"/>
                <a:gd name="T6" fmla="*/ 47 w 62"/>
                <a:gd name="T7" fmla="*/ 2704 h 2732"/>
                <a:gd name="T8" fmla="*/ 31 w 62"/>
                <a:gd name="T9" fmla="*/ 2715 h 2732"/>
                <a:gd name="T10" fmla="*/ 16 w 62"/>
                <a:gd name="T11" fmla="*/ 2724 h 2732"/>
                <a:gd name="T12" fmla="*/ 0 w 62"/>
                <a:gd name="T13" fmla="*/ 2732 h 2732"/>
                <a:gd name="T14" fmla="*/ 0 w 62"/>
                <a:gd name="T15" fmla="*/ 136 h 2732"/>
                <a:gd name="T16" fmla="*/ 0 w 62"/>
                <a:gd name="T17" fmla="*/ 0 h 2732"/>
                <a:gd name="T18" fmla="*/ 16 w 62"/>
                <a:gd name="T19" fmla="*/ 10 h 2732"/>
                <a:gd name="T20" fmla="*/ 31 w 62"/>
                <a:gd name="T21" fmla="*/ 19 h 2732"/>
                <a:gd name="T22" fmla="*/ 47 w 62"/>
                <a:gd name="T23" fmla="*/ 28 h 2732"/>
                <a:gd name="T24" fmla="*/ 62 w 62"/>
                <a:gd name="T25" fmla="*/ 37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62 w 62"/>
                <a:gd name="T1" fmla="*/ 43 h 2595"/>
                <a:gd name="T2" fmla="*/ 62 w 62"/>
                <a:gd name="T3" fmla="*/ 67 h 2595"/>
                <a:gd name="T4" fmla="*/ 62 w 62"/>
                <a:gd name="T5" fmla="*/ 2553 h 2595"/>
                <a:gd name="T6" fmla="*/ 47 w 62"/>
                <a:gd name="T7" fmla="*/ 2563 h 2595"/>
                <a:gd name="T8" fmla="*/ 31 w 62"/>
                <a:gd name="T9" fmla="*/ 2575 h 2595"/>
                <a:gd name="T10" fmla="*/ 15 w 62"/>
                <a:gd name="T11" fmla="*/ 2585 h 2595"/>
                <a:gd name="T12" fmla="*/ 0 w 62"/>
                <a:gd name="T13" fmla="*/ 2595 h 2595"/>
                <a:gd name="T14" fmla="*/ 0 w 62"/>
                <a:gd name="T15" fmla="*/ 67 h 2595"/>
                <a:gd name="T16" fmla="*/ 0 w 62"/>
                <a:gd name="T17" fmla="*/ 0 h 2595"/>
                <a:gd name="T18" fmla="*/ 15 w 62"/>
                <a:gd name="T19" fmla="*/ 11 h 2595"/>
                <a:gd name="T20" fmla="*/ 31 w 62"/>
                <a:gd name="T21" fmla="*/ 21 h 2595"/>
                <a:gd name="T22" fmla="*/ 47 w 62"/>
                <a:gd name="T23" fmla="*/ 31 h 2595"/>
                <a:gd name="T24" fmla="*/ 62 w 62"/>
                <a:gd name="T25" fmla="*/ 43 h 2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62 w 62"/>
                <a:gd name="T3" fmla="*/ 0 h 1963"/>
                <a:gd name="T4" fmla="*/ 62 w 62"/>
                <a:gd name="T5" fmla="*/ 1940 h 1963"/>
                <a:gd name="T6" fmla="*/ 47 w 62"/>
                <a:gd name="T7" fmla="*/ 1946 h 1963"/>
                <a:gd name="T8" fmla="*/ 31 w 62"/>
                <a:gd name="T9" fmla="*/ 1953 h 1963"/>
                <a:gd name="T10" fmla="*/ 16 w 62"/>
                <a:gd name="T11" fmla="*/ 1957 h 1963"/>
                <a:gd name="T12" fmla="*/ 0 w 62"/>
                <a:gd name="T13" fmla="*/ 1963 h 1963"/>
                <a:gd name="T14" fmla="*/ 0 w 62"/>
                <a:gd name="T15" fmla="*/ 0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62 w 62"/>
                <a:gd name="T3" fmla="*/ 0 h 1920"/>
                <a:gd name="T4" fmla="*/ 62 w 62"/>
                <a:gd name="T5" fmla="*/ 1894 h 1920"/>
                <a:gd name="T6" fmla="*/ 46 w 62"/>
                <a:gd name="T7" fmla="*/ 1901 h 1920"/>
                <a:gd name="T8" fmla="*/ 31 w 62"/>
                <a:gd name="T9" fmla="*/ 1908 h 1920"/>
                <a:gd name="T10" fmla="*/ 15 w 62"/>
                <a:gd name="T11" fmla="*/ 1913 h 1920"/>
                <a:gd name="T12" fmla="*/ 0 w 62"/>
                <a:gd name="T13" fmla="*/ 1920 h 1920"/>
                <a:gd name="T14" fmla="*/ 0 w 62"/>
                <a:gd name="T1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62 w 62"/>
                <a:gd name="T3" fmla="*/ 0 h 1514"/>
                <a:gd name="T4" fmla="*/ 62 w 62"/>
                <a:gd name="T5" fmla="*/ 1505 h 1514"/>
                <a:gd name="T6" fmla="*/ 47 w 62"/>
                <a:gd name="T7" fmla="*/ 1507 h 1514"/>
                <a:gd name="T8" fmla="*/ 31 w 62"/>
                <a:gd name="T9" fmla="*/ 1510 h 1514"/>
                <a:gd name="T10" fmla="*/ 16 w 62"/>
                <a:gd name="T11" fmla="*/ 1512 h 1514"/>
                <a:gd name="T12" fmla="*/ 0 w 62"/>
                <a:gd name="T13" fmla="*/ 1514 h 1514"/>
                <a:gd name="T14" fmla="*/ 0 w 62"/>
                <a:gd name="T15" fmla="*/ 0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61 w 61"/>
                <a:gd name="T3" fmla="*/ 0 h 1496"/>
                <a:gd name="T4" fmla="*/ 61 w 61"/>
                <a:gd name="T5" fmla="*/ 1484 h 1496"/>
                <a:gd name="T6" fmla="*/ 45 w 61"/>
                <a:gd name="T7" fmla="*/ 1487 h 1496"/>
                <a:gd name="T8" fmla="*/ 30 w 61"/>
                <a:gd name="T9" fmla="*/ 1490 h 1496"/>
                <a:gd name="T10" fmla="*/ 14 w 61"/>
                <a:gd name="T11" fmla="*/ 1493 h 1496"/>
                <a:gd name="T12" fmla="*/ 0 w 61"/>
                <a:gd name="T13" fmla="*/ 1496 h 1496"/>
                <a:gd name="T14" fmla="*/ 0 w 61"/>
                <a:gd name="T15" fmla="*/ 0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62 w 62"/>
                <a:gd name="T3" fmla="*/ 0 h 1161"/>
                <a:gd name="T4" fmla="*/ 62 w 62"/>
                <a:gd name="T5" fmla="*/ 1161 h 1161"/>
                <a:gd name="T6" fmla="*/ 47 w 62"/>
                <a:gd name="T7" fmla="*/ 1161 h 1161"/>
                <a:gd name="T8" fmla="*/ 31 w 62"/>
                <a:gd name="T9" fmla="*/ 1161 h 1161"/>
                <a:gd name="T10" fmla="*/ 16 w 62"/>
                <a:gd name="T11" fmla="*/ 1160 h 1161"/>
                <a:gd name="T12" fmla="*/ 0 w 62"/>
                <a:gd name="T13" fmla="*/ 1160 h 1161"/>
                <a:gd name="T14" fmla="*/ 0 w 62"/>
                <a:gd name="T15" fmla="*/ 0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62 w 62"/>
                <a:gd name="T3" fmla="*/ 0 h 1162"/>
                <a:gd name="T4" fmla="*/ 62 w 62"/>
                <a:gd name="T5" fmla="*/ 1161 h 1162"/>
                <a:gd name="T6" fmla="*/ 46 w 62"/>
                <a:gd name="T7" fmla="*/ 1161 h 1162"/>
                <a:gd name="T8" fmla="*/ 31 w 62"/>
                <a:gd name="T9" fmla="*/ 1161 h 1162"/>
                <a:gd name="T10" fmla="*/ 15 w 62"/>
                <a:gd name="T11" fmla="*/ 1161 h 1162"/>
                <a:gd name="T12" fmla="*/ 0 w 62"/>
                <a:gd name="T13" fmla="*/ 1162 h 1162"/>
                <a:gd name="T14" fmla="*/ 0 w 62"/>
                <a:gd name="T15" fmla="*/ 0 h 1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61 w 61"/>
                <a:gd name="T3" fmla="*/ 0 h 845"/>
                <a:gd name="T4" fmla="*/ 61 w 61"/>
                <a:gd name="T5" fmla="*/ 845 h 845"/>
                <a:gd name="T6" fmla="*/ 47 w 61"/>
                <a:gd name="T7" fmla="*/ 843 h 845"/>
                <a:gd name="T8" fmla="*/ 31 w 61"/>
                <a:gd name="T9" fmla="*/ 840 h 845"/>
                <a:gd name="T10" fmla="*/ 15 w 61"/>
                <a:gd name="T11" fmla="*/ 837 h 845"/>
                <a:gd name="T12" fmla="*/ 0 w 61"/>
                <a:gd name="T13" fmla="*/ 834 h 845"/>
                <a:gd name="T14" fmla="*/ 0 w 61"/>
                <a:gd name="T15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62 w 62"/>
                <a:gd name="T3" fmla="*/ 0 h 864"/>
                <a:gd name="T4" fmla="*/ 62 w 62"/>
                <a:gd name="T5" fmla="*/ 864 h 864"/>
                <a:gd name="T6" fmla="*/ 46 w 62"/>
                <a:gd name="T7" fmla="*/ 863 h 864"/>
                <a:gd name="T8" fmla="*/ 31 w 62"/>
                <a:gd name="T9" fmla="*/ 859 h 864"/>
                <a:gd name="T10" fmla="*/ 15 w 62"/>
                <a:gd name="T11" fmla="*/ 857 h 864"/>
                <a:gd name="T12" fmla="*/ 0 w 62"/>
                <a:gd name="T13" fmla="*/ 854 h 864"/>
                <a:gd name="T14" fmla="*/ 0 w 62"/>
                <a:gd name="T15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62 w 62"/>
                <a:gd name="T3" fmla="*/ 0 h 572"/>
                <a:gd name="T4" fmla="*/ 62 w 62"/>
                <a:gd name="T5" fmla="*/ 572 h 572"/>
                <a:gd name="T6" fmla="*/ 46 w 62"/>
                <a:gd name="T7" fmla="*/ 567 h 572"/>
                <a:gd name="T8" fmla="*/ 31 w 62"/>
                <a:gd name="T9" fmla="*/ 562 h 572"/>
                <a:gd name="T10" fmla="*/ 15 w 62"/>
                <a:gd name="T11" fmla="*/ 557 h 572"/>
                <a:gd name="T12" fmla="*/ 0 w 62"/>
                <a:gd name="T13" fmla="*/ 551 h 572"/>
                <a:gd name="T14" fmla="*/ 0 w 62"/>
                <a:gd name="T1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62 w 62"/>
                <a:gd name="T3" fmla="*/ 0 h 533"/>
                <a:gd name="T4" fmla="*/ 62 w 62"/>
                <a:gd name="T5" fmla="*/ 533 h 533"/>
                <a:gd name="T6" fmla="*/ 46 w 62"/>
                <a:gd name="T7" fmla="*/ 527 h 533"/>
                <a:gd name="T8" fmla="*/ 31 w 62"/>
                <a:gd name="T9" fmla="*/ 521 h 533"/>
                <a:gd name="T10" fmla="*/ 15 w 62"/>
                <a:gd name="T11" fmla="*/ 516 h 533"/>
                <a:gd name="T12" fmla="*/ 0 w 62"/>
                <a:gd name="T13" fmla="*/ 509 h 533"/>
                <a:gd name="T14" fmla="*/ 0 w 62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62 w 62"/>
                <a:gd name="T3" fmla="*/ 0 h 185"/>
                <a:gd name="T4" fmla="*/ 62 w 62"/>
                <a:gd name="T5" fmla="*/ 185 h 185"/>
                <a:gd name="T6" fmla="*/ 46 w 62"/>
                <a:gd name="T7" fmla="*/ 175 h 185"/>
                <a:gd name="T8" fmla="*/ 31 w 62"/>
                <a:gd name="T9" fmla="*/ 164 h 185"/>
                <a:gd name="T10" fmla="*/ 15 w 62"/>
                <a:gd name="T11" fmla="*/ 153 h 185"/>
                <a:gd name="T12" fmla="*/ 0 w 62"/>
                <a:gd name="T13" fmla="*/ 142 h 185"/>
                <a:gd name="T14" fmla="*/ 0 w 62"/>
                <a:gd name="T15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62 w 62"/>
                <a:gd name="T3" fmla="*/ 0 h 246"/>
                <a:gd name="T4" fmla="*/ 62 w 62"/>
                <a:gd name="T5" fmla="*/ 246 h 246"/>
                <a:gd name="T6" fmla="*/ 46 w 62"/>
                <a:gd name="T7" fmla="*/ 238 h 246"/>
                <a:gd name="T8" fmla="*/ 30 w 62"/>
                <a:gd name="T9" fmla="*/ 229 h 246"/>
                <a:gd name="T10" fmla="*/ 15 w 62"/>
                <a:gd name="T11" fmla="*/ 221 h 246"/>
                <a:gd name="T12" fmla="*/ 0 w 62"/>
                <a:gd name="T13" fmla="*/ 212 h 246"/>
                <a:gd name="T14" fmla="*/ 0 w 62"/>
                <a:gd name="T1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47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563 w 4390"/>
                <a:gd name="T1" fmla="*/ 550 h 3324"/>
                <a:gd name="T2" fmla="*/ 426 w 4390"/>
                <a:gd name="T3" fmla="*/ 678 h 3324"/>
                <a:gd name="T4" fmla="*/ 306 w 4390"/>
                <a:gd name="T5" fmla="*/ 814 h 3324"/>
                <a:gd name="T6" fmla="*/ 204 w 4390"/>
                <a:gd name="T7" fmla="*/ 961 h 3324"/>
                <a:gd name="T8" fmla="*/ 122 w 4390"/>
                <a:gd name="T9" fmla="*/ 1116 h 3324"/>
                <a:gd name="T10" fmla="*/ 59 w 4390"/>
                <a:gd name="T11" fmla="*/ 1277 h 3324"/>
                <a:gd name="T12" fmla="*/ 19 w 4390"/>
                <a:gd name="T13" fmla="*/ 1445 h 3324"/>
                <a:gd name="T14" fmla="*/ 1 w 4390"/>
                <a:gd name="T15" fmla="*/ 1618 h 3324"/>
                <a:gd name="T16" fmla="*/ 6 w 4390"/>
                <a:gd name="T17" fmla="*/ 1794 h 3324"/>
                <a:gd name="T18" fmla="*/ 36 w 4390"/>
                <a:gd name="T19" fmla="*/ 1964 h 3324"/>
                <a:gd name="T20" fmla="*/ 88 w 4390"/>
                <a:gd name="T21" fmla="*/ 2129 h 3324"/>
                <a:gd name="T22" fmla="*/ 161 w 4390"/>
                <a:gd name="T23" fmla="*/ 2287 h 3324"/>
                <a:gd name="T24" fmla="*/ 253 w 4390"/>
                <a:gd name="T25" fmla="*/ 2438 h 3324"/>
                <a:gd name="T26" fmla="*/ 364 w 4390"/>
                <a:gd name="T27" fmla="*/ 2580 h 3324"/>
                <a:gd name="T28" fmla="*/ 493 w 4390"/>
                <a:gd name="T29" fmla="*/ 2712 h 3324"/>
                <a:gd name="T30" fmla="*/ 638 w 4390"/>
                <a:gd name="T31" fmla="*/ 2834 h 3324"/>
                <a:gd name="T32" fmla="*/ 1093 w 4390"/>
                <a:gd name="T33" fmla="*/ 222 h 3324"/>
                <a:gd name="T34" fmla="*/ 999 w 4390"/>
                <a:gd name="T35" fmla="*/ 3058 h 3324"/>
                <a:gd name="T36" fmla="*/ 1124 w 4390"/>
                <a:gd name="T37" fmla="*/ 3116 h 3324"/>
                <a:gd name="T38" fmla="*/ 1510 w 4390"/>
                <a:gd name="T39" fmla="*/ 79 h 3324"/>
                <a:gd name="T40" fmla="*/ 1478 w 4390"/>
                <a:gd name="T41" fmla="*/ 3237 h 3324"/>
                <a:gd name="T42" fmla="*/ 1573 w 4390"/>
                <a:gd name="T43" fmla="*/ 64 h 3324"/>
                <a:gd name="T44" fmla="*/ 1927 w 4390"/>
                <a:gd name="T45" fmla="*/ 8 h 3324"/>
                <a:gd name="T46" fmla="*/ 1927 w 4390"/>
                <a:gd name="T47" fmla="*/ 3316 h 3324"/>
                <a:gd name="T48" fmla="*/ 2022 w 4390"/>
                <a:gd name="T49" fmla="*/ 1 h 3324"/>
                <a:gd name="T50" fmla="*/ 2438 w 4390"/>
                <a:gd name="T51" fmla="*/ 3318 h 3324"/>
                <a:gd name="T52" fmla="*/ 2470 w 4390"/>
                <a:gd name="T53" fmla="*/ 9 h 3324"/>
                <a:gd name="T54" fmla="*/ 2344 w 4390"/>
                <a:gd name="T55" fmla="*/ 0 h 3324"/>
                <a:gd name="T56" fmla="*/ 2856 w 4390"/>
                <a:gd name="T57" fmla="*/ 3250 h 3324"/>
                <a:gd name="T58" fmla="*/ 2888 w 4390"/>
                <a:gd name="T59" fmla="*/ 80 h 3324"/>
                <a:gd name="T60" fmla="*/ 2793 w 4390"/>
                <a:gd name="T61" fmla="*/ 3265 h 3324"/>
                <a:gd name="T62" fmla="*/ 3336 w 4390"/>
                <a:gd name="T63" fmla="*/ 3085 h 3324"/>
                <a:gd name="T64" fmla="*/ 3305 w 4390"/>
                <a:gd name="T65" fmla="*/ 225 h 3324"/>
                <a:gd name="T66" fmla="*/ 3689 w 4390"/>
                <a:gd name="T67" fmla="*/ 2880 h 3324"/>
                <a:gd name="T68" fmla="*/ 3844 w 4390"/>
                <a:gd name="T69" fmla="*/ 2760 h 3324"/>
                <a:gd name="T70" fmla="*/ 3981 w 4390"/>
                <a:gd name="T71" fmla="*/ 2629 h 3324"/>
                <a:gd name="T72" fmla="*/ 4101 w 4390"/>
                <a:gd name="T73" fmla="*/ 2488 h 3324"/>
                <a:gd name="T74" fmla="*/ 4202 w 4390"/>
                <a:gd name="T75" fmla="*/ 2337 h 3324"/>
                <a:gd name="T76" fmla="*/ 4282 w 4390"/>
                <a:gd name="T77" fmla="*/ 2178 h 3324"/>
                <a:gd name="T78" fmla="*/ 4341 w 4390"/>
                <a:gd name="T79" fmla="*/ 2012 h 3324"/>
                <a:gd name="T80" fmla="*/ 4378 w 4390"/>
                <a:gd name="T81" fmla="*/ 1840 h 3324"/>
                <a:gd name="T82" fmla="*/ 4390 w 4390"/>
                <a:gd name="T83" fmla="*/ 1663 h 3324"/>
                <a:gd name="T84" fmla="*/ 4378 w 4390"/>
                <a:gd name="T85" fmla="*/ 1484 h 3324"/>
                <a:gd name="T86" fmla="*/ 4341 w 4390"/>
                <a:gd name="T87" fmla="*/ 1312 h 3324"/>
                <a:gd name="T88" fmla="*/ 4282 w 4390"/>
                <a:gd name="T89" fmla="*/ 1146 h 3324"/>
                <a:gd name="T90" fmla="*/ 4202 w 4390"/>
                <a:gd name="T91" fmla="*/ 987 h 3324"/>
                <a:gd name="T92" fmla="*/ 4101 w 4390"/>
                <a:gd name="T93" fmla="*/ 836 h 3324"/>
                <a:gd name="T94" fmla="*/ 3981 w 4390"/>
                <a:gd name="T95" fmla="*/ 695 h 3324"/>
                <a:gd name="T96" fmla="*/ 3844 w 4390"/>
                <a:gd name="T97" fmla="*/ 564 h 3324"/>
                <a:gd name="T98" fmla="*/ 3689 w 4390"/>
                <a:gd name="T99" fmla="*/ 44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638 w 676"/>
                <a:gd name="T1" fmla="*/ 29 h 2402"/>
                <a:gd name="T2" fmla="*/ 563 w 676"/>
                <a:gd name="T3" fmla="*/ 89 h 2402"/>
                <a:gd name="T4" fmla="*/ 493 w 676"/>
                <a:gd name="T5" fmla="*/ 151 h 2402"/>
                <a:gd name="T6" fmla="*/ 426 w 676"/>
                <a:gd name="T7" fmla="*/ 217 h 2402"/>
                <a:gd name="T8" fmla="*/ 364 w 676"/>
                <a:gd name="T9" fmla="*/ 283 h 2402"/>
                <a:gd name="T10" fmla="*/ 306 w 676"/>
                <a:gd name="T11" fmla="*/ 353 h 2402"/>
                <a:gd name="T12" fmla="*/ 253 w 676"/>
                <a:gd name="T13" fmla="*/ 426 h 2402"/>
                <a:gd name="T14" fmla="*/ 204 w 676"/>
                <a:gd name="T15" fmla="*/ 500 h 2402"/>
                <a:gd name="T16" fmla="*/ 161 w 676"/>
                <a:gd name="T17" fmla="*/ 577 h 2402"/>
                <a:gd name="T18" fmla="*/ 122 w 676"/>
                <a:gd name="T19" fmla="*/ 655 h 2402"/>
                <a:gd name="T20" fmla="*/ 88 w 676"/>
                <a:gd name="T21" fmla="*/ 734 h 2402"/>
                <a:gd name="T22" fmla="*/ 59 w 676"/>
                <a:gd name="T23" fmla="*/ 816 h 2402"/>
                <a:gd name="T24" fmla="*/ 36 w 676"/>
                <a:gd name="T25" fmla="*/ 899 h 2402"/>
                <a:gd name="T26" fmla="*/ 19 w 676"/>
                <a:gd name="T27" fmla="*/ 984 h 2402"/>
                <a:gd name="T28" fmla="*/ 6 w 676"/>
                <a:gd name="T29" fmla="*/ 1070 h 2402"/>
                <a:gd name="T30" fmla="*/ 1 w 676"/>
                <a:gd name="T31" fmla="*/ 1157 h 2402"/>
                <a:gd name="T32" fmla="*/ 1 w 676"/>
                <a:gd name="T33" fmla="*/ 1245 h 2402"/>
                <a:gd name="T34" fmla="*/ 6 w 676"/>
                <a:gd name="T35" fmla="*/ 1333 h 2402"/>
                <a:gd name="T36" fmla="*/ 19 w 676"/>
                <a:gd name="T37" fmla="*/ 1418 h 2402"/>
                <a:gd name="T38" fmla="*/ 36 w 676"/>
                <a:gd name="T39" fmla="*/ 1503 h 2402"/>
                <a:gd name="T40" fmla="*/ 59 w 676"/>
                <a:gd name="T41" fmla="*/ 1586 h 2402"/>
                <a:gd name="T42" fmla="*/ 88 w 676"/>
                <a:gd name="T43" fmla="*/ 1668 h 2402"/>
                <a:gd name="T44" fmla="*/ 122 w 676"/>
                <a:gd name="T45" fmla="*/ 1748 h 2402"/>
                <a:gd name="T46" fmla="*/ 161 w 676"/>
                <a:gd name="T47" fmla="*/ 1826 h 2402"/>
                <a:gd name="T48" fmla="*/ 204 w 676"/>
                <a:gd name="T49" fmla="*/ 1902 h 2402"/>
                <a:gd name="T50" fmla="*/ 253 w 676"/>
                <a:gd name="T51" fmla="*/ 1977 h 2402"/>
                <a:gd name="T52" fmla="*/ 306 w 676"/>
                <a:gd name="T53" fmla="*/ 2048 h 2402"/>
                <a:gd name="T54" fmla="*/ 364 w 676"/>
                <a:gd name="T55" fmla="*/ 2119 h 2402"/>
                <a:gd name="T56" fmla="*/ 426 w 676"/>
                <a:gd name="T57" fmla="*/ 2187 h 2402"/>
                <a:gd name="T58" fmla="*/ 493 w 676"/>
                <a:gd name="T59" fmla="*/ 2251 h 2402"/>
                <a:gd name="T60" fmla="*/ 563 w 676"/>
                <a:gd name="T61" fmla="*/ 2313 h 2402"/>
                <a:gd name="T62" fmla="*/ 638 w 676"/>
                <a:gd name="T63" fmla="*/ 2373 h 2402"/>
                <a:gd name="T64" fmla="*/ 676 w 676"/>
                <a:gd name="T65" fmla="*/ 0 h 2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125 w 125"/>
                <a:gd name="T1" fmla="*/ 0 h 2908"/>
                <a:gd name="T2" fmla="*/ 94 w 125"/>
                <a:gd name="T3" fmla="*/ 14 h 2908"/>
                <a:gd name="T4" fmla="*/ 62 w 125"/>
                <a:gd name="T5" fmla="*/ 29 h 2908"/>
                <a:gd name="T6" fmla="*/ 31 w 125"/>
                <a:gd name="T7" fmla="*/ 43 h 2908"/>
                <a:gd name="T8" fmla="*/ 0 w 125"/>
                <a:gd name="T9" fmla="*/ 58 h 2908"/>
                <a:gd name="T10" fmla="*/ 0 w 125"/>
                <a:gd name="T11" fmla="*/ 2850 h 2908"/>
                <a:gd name="T12" fmla="*/ 31 w 125"/>
                <a:gd name="T13" fmla="*/ 2865 h 2908"/>
                <a:gd name="T14" fmla="*/ 62 w 125"/>
                <a:gd name="T15" fmla="*/ 2880 h 2908"/>
                <a:gd name="T16" fmla="*/ 94 w 125"/>
                <a:gd name="T17" fmla="*/ 2894 h 2908"/>
                <a:gd name="T18" fmla="*/ 125 w 125"/>
                <a:gd name="T19" fmla="*/ 2908 h 2908"/>
                <a:gd name="T20" fmla="*/ 125 w 125"/>
                <a:gd name="T21" fmla="*/ 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125 w 125"/>
                <a:gd name="T1" fmla="*/ 0 h 3196"/>
                <a:gd name="T2" fmla="*/ 93 w 125"/>
                <a:gd name="T3" fmla="*/ 7 h 3196"/>
                <a:gd name="T4" fmla="*/ 62 w 125"/>
                <a:gd name="T5" fmla="*/ 15 h 3196"/>
                <a:gd name="T6" fmla="*/ 30 w 125"/>
                <a:gd name="T7" fmla="*/ 23 h 3196"/>
                <a:gd name="T8" fmla="*/ 0 w 125"/>
                <a:gd name="T9" fmla="*/ 31 h 3196"/>
                <a:gd name="T10" fmla="*/ 0 w 125"/>
                <a:gd name="T11" fmla="*/ 3165 h 3196"/>
                <a:gd name="T12" fmla="*/ 30 w 125"/>
                <a:gd name="T13" fmla="*/ 3173 h 3196"/>
                <a:gd name="T14" fmla="*/ 62 w 125"/>
                <a:gd name="T15" fmla="*/ 3181 h 3196"/>
                <a:gd name="T16" fmla="*/ 93 w 125"/>
                <a:gd name="T17" fmla="*/ 3189 h 3196"/>
                <a:gd name="T18" fmla="*/ 125 w 125"/>
                <a:gd name="T19" fmla="*/ 3196 h 3196"/>
                <a:gd name="T20" fmla="*/ 125 w 125"/>
                <a:gd name="T21" fmla="*/ 0 h 3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126 w 126"/>
                <a:gd name="T1" fmla="*/ 0 h 3322"/>
                <a:gd name="T2" fmla="*/ 94 w 126"/>
                <a:gd name="T3" fmla="*/ 2 h 3322"/>
                <a:gd name="T4" fmla="*/ 63 w 126"/>
                <a:gd name="T5" fmla="*/ 5 h 3322"/>
                <a:gd name="T6" fmla="*/ 31 w 126"/>
                <a:gd name="T7" fmla="*/ 7 h 3322"/>
                <a:gd name="T8" fmla="*/ 0 w 126"/>
                <a:gd name="T9" fmla="*/ 10 h 3322"/>
                <a:gd name="T10" fmla="*/ 0 w 126"/>
                <a:gd name="T11" fmla="*/ 11 h 3322"/>
                <a:gd name="T12" fmla="*/ 0 w 126"/>
                <a:gd name="T13" fmla="*/ 11 h 3322"/>
                <a:gd name="T14" fmla="*/ 0 w 126"/>
                <a:gd name="T15" fmla="*/ 3312 h 3322"/>
                <a:gd name="T16" fmla="*/ 31 w 126"/>
                <a:gd name="T17" fmla="*/ 3315 h 3322"/>
                <a:gd name="T18" fmla="*/ 63 w 126"/>
                <a:gd name="T19" fmla="*/ 3317 h 3322"/>
                <a:gd name="T20" fmla="*/ 94 w 126"/>
                <a:gd name="T21" fmla="*/ 3320 h 3322"/>
                <a:gd name="T22" fmla="*/ 126 w 126"/>
                <a:gd name="T23" fmla="*/ 3322 h 3322"/>
                <a:gd name="T24" fmla="*/ 126 w 126"/>
                <a:gd name="T25" fmla="*/ 0 h 3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3324 h 3324"/>
                <a:gd name="T2" fmla="*/ 32 w 126"/>
                <a:gd name="T3" fmla="*/ 3323 h 3324"/>
                <a:gd name="T4" fmla="*/ 63 w 126"/>
                <a:gd name="T5" fmla="*/ 3321 h 3324"/>
                <a:gd name="T6" fmla="*/ 94 w 126"/>
                <a:gd name="T7" fmla="*/ 3318 h 3324"/>
                <a:gd name="T8" fmla="*/ 126 w 126"/>
                <a:gd name="T9" fmla="*/ 3315 h 3324"/>
                <a:gd name="T10" fmla="*/ 126 w 126"/>
                <a:gd name="T11" fmla="*/ 12 h 3324"/>
                <a:gd name="T12" fmla="*/ 126 w 126"/>
                <a:gd name="T13" fmla="*/ 12 h 3324"/>
                <a:gd name="T14" fmla="*/ 126 w 126"/>
                <a:gd name="T15" fmla="*/ 9 h 3324"/>
                <a:gd name="T16" fmla="*/ 94 w 126"/>
                <a:gd name="T17" fmla="*/ 6 h 3324"/>
                <a:gd name="T18" fmla="*/ 63 w 126"/>
                <a:gd name="T19" fmla="*/ 3 h 3324"/>
                <a:gd name="T20" fmla="*/ 32 w 126"/>
                <a:gd name="T21" fmla="*/ 1 h 3324"/>
                <a:gd name="T22" fmla="*/ 0 w 126"/>
                <a:gd name="T23" fmla="*/ 0 h 3324"/>
                <a:gd name="T24" fmla="*/ 0 w 126"/>
                <a:gd name="T25" fmla="*/ 3324 h 3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3207 h 3207"/>
                <a:gd name="T2" fmla="*/ 32 w 125"/>
                <a:gd name="T3" fmla="*/ 3201 h 3207"/>
                <a:gd name="T4" fmla="*/ 63 w 125"/>
                <a:gd name="T5" fmla="*/ 3192 h 3207"/>
                <a:gd name="T6" fmla="*/ 95 w 125"/>
                <a:gd name="T7" fmla="*/ 3186 h 3207"/>
                <a:gd name="T8" fmla="*/ 125 w 125"/>
                <a:gd name="T9" fmla="*/ 3178 h 3207"/>
                <a:gd name="T10" fmla="*/ 125 w 125"/>
                <a:gd name="T11" fmla="*/ 30 h 3207"/>
                <a:gd name="T12" fmla="*/ 95 w 125"/>
                <a:gd name="T13" fmla="*/ 22 h 3207"/>
                <a:gd name="T14" fmla="*/ 63 w 125"/>
                <a:gd name="T15" fmla="*/ 15 h 3207"/>
                <a:gd name="T16" fmla="*/ 32 w 125"/>
                <a:gd name="T17" fmla="*/ 7 h 3207"/>
                <a:gd name="T18" fmla="*/ 0 w 125"/>
                <a:gd name="T19" fmla="*/ 0 h 3207"/>
                <a:gd name="T20" fmla="*/ 0 w 125"/>
                <a:gd name="T21" fmla="*/ 3207 h 3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2928 h 2928"/>
                <a:gd name="T2" fmla="*/ 32 w 126"/>
                <a:gd name="T3" fmla="*/ 2914 h 2928"/>
                <a:gd name="T4" fmla="*/ 64 w 126"/>
                <a:gd name="T5" fmla="*/ 2901 h 2928"/>
                <a:gd name="T6" fmla="*/ 95 w 126"/>
                <a:gd name="T7" fmla="*/ 2887 h 2928"/>
                <a:gd name="T8" fmla="*/ 126 w 126"/>
                <a:gd name="T9" fmla="*/ 2872 h 2928"/>
                <a:gd name="T10" fmla="*/ 126 w 126"/>
                <a:gd name="T11" fmla="*/ 56 h 2928"/>
                <a:gd name="T12" fmla="*/ 95 w 126"/>
                <a:gd name="T13" fmla="*/ 41 h 2928"/>
                <a:gd name="T14" fmla="*/ 64 w 126"/>
                <a:gd name="T15" fmla="*/ 27 h 2928"/>
                <a:gd name="T16" fmla="*/ 32 w 126"/>
                <a:gd name="T17" fmla="*/ 14 h 2928"/>
                <a:gd name="T18" fmla="*/ 0 w 126"/>
                <a:gd name="T19" fmla="*/ 0 h 2928"/>
                <a:gd name="T20" fmla="*/ 0 w 126"/>
                <a:gd name="T21" fmla="*/ 2928 h 2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40 w 701"/>
                <a:gd name="T1" fmla="*/ 2407 h 2436"/>
                <a:gd name="T2" fmla="*/ 117 w 701"/>
                <a:gd name="T3" fmla="*/ 2347 h 2436"/>
                <a:gd name="T4" fmla="*/ 190 w 701"/>
                <a:gd name="T5" fmla="*/ 2284 h 2436"/>
                <a:gd name="T6" fmla="*/ 259 w 701"/>
                <a:gd name="T7" fmla="*/ 2218 h 2436"/>
                <a:gd name="T8" fmla="*/ 323 w 701"/>
                <a:gd name="T9" fmla="*/ 2151 h 2436"/>
                <a:gd name="T10" fmla="*/ 383 w 701"/>
                <a:gd name="T11" fmla="*/ 2080 h 2436"/>
                <a:gd name="T12" fmla="*/ 438 w 701"/>
                <a:gd name="T13" fmla="*/ 2007 h 2436"/>
                <a:gd name="T14" fmla="*/ 489 w 701"/>
                <a:gd name="T15" fmla="*/ 1932 h 2436"/>
                <a:gd name="T16" fmla="*/ 534 w 701"/>
                <a:gd name="T17" fmla="*/ 1854 h 2436"/>
                <a:gd name="T18" fmla="*/ 574 w 701"/>
                <a:gd name="T19" fmla="*/ 1774 h 2436"/>
                <a:gd name="T20" fmla="*/ 610 w 701"/>
                <a:gd name="T21" fmla="*/ 1694 h 2436"/>
                <a:gd name="T22" fmla="*/ 640 w 701"/>
                <a:gd name="T23" fmla="*/ 1611 h 2436"/>
                <a:gd name="T24" fmla="*/ 664 w 701"/>
                <a:gd name="T25" fmla="*/ 1526 h 2436"/>
                <a:gd name="T26" fmla="*/ 682 w 701"/>
                <a:gd name="T27" fmla="*/ 1439 h 2436"/>
                <a:gd name="T28" fmla="*/ 695 w 701"/>
                <a:gd name="T29" fmla="*/ 1352 h 2436"/>
                <a:gd name="T30" fmla="*/ 700 w 701"/>
                <a:gd name="T31" fmla="*/ 1263 h 2436"/>
                <a:gd name="T32" fmla="*/ 700 w 701"/>
                <a:gd name="T33" fmla="*/ 1174 h 2436"/>
                <a:gd name="T34" fmla="*/ 695 w 701"/>
                <a:gd name="T35" fmla="*/ 1084 h 2436"/>
                <a:gd name="T36" fmla="*/ 682 w 701"/>
                <a:gd name="T37" fmla="*/ 996 h 2436"/>
                <a:gd name="T38" fmla="*/ 664 w 701"/>
                <a:gd name="T39" fmla="*/ 910 h 2436"/>
                <a:gd name="T40" fmla="*/ 640 w 701"/>
                <a:gd name="T41" fmla="*/ 826 h 2436"/>
                <a:gd name="T42" fmla="*/ 610 w 701"/>
                <a:gd name="T43" fmla="*/ 743 h 2436"/>
                <a:gd name="T44" fmla="*/ 574 w 701"/>
                <a:gd name="T45" fmla="*/ 662 h 2436"/>
                <a:gd name="T46" fmla="*/ 534 w 701"/>
                <a:gd name="T47" fmla="*/ 582 h 2436"/>
                <a:gd name="T48" fmla="*/ 489 w 701"/>
                <a:gd name="T49" fmla="*/ 505 h 2436"/>
                <a:gd name="T50" fmla="*/ 438 w 701"/>
                <a:gd name="T51" fmla="*/ 429 h 2436"/>
                <a:gd name="T52" fmla="*/ 383 w 701"/>
                <a:gd name="T53" fmla="*/ 357 h 2436"/>
                <a:gd name="T54" fmla="*/ 323 w 701"/>
                <a:gd name="T55" fmla="*/ 285 h 2436"/>
                <a:gd name="T56" fmla="*/ 259 w 701"/>
                <a:gd name="T57" fmla="*/ 217 h 2436"/>
                <a:gd name="T58" fmla="*/ 190 w 701"/>
                <a:gd name="T59" fmla="*/ 152 h 2436"/>
                <a:gd name="T60" fmla="*/ 117 w 701"/>
                <a:gd name="T61" fmla="*/ 89 h 2436"/>
                <a:gd name="T62" fmla="*/ 40 w 701"/>
                <a:gd name="T63" fmla="*/ 29 h 2436"/>
                <a:gd name="T64" fmla="*/ 0 w 701"/>
                <a:gd name="T65" fmla="*/ 2436 h 2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863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29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87" r:id="rId12"/>
    <p:sldLayoutId id="2147483888" r:id="rId13"/>
  </p:sldLayoutIdLst>
  <p:transition advClick="0" advTm="4000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17113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7" descr="transfo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7" y="1082276"/>
            <a:ext cx="2446338" cy="46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42"/>
          <p:cNvSpPr>
            <a:spLocks noChangeArrowheads="1"/>
          </p:cNvSpPr>
          <p:nvPr/>
        </p:nvSpPr>
        <p:spPr bwMode="auto">
          <a:xfrm>
            <a:off x="0" y="0"/>
            <a:ext cx="9144000" cy="43545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Aft>
                <a:spcPct val="40000"/>
              </a:spcAft>
            </a:pPr>
            <a:endParaRPr lang="ro-RO"/>
          </a:p>
        </p:txBody>
      </p:sp>
      <p:pic>
        <p:nvPicPr>
          <p:cNvPr id="3076" name="Picture 43" descr="iStock_000007763172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5" t="6654" r="9512" b="5794"/>
          <a:stretch>
            <a:fillRect/>
          </a:stretch>
        </p:blipFill>
        <p:spPr bwMode="auto">
          <a:xfrm>
            <a:off x="0" y="0"/>
            <a:ext cx="5975004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4" descr="sigla efac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6" y="5019675"/>
            <a:ext cx="2986224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94037" y="5116191"/>
            <a:ext cx="604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=  </a:t>
            </a:r>
            <a:r>
              <a:rPr lang="ro-RO" sz="2400" b="1" dirty="0" smtClean="0">
                <a:solidFill>
                  <a:srgbClr val="C00000"/>
                </a:solidFill>
                <a:latin typeface="Arial Black" pitchFamily="34" charset="0"/>
              </a:rPr>
              <a:t>E</a:t>
            </a:r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ficien</a:t>
            </a:r>
            <a:r>
              <a:rPr lang="ro-RO" sz="2400" b="1" dirty="0">
                <a:solidFill>
                  <a:srgbClr val="C00000"/>
                </a:solidFill>
                <a:latin typeface="Arial Black" pitchFamily="34" charset="0"/>
              </a:rPr>
              <a:t>ţ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ă </a:t>
            </a:r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şi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o-RO" sz="2400" b="1" dirty="0" smtClean="0">
                <a:solidFill>
                  <a:srgbClr val="C00000"/>
                </a:solidFill>
                <a:latin typeface="Arial Black" pitchFamily="34" charset="0"/>
              </a:rPr>
              <a:t>I</a:t>
            </a:r>
            <a:r>
              <a:rPr lang="en-US" sz="2400" b="1" dirty="0" err="1" smtClean="0">
                <a:solidFill>
                  <a:srgbClr val="C00000"/>
                </a:solidFill>
                <a:latin typeface="Arial Black" pitchFamily="34" charset="0"/>
              </a:rPr>
              <a:t>novare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 = SUCCES</a:t>
            </a:r>
            <a:endParaRPr lang="en-US" sz="2400" b="1" dirty="0">
              <a:solidFill>
                <a:srgbClr val="C00000"/>
              </a:solidFill>
              <a:latin typeface="Arial Black" pitchFamily="34" charset="0"/>
            </a:endParaRPr>
          </a:p>
          <a:p>
            <a:endParaRPr lang="ro-RO" sz="2400" b="1" i="1" dirty="0" smtClean="0">
              <a:solidFill>
                <a:srgbClr val="006C31"/>
              </a:solidFill>
              <a:latin typeface="+mn-lt"/>
            </a:endParaRPr>
          </a:p>
          <a:p>
            <a:r>
              <a:rPr lang="en-US" sz="2400" b="1" i="1" dirty="0" smtClean="0">
                <a:solidFill>
                  <a:srgbClr val="006C31"/>
                </a:solidFill>
                <a:latin typeface="+mn-lt"/>
              </a:rPr>
              <a:t> </a:t>
            </a:r>
            <a:endParaRPr lang="ro-RO" sz="2400" b="1" i="1" dirty="0" smtClean="0">
              <a:solidFill>
                <a:srgbClr val="006C31"/>
              </a:solidFill>
              <a:latin typeface="+mn-lt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6282294" y="508431"/>
            <a:ext cx="2349500" cy="393700"/>
            <a:chOff x="0" y="0"/>
            <a:chExt cx="3050" cy="560"/>
          </a:xfrm>
        </p:grpSpPr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Aft>
                  <a:spcPct val="40000"/>
                </a:spcAft>
              </a:pPr>
              <a:endParaRPr lang="ro-RO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6652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 Rolurile</a:t>
            </a:r>
            <a:r>
              <a:rPr lang="en-US" smtClean="0"/>
              <a:t> participan</a:t>
            </a:r>
            <a:r>
              <a:rPr lang="ro-RO" smtClean="0"/>
              <a:t>ţilor la sistem</a:t>
            </a: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5275" y="994662"/>
          <a:ext cx="8524875" cy="5783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43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0"/>
            <a:ext cx="8520112" cy="6318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e-</a:t>
            </a:r>
            <a:r>
              <a:rPr lang="en-US" sz="24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Factur</a:t>
            </a:r>
            <a:r>
              <a:rPr lang="en-US" sz="24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@ - </a:t>
            </a:r>
            <a:r>
              <a:rPr lang="ro-RO" sz="24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Beneficiile serviciului </a:t>
            </a:r>
          </a:p>
        </p:txBody>
      </p:sp>
      <p:sp>
        <p:nvSpPr>
          <p:cNvPr id="3087" name="Rectangle 11"/>
          <p:cNvSpPr>
            <a:spLocks noChangeArrowheads="1"/>
          </p:cNvSpPr>
          <p:nvPr/>
        </p:nvSpPr>
        <p:spPr bwMode="gray">
          <a:xfrm>
            <a:off x="4876800" y="741363"/>
            <a:ext cx="4068763" cy="474662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01688">
              <a:spcAft>
                <a:spcPct val="40000"/>
              </a:spcAft>
              <a:buClr>
                <a:srgbClr val="336600"/>
              </a:buClr>
              <a:buSzPct val="130000"/>
              <a:buFont typeface="Wingdings" pitchFamily="2" charset="2"/>
              <a:buNone/>
            </a:pPr>
            <a:endParaRPr lang="ro-RO" sz="1700" dirty="0">
              <a:solidFill>
                <a:schemeClr val="tx1"/>
              </a:solidFill>
              <a:latin typeface="Arial" charset="0"/>
            </a:endParaRPr>
          </a:p>
          <a:p>
            <a:pPr algn="ctr" defTabSz="801688">
              <a:spcAft>
                <a:spcPct val="40000"/>
              </a:spcAft>
              <a:buClr>
                <a:srgbClr val="336600"/>
              </a:buClr>
              <a:buSzPct val="130000"/>
              <a:buFont typeface="Wingdings" pitchFamily="2" charset="2"/>
              <a:buNone/>
            </a:pPr>
            <a:r>
              <a:rPr lang="ro-RO" sz="1700" dirty="0">
                <a:solidFill>
                  <a:schemeClr val="bg1"/>
                </a:solidFill>
                <a:latin typeface="Arial" charset="0"/>
              </a:rPr>
              <a:t>    </a:t>
            </a:r>
            <a:r>
              <a:rPr lang="ro-RO" sz="1700" b="1" dirty="0">
                <a:latin typeface="Arial" charset="0"/>
              </a:rPr>
              <a:t>Beneficii </a:t>
            </a:r>
            <a:r>
              <a:rPr lang="en-US" sz="1700" b="1" dirty="0" err="1">
                <a:latin typeface="Arial" charset="0"/>
              </a:rPr>
              <a:t>destinatari</a:t>
            </a:r>
            <a:r>
              <a:rPr lang="ro-RO" sz="1700" b="1" dirty="0">
                <a:latin typeface="Arial" charset="0"/>
              </a:rPr>
              <a:t> facturi</a:t>
            </a:r>
          </a:p>
          <a:p>
            <a:pPr algn="ctr" defTabSz="801688" eaLnBrk="0" hangingPunct="0"/>
            <a:endParaRPr lang="ro-RO" sz="1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311150" y="728663"/>
            <a:ext cx="4200525" cy="461962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endParaRPr lang="ro-RO" sz="1700" dirty="0">
              <a:solidFill>
                <a:schemeClr val="tx1"/>
              </a:solidFill>
              <a:latin typeface="Arial" charset="0"/>
            </a:endParaRPr>
          </a:p>
          <a:p>
            <a:pPr algn="ctr" defTabSz="801688" eaLnBrk="0" hangingPunct="0"/>
            <a:r>
              <a:rPr lang="en-US" sz="1700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ro-RO" sz="1700" b="1" dirty="0">
                <a:latin typeface="Arial" charset="0"/>
              </a:rPr>
              <a:t>Beneficii emitenţi</a:t>
            </a:r>
            <a:r>
              <a:rPr lang="en-US" sz="1700" b="1" dirty="0">
                <a:latin typeface="Arial" charset="0"/>
              </a:rPr>
              <a:t> </a:t>
            </a:r>
            <a:r>
              <a:rPr lang="en-US" sz="1700" b="1" dirty="0" err="1">
                <a:latin typeface="Arial" charset="0"/>
              </a:rPr>
              <a:t>facturi</a:t>
            </a:r>
            <a:endParaRPr lang="ro-RO" sz="1700" b="1" dirty="0">
              <a:latin typeface="Arial" charset="0"/>
            </a:endParaRPr>
          </a:p>
          <a:p>
            <a:pPr algn="ctr" defTabSz="801688" eaLnBrk="0" hangingPunct="0"/>
            <a:endParaRPr lang="ro-RO" sz="17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88" name="Rectangle 5"/>
          <p:cNvSpPr>
            <a:spLocks noChangeArrowheads="1"/>
          </p:cNvSpPr>
          <p:nvPr/>
        </p:nvSpPr>
        <p:spPr bwMode="gray">
          <a:xfrm>
            <a:off x="4921250" y="1266825"/>
            <a:ext cx="4024313" cy="5438774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marL="190500" indent="-190500">
              <a:spcAft>
                <a:spcPct val="40000"/>
              </a:spcAft>
              <a:buClr>
                <a:srgbClr val="336600"/>
              </a:buClr>
              <a:buSzPct val="160000"/>
              <a:buFont typeface="Wingdings" pitchFamily="2" charset="2"/>
              <a:buNone/>
            </a:pPr>
            <a:endParaRPr lang="en-US" sz="130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Aft>
                <a:spcPct val="4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Livrare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garantată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şi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în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timp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redus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Aft>
                <a:spcPct val="4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endParaRPr lang="en-US" sz="80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Diminuarea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riscului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apariţiei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erorilor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procesare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asociate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intervenţi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ei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uman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e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dirty="0" err="1" smtClean="0">
                <a:solidFill>
                  <a:schemeClr val="tx1"/>
                </a:solidFill>
                <a:latin typeface="Arial" charset="0"/>
              </a:rPr>
              <a:t>Diminuarea</a:t>
            </a:r>
            <a:r>
              <a:rPr lang="en-US" sz="13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volumului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hârtie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manevrată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Posibilitatea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arhivare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electronică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primite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Regăsirea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facilă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originale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Posibilitatea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recep</a:t>
            </a:r>
            <a:r>
              <a:rPr lang="ro-RO" sz="1300" dirty="0">
                <a:solidFill>
                  <a:schemeClr val="tx1"/>
                </a:solidFill>
                <a:latin typeface="Arial" charset="0"/>
              </a:rPr>
              <a:t>ţionare şi plată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 a facturilor prin intermediul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bancii</a:t>
            </a:r>
            <a:endParaRPr lang="en-US" sz="1300" dirty="0">
              <a:solidFill>
                <a:schemeClr val="tx1"/>
              </a:solidFill>
              <a:latin typeface="Arial" charset="0"/>
            </a:endParaRPr>
          </a:p>
          <a:p>
            <a:pPr marL="190500" indent="-190500">
              <a:spcBef>
                <a:spcPct val="15000"/>
              </a:spcBef>
              <a:spcAft>
                <a:spcPct val="70000"/>
              </a:spcAft>
              <a:buClr>
                <a:srgbClr val="336600"/>
              </a:buClr>
              <a:buSzPct val="160000"/>
              <a:buFont typeface="Wingdings" pitchFamily="2" charset="2"/>
              <a:buChar char="="/>
            </a:pPr>
            <a:r>
              <a:rPr lang="ro-RO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Managementul centralizat al </a:t>
            </a:r>
            <a:r>
              <a:rPr lang="ro-RO" sz="1300" dirty="0">
                <a:solidFill>
                  <a:schemeClr val="tx1"/>
                </a:solidFill>
                <a:latin typeface="Arial" charset="0"/>
              </a:rPr>
              <a:t>administrării profilului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 de utilizator (</a:t>
            </a:r>
            <a:r>
              <a:rPr lang="ro-RO" sz="1300" i="1" dirty="0">
                <a:solidFill>
                  <a:schemeClr val="tx1"/>
                </a:solidFill>
                <a:latin typeface="Arial" charset="0"/>
              </a:rPr>
              <a:t>prin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</a:rPr>
              <a:t>tr</a:t>
            </a:r>
            <a:r>
              <a:rPr lang="en-US" sz="1300" i="1" dirty="0">
                <a:solidFill>
                  <a:schemeClr val="tx1"/>
                </a:solidFill>
                <a:latin typeface="Arial" charset="0"/>
              </a:rPr>
              <a:t>-un</a:t>
            </a:r>
            <a:r>
              <a:rPr lang="ro-RO" sz="1300" i="1" dirty="0">
                <a:solidFill>
                  <a:schemeClr val="tx1"/>
                </a:solidFill>
                <a:latin typeface="Arial" charset="0"/>
              </a:rPr>
              <a:t> punct unic de acces</a:t>
            </a:r>
            <a:r>
              <a:rPr lang="en-US" sz="1300" i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sz="1300" i="1" dirty="0">
                <a:solidFill>
                  <a:schemeClr val="tx1"/>
                </a:solidFill>
                <a:latin typeface="Arial" charset="0"/>
              </a:rPr>
              <a:t>- aplicaţia </a:t>
            </a:r>
            <a:r>
              <a:rPr lang="ro-RO" sz="1300" i="1" dirty="0">
                <a:solidFill>
                  <a:srgbClr val="C00000"/>
                </a:solidFill>
                <a:latin typeface="Arial" charset="0"/>
              </a:rPr>
              <a:t>e-Factur</a:t>
            </a:r>
            <a:r>
              <a:rPr lang="en-US" sz="1300" i="1" dirty="0">
                <a:solidFill>
                  <a:srgbClr val="C00000"/>
                </a:solidFill>
                <a:latin typeface="Arial" charset="0"/>
              </a:rPr>
              <a:t>@</a:t>
            </a:r>
            <a:r>
              <a:rPr lang="ro-RO" sz="1300" b="0" i="1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190500" indent="-190500">
              <a:lnSpc>
                <a:spcPct val="80000"/>
              </a:lnSpc>
              <a:spcBef>
                <a:spcPct val="50000"/>
              </a:spcBef>
              <a:spcAft>
                <a:spcPct val="40000"/>
              </a:spcAft>
              <a:buClr>
                <a:srgbClr val="336600"/>
              </a:buClr>
              <a:buSzPct val="200000"/>
              <a:buFont typeface="Wingdings" pitchFamily="2" charset="2"/>
              <a:buNone/>
            </a:pPr>
            <a:endParaRPr lang="ro-RO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311150" y="1241424"/>
            <a:ext cx="4179888" cy="54641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216000" rIns="144000" bIns="72000"/>
          <a:lstStyle/>
          <a:p>
            <a:pPr algn="just">
              <a:spcAft>
                <a:spcPct val="40000"/>
              </a:spcAft>
              <a:buClr>
                <a:schemeClr val="hlink"/>
              </a:buClr>
              <a:buSzPct val="245000"/>
              <a:buFont typeface="Wingdings" pitchFamily="2" charset="2"/>
              <a:buBlip>
                <a:blip r:embed="rId2"/>
              </a:buBlip>
            </a:pPr>
            <a:endParaRPr lang="ro-RO" sz="50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45000"/>
              <a:buFont typeface="Wingdings" pitchFamily="2" charset="2"/>
              <a:buBlip>
                <a:blip r:embed="rId2"/>
              </a:buBlip>
            </a:pPr>
            <a:r>
              <a:rPr lang="ro-RO" sz="1300" dirty="0">
                <a:solidFill>
                  <a:schemeClr val="tx1"/>
                </a:solidFill>
                <a:latin typeface="Arial" charset="0"/>
              </a:rPr>
              <a:t>Optimizarea proceselor 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pentru</a:t>
            </a:r>
            <a:r>
              <a:rPr lang="ro-RO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emitentul de facturi</a:t>
            </a:r>
          </a:p>
          <a:p>
            <a:pPr>
              <a:spcAft>
                <a:spcPct val="40000"/>
              </a:spcAft>
              <a:buClr>
                <a:schemeClr val="hlink"/>
              </a:buClr>
              <a:buSzPct val="245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Reducerea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costurilor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aferente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procesului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tradiţional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facturare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:</a:t>
            </a:r>
          </a:p>
          <a:p>
            <a:pPr marL="742950" lvl="1" indent="-285750"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Emitere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consumabile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742950" lvl="1" indent="-285750"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Livrare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taxe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curierat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marL="742950" lvl="1" indent="-285750"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Arhivare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în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conformitate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cu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cerinţele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legale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în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vigoare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Posibilitatea împerecherii informațiilor de facturare cu instrucțiunile de </a:t>
            </a:r>
            <a:r>
              <a:rPr lang="ro-RO" sz="1300" dirty="0">
                <a:solidFill>
                  <a:schemeClr val="tx1"/>
                </a:solidFill>
                <a:latin typeface="Arial" charset="0"/>
              </a:rPr>
              <a:t>debit direct </a:t>
            </a: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Eficientizarea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timpilor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reconciliere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proceselor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recepţionare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şi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fluxului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numerar</a:t>
            </a:r>
            <a:endParaRPr lang="ro-RO" sz="1300" b="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Posibilitatea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interfaţării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aplicaţiilor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interne cu</a:t>
            </a:r>
            <a:r>
              <a:rPr lang="ro-RO" sz="1300" b="0" dirty="0">
                <a:solidFill>
                  <a:schemeClr val="tx1"/>
                </a:solidFill>
                <a:latin typeface="Arial" charset="0"/>
              </a:rPr>
              <a:t>  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>
                <a:solidFill>
                  <a:srgbClr val="C00000"/>
                </a:solidFill>
                <a:latin typeface="Arial" charset="0"/>
              </a:rPr>
              <a:t>e-</a:t>
            </a:r>
            <a:r>
              <a:rPr lang="en-US" sz="1300" dirty="0" err="1">
                <a:solidFill>
                  <a:srgbClr val="C00000"/>
                </a:solidFill>
                <a:latin typeface="Arial" charset="0"/>
              </a:rPr>
              <a:t>Factur</a:t>
            </a:r>
            <a:r>
              <a:rPr lang="en-US" sz="1300" dirty="0">
                <a:solidFill>
                  <a:srgbClr val="C00000"/>
                </a:solidFill>
                <a:latin typeface="Arial" charset="0"/>
              </a:rPr>
              <a:t>@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pentru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automatizarea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importului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în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sistem</a:t>
            </a:r>
            <a:endParaRPr lang="ro-RO" sz="1300" b="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Reducerea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timpului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de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transmitere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Validarea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datelor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în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momentul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transmiterii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Confirmarea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livrării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şi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vizualizării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facturii</a:t>
            </a:r>
            <a:endParaRPr lang="en-US" sz="1300" b="0" dirty="0">
              <a:solidFill>
                <a:schemeClr val="tx1"/>
              </a:solidFill>
              <a:latin typeface="Arial" charset="0"/>
            </a:endParaRPr>
          </a:p>
          <a:p>
            <a:pPr>
              <a:spcAft>
                <a:spcPct val="40000"/>
              </a:spcAft>
              <a:buClr>
                <a:schemeClr val="hlink"/>
              </a:buClr>
              <a:buSzPct val="250000"/>
              <a:buFont typeface="Wingdings" pitchFamily="2" charset="2"/>
              <a:buBlip>
                <a:blip r:embed="rId2"/>
              </a:buBlip>
            </a:pP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Regăsirea</a:t>
            </a:r>
            <a:r>
              <a:rPr lang="en-US" sz="13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</a:rPr>
              <a:t>facilă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lang="en-US" sz="1300" b="0" dirty="0" err="1">
                <a:solidFill>
                  <a:schemeClr val="tx1"/>
                </a:solidFill>
                <a:latin typeface="Arial" charset="0"/>
              </a:rPr>
              <a:t>facturii</a:t>
            </a:r>
            <a:r>
              <a:rPr lang="en-US" sz="13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300" b="0" dirty="0" err="1" smtClean="0">
                <a:solidFill>
                  <a:schemeClr val="tx1"/>
                </a:solidFill>
                <a:latin typeface="Arial" charset="0"/>
              </a:rPr>
              <a:t>originale</a:t>
            </a:r>
            <a:r>
              <a:rPr lang="ro-RO" sz="1300" b="0" dirty="0" smtClean="0">
                <a:solidFill>
                  <a:schemeClr val="tx1"/>
                </a:solidFill>
                <a:latin typeface="Arial" charset="0"/>
              </a:rPr>
              <a:t> în arhiva electronică</a:t>
            </a:r>
            <a:endParaRPr lang="ro-RO" sz="1300" b="0" dirty="0">
              <a:solidFill>
                <a:schemeClr val="tx1"/>
              </a:solidFill>
              <a:latin typeface="Arial" charset="0"/>
            </a:endParaRPr>
          </a:p>
          <a:p>
            <a:pPr algn="just">
              <a:spcAft>
                <a:spcPct val="40000"/>
              </a:spcAft>
              <a:buFont typeface="Wingdings" pitchFamily="2" charset="2"/>
              <a:buNone/>
            </a:pPr>
            <a:endParaRPr lang="ro-RO" sz="14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80" name="AutoShape 41"/>
          <p:cNvSpPr>
            <a:spLocks noChangeArrowheads="1"/>
          </p:cNvSpPr>
          <p:nvPr/>
        </p:nvSpPr>
        <p:spPr bwMode="auto">
          <a:xfrm flipH="1">
            <a:off x="3840163" y="809625"/>
            <a:ext cx="661987" cy="787400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1800" b="0" noProof="1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4684713" y="823913"/>
            <a:ext cx="661987" cy="787400"/>
          </a:xfrm>
          <a:prstGeom prst="rightArrow">
            <a:avLst>
              <a:gd name="adj1" fmla="val 50111"/>
              <a:gd name="adj2" fmla="val 63157"/>
            </a:avLst>
          </a:prstGeom>
          <a:gradFill rotWithShape="1">
            <a:gsLst>
              <a:gs pos="0">
                <a:srgbClr val="4C7013"/>
              </a:gs>
              <a:gs pos="100000">
                <a:srgbClr val="233409"/>
              </a:gs>
            </a:gsLst>
            <a:lin ang="0" scaled="1"/>
          </a:gradFill>
          <a:ln w="19050">
            <a:solidFill>
              <a:srgbClr val="FFFFFF"/>
            </a:solidFill>
            <a:miter lim="800000"/>
            <a:headEnd/>
            <a:tailEnd/>
          </a:ln>
          <a:effectLst>
            <a:outerShdw dist="81320" dir="2319588" algn="ctr" rotWithShape="0">
              <a:srgbClr val="4D4D4D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endParaRPr lang="en-US" sz="1800" b="0" noProof="1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17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7" grpId="0" animBg="1"/>
      <p:bldP spid="3085" grpId="0" animBg="1"/>
      <p:bldP spid="3088" grpId="0" animBg="1"/>
      <p:bldP spid="3086" grpId="0" animBg="1"/>
      <p:bldP spid="3080" grpId="0" animBg="1"/>
      <p:bldP spid="30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o-RO" dirty="0" smtClean="0"/>
          </a:p>
          <a:p>
            <a:pPr algn="ctr" eaLnBrk="1" hangingPunct="1">
              <a:buFont typeface="Wingdings" pitchFamily="2" charset="2"/>
              <a:buNone/>
            </a:pPr>
            <a:endParaRPr lang="en-US" sz="2400" b="1" dirty="0" smtClean="0">
              <a:solidFill>
                <a:srgbClr val="0066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3200" b="1" dirty="0" err="1" smtClean="0">
                <a:solidFill>
                  <a:schemeClr val="bg2"/>
                </a:solidFill>
              </a:rPr>
              <a:t>Mul</a:t>
            </a:r>
            <a:r>
              <a:rPr lang="ro-RO" sz="3200" b="1" dirty="0" smtClean="0">
                <a:solidFill>
                  <a:schemeClr val="bg2"/>
                </a:solidFill>
              </a:rPr>
              <a:t>ţ</a:t>
            </a:r>
            <a:r>
              <a:rPr lang="en-US" sz="3200" b="1" dirty="0" smtClean="0">
                <a:solidFill>
                  <a:schemeClr val="bg2"/>
                </a:solidFill>
              </a:rPr>
              <a:t>um</a:t>
            </a:r>
            <a:r>
              <a:rPr lang="ro-RO" sz="3200" b="1" dirty="0" smtClean="0">
                <a:solidFill>
                  <a:schemeClr val="bg2"/>
                </a:solidFill>
              </a:rPr>
              <a:t>esc</a:t>
            </a:r>
            <a:r>
              <a:rPr lang="en-US" sz="3200" b="1" dirty="0" smtClean="0">
                <a:solidFill>
                  <a:schemeClr val="bg2"/>
                </a:solidFill>
              </a:rPr>
              <a:t> !</a:t>
            </a:r>
          </a:p>
        </p:txBody>
      </p:sp>
      <p:pic>
        <p:nvPicPr>
          <p:cNvPr id="17411" name="Picture 3" descr="MPj03988790000[1]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132263"/>
            <a:ext cx="3929062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666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2700" kern="1200" dirty="0" err="1" smtClean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Servicii</a:t>
            </a:r>
            <a:r>
              <a:rPr lang="en-US" sz="2700" kern="1200" dirty="0" smtClean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TransFonD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65220" name="Picture 4" descr="sigla s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606" y="2542803"/>
            <a:ext cx="1943311" cy="78263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5222" name="Picture 6" descr="Sticker_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099" y="3625007"/>
            <a:ext cx="1751013" cy="928687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65223" name="Group 7"/>
          <p:cNvGrpSpPr>
            <a:grpSpLocks/>
          </p:cNvGrpSpPr>
          <p:nvPr/>
        </p:nvGrpSpPr>
        <p:grpSpPr bwMode="auto">
          <a:xfrm>
            <a:off x="6516594" y="1524397"/>
            <a:ext cx="1689100" cy="752475"/>
            <a:chOff x="3152" y="1805"/>
            <a:chExt cx="1832" cy="882"/>
          </a:xfrm>
        </p:grpSpPr>
        <p:sp>
          <p:nvSpPr>
            <p:cNvPr id="265224" name="Oval 8"/>
            <p:cNvSpPr>
              <a:spLocks noChangeArrowheads="1" noTextEdit="1"/>
            </p:cNvSpPr>
            <p:nvPr/>
          </p:nvSpPr>
          <p:spPr bwMode="auto">
            <a:xfrm>
              <a:off x="3152" y="1805"/>
              <a:ext cx="1832" cy="882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25" name="Rectangle 9"/>
            <p:cNvSpPr>
              <a:spLocks noChangeArrowheads="1"/>
            </p:cNvSpPr>
            <p:nvPr/>
          </p:nvSpPr>
          <p:spPr bwMode="auto">
            <a:xfrm>
              <a:off x="3615" y="2092"/>
              <a:ext cx="1013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>
                <a:spcAft>
                  <a:spcPct val="0"/>
                </a:spcAft>
              </a:pPr>
              <a:r>
                <a:rPr lang="en-US" sz="2600" b="0" dirty="0">
                  <a:solidFill>
                    <a:srgbClr val="F5F2A7"/>
                  </a:solidFill>
                  <a:latin typeface="Orbit-B BT" pitchFamily="82" charset="0"/>
                  <a:cs typeface="Arial" charset="0"/>
                </a:rPr>
                <a:t>SENT</a:t>
              </a:r>
              <a:endParaRPr lang="en-US" sz="2600" b="0" dirty="0">
                <a:solidFill>
                  <a:schemeClr val="bg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5226" name="Freeform 10"/>
            <p:cNvSpPr>
              <a:spLocks/>
            </p:cNvSpPr>
            <p:nvPr/>
          </p:nvSpPr>
          <p:spPr bwMode="auto">
            <a:xfrm>
              <a:off x="3559" y="1976"/>
              <a:ext cx="1010" cy="138"/>
            </a:xfrm>
            <a:custGeom>
              <a:avLst/>
              <a:gdLst>
                <a:gd name="T0" fmla="*/ 503 w 1010"/>
                <a:gd name="T1" fmla="*/ 0 h 138"/>
                <a:gd name="T2" fmla="*/ 1010 w 1010"/>
                <a:gd name="T3" fmla="*/ 138 h 138"/>
                <a:gd name="T4" fmla="*/ 0 w 1010"/>
                <a:gd name="T5" fmla="*/ 138 h 138"/>
                <a:gd name="T6" fmla="*/ 503 w 1010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0" h="138">
                  <a:moveTo>
                    <a:pt x="503" y="0"/>
                  </a:moveTo>
                  <a:lnTo>
                    <a:pt x="1010" y="138"/>
                  </a:lnTo>
                  <a:lnTo>
                    <a:pt x="0" y="13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5F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27" name="Freeform 11"/>
            <p:cNvSpPr>
              <a:spLocks/>
            </p:cNvSpPr>
            <p:nvPr/>
          </p:nvSpPr>
          <p:spPr bwMode="auto">
            <a:xfrm>
              <a:off x="3559" y="1976"/>
              <a:ext cx="1010" cy="138"/>
            </a:xfrm>
            <a:custGeom>
              <a:avLst/>
              <a:gdLst>
                <a:gd name="T0" fmla="*/ 503 w 1010"/>
                <a:gd name="T1" fmla="*/ 0 h 138"/>
                <a:gd name="T2" fmla="*/ 1010 w 1010"/>
                <a:gd name="T3" fmla="*/ 138 h 138"/>
                <a:gd name="T4" fmla="*/ 0 w 1010"/>
                <a:gd name="T5" fmla="*/ 138 h 138"/>
                <a:gd name="T6" fmla="*/ 503 w 1010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0" h="138">
                  <a:moveTo>
                    <a:pt x="503" y="0"/>
                  </a:moveTo>
                  <a:lnTo>
                    <a:pt x="1010" y="138"/>
                  </a:lnTo>
                  <a:lnTo>
                    <a:pt x="0" y="138"/>
                  </a:lnTo>
                  <a:lnTo>
                    <a:pt x="503" y="0"/>
                  </a:lnTo>
                  <a:close/>
                </a:path>
              </a:pathLst>
            </a:custGeom>
            <a:noFill/>
            <a:ln w="3175">
              <a:solidFill>
                <a:srgbClr val="F5F2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28" name="Rectangle 12"/>
            <p:cNvSpPr>
              <a:spLocks noChangeArrowheads="1"/>
            </p:cNvSpPr>
            <p:nvPr/>
          </p:nvSpPr>
          <p:spPr bwMode="auto">
            <a:xfrm>
              <a:off x="3559" y="2478"/>
              <a:ext cx="1010" cy="23"/>
            </a:xfrm>
            <a:prstGeom prst="rect">
              <a:avLst/>
            </a:prstGeom>
            <a:solidFill>
              <a:srgbClr val="F5F2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431800" y="2439045"/>
            <a:ext cx="811530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425648" y="3448574"/>
            <a:ext cx="8178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>
            <a:off x="393700" y="4711427"/>
            <a:ext cx="81534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368300" y="5873750"/>
            <a:ext cx="8178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64643" y="1159619"/>
            <a:ext cx="5886450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o-RO" b="1" dirty="0" smtClean="0"/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o-RO" b="1" u="sng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800" b="1" u="sng" dirty="0" smtClean="0"/>
          </a:p>
          <a:p>
            <a:pPr lvl="1">
              <a:lnSpc>
                <a:spcPct val="45000"/>
              </a:lnSpc>
              <a:spcBef>
                <a:spcPct val="25000"/>
              </a:spcBef>
              <a:buClr>
                <a:schemeClr val="hlink"/>
              </a:buClr>
              <a:buFont typeface="Wingdings" pitchFamily="2" charset="2"/>
              <a:buChar char="Ø"/>
            </a:pPr>
            <a:r>
              <a:rPr lang="ro-RO" sz="1800" b="1" dirty="0" smtClean="0"/>
              <a:t>2005</a:t>
            </a:r>
            <a:r>
              <a:rPr lang="ro-RO" sz="1800" dirty="0" smtClean="0"/>
              <a:t> – Sistemul Electronic de Plăţi </a:t>
            </a:r>
            <a:r>
              <a:rPr lang="ro-RO" sz="1800" b="1" dirty="0" smtClean="0"/>
              <a:t>(SEP)</a:t>
            </a:r>
            <a:r>
              <a:rPr lang="en-US" sz="1800" dirty="0" smtClean="0"/>
              <a:t>; </a:t>
            </a:r>
          </a:p>
          <a:p>
            <a:pPr lvl="1">
              <a:lnSpc>
                <a:spcPct val="45000"/>
              </a:lnSpc>
              <a:spcBef>
                <a:spcPct val="25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1800" dirty="0" smtClean="0"/>
              <a:t>	</a:t>
            </a:r>
            <a:endParaRPr lang="ro-RO" sz="1800" dirty="0" smtClean="0"/>
          </a:p>
          <a:p>
            <a:pPr lvl="1">
              <a:lnSpc>
                <a:spcPct val="45000"/>
              </a:lnSpc>
              <a:spcBef>
                <a:spcPct val="25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o-RO" sz="1800" dirty="0" smtClean="0"/>
          </a:p>
          <a:p>
            <a:pPr lvl="1">
              <a:lnSpc>
                <a:spcPct val="45000"/>
              </a:lnSpc>
              <a:spcBef>
                <a:spcPct val="25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sz="1800" dirty="0" smtClean="0"/>
          </a:p>
          <a:p>
            <a:pPr lvl="1">
              <a:lnSpc>
                <a:spcPct val="45000"/>
              </a:lnSpc>
              <a:spcBef>
                <a:spcPct val="2500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sz="1800" dirty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1800" b="1" dirty="0" smtClean="0"/>
              <a:t>2009</a:t>
            </a:r>
            <a:r>
              <a:rPr lang="en-US" sz="1800" dirty="0" smtClean="0"/>
              <a:t> - </a:t>
            </a:r>
            <a:r>
              <a:rPr lang="ro-RO" sz="1800" dirty="0" smtClean="0"/>
              <a:t>Servicii de Arhivare Electronică (</a:t>
            </a:r>
            <a:r>
              <a:rPr lang="ro-RO" sz="1800" b="1" dirty="0" smtClean="0"/>
              <a:t>e-Arhiv</a:t>
            </a:r>
            <a:r>
              <a:rPr lang="en-US" sz="1800" b="1" dirty="0" smtClean="0"/>
              <a:t>@</a:t>
            </a:r>
            <a:r>
              <a:rPr lang="ro-RO" sz="1800" dirty="0" smtClean="0"/>
              <a:t>)</a:t>
            </a:r>
            <a:endParaRPr lang="en-GB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1800" b="1" dirty="0" smtClean="0"/>
              <a:t>2009 </a:t>
            </a:r>
            <a:r>
              <a:rPr lang="en-US" sz="1800" dirty="0" smtClean="0"/>
              <a:t>- </a:t>
            </a:r>
            <a:r>
              <a:rPr lang="ro-RO" sz="1800" dirty="0" smtClean="0"/>
              <a:t>Linia de Urgenţă pentru Carduri (</a:t>
            </a:r>
            <a:r>
              <a:rPr lang="ro-RO" sz="1800" b="1" dirty="0" smtClean="0"/>
              <a:t>LUC</a:t>
            </a:r>
            <a:r>
              <a:rPr lang="ro-RO" sz="1800" dirty="0" smtClean="0"/>
              <a:t>)</a:t>
            </a:r>
            <a:endParaRPr lang="en-US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ro-RO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ro-RO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ro-RO" sz="1800" dirty="0" smtClean="0"/>
          </a:p>
          <a:p>
            <a:pPr lvl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1800" b="1" dirty="0" smtClean="0"/>
              <a:t>2010 </a:t>
            </a:r>
            <a:r>
              <a:rPr lang="en-US" sz="1800" dirty="0" smtClean="0"/>
              <a:t>- </a:t>
            </a:r>
            <a:r>
              <a:rPr lang="en-US" sz="1800" dirty="0" err="1" smtClean="0"/>
              <a:t>Servicii</a:t>
            </a:r>
            <a:r>
              <a:rPr lang="en-US" sz="1800" dirty="0" smtClean="0"/>
              <a:t> de </a:t>
            </a:r>
            <a:r>
              <a:rPr lang="en-US" sz="1800" dirty="0" err="1" smtClean="0"/>
              <a:t>Facturare</a:t>
            </a:r>
            <a:r>
              <a:rPr lang="en-US" sz="1800" dirty="0" smtClean="0"/>
              <a:t> Electronic</a:t>
            </a:r>
            <a:r>
              <a:rPr lang="ro-RO" sz="1800" dirty="0" smtClean="0"/>
              <a:t>ă (</a:t>
            </a:r>
            <a:r>
              <a:rPr lang="en-US" sz="1800" b="1" dirty="0" smtClean="0"/>
              <a:t>e-</a:t>
            </a:r>
            <a:r>
              <a:rPr lang="en-US" sz="1800" b="1" dirty="0" err="1" smtClean="0"/>
              <a:t>Factur</a:t>
            </a:r>
            <a:r>
              <a:rPr lang="en-US" sz="1800" b="1" dirty="0" smtClean="0"/>
              <a:t>@</a:t>
            </a:r>
            <a:r>
              <a:rPr lang="ro-RO" sz="1800" dirty="0" smtClean="0"/>
              <a:t>) </a:t>
            </a:r>
            <a:endParaRPr lang="en-US" sz="1800" dirty="0" smtClean="0"/>
          </a:p>
        </p:txBody>
      </p:sp>
      <p:pic>
        <p:nvPicPr>
          <p:cNvPr id="1026" name="Picture 2" descr="C:\Users\RNITA~1.STF\AppData\Local\Temp\Rar$DI00.917\sigla efactur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3606" y="4833828"/>
            <a:ext cx="2083494" cy="77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2838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Fenomenul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-</a:t>
            </a: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B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usiness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435475"/>
            <a:ext cx="9144000" cy="431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o-RO" b="1" smtClean="0">
                <a:solidFill>
                  <a:schemeClr val="tx2"/>
                </a:solidFill>
              </a:rPr>
              <a:t>Automatizarea/Optimizarea proceselor duce la scăderea costurilor.</a:t>
            </a:r>
            <a:endParaRPr lang="en-US" b="1" smtClean="0">
              <a:solidFill>
                <a:schemeClr val="tx2"/>
              </a:solidFill>
            </a:endParaRPr>
          </a:p>
        </p:txBody>
      </p:sp>
      <p:sp>
        <p:nvSpPr>
          <p:cNvPr id="431109" name="AutoShape 5"/>
          <p:cNvSpPr>
            <a:spLocks noChangeArrowheads="1"/>
          </p:cNvSpPr>
          <p:nvPr/>
        </p:nvSpPr>
        <p:spPr bwMode="auto">
          <a:xfrm>
            <a:off x="1309688" y="4735513"/>
            <a:ext cx="2070100" cy="1765300"/>
          </a:xfrm>
          <a:prstGeom prst="flowChartExtract">
            <a:avLst/>
          </a:prstGeom>
          <a:solidFill>
            <a:srgbClr val="698E00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ro-RO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spcAft>
                <a:spcPct val="40000"/>
              </a:spcAft>
              <a:defRPr/>
            </a:pPr>
            <a:r>
              <a:rPr lang="ro-RO" sz="16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Automatizare</a:t>
            </a:r>
          </a:p>
          <a:p>
            <a:pPr algn="ctr">
              <a:spcAft>
                <a:spcPct val="40000"/>
              </a:spcAft>
              <a:defRPr/>
            </a:pPr>
            <a:r>
              <a:rPr lang="ro-RO" sz="16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Procese</a:t>
            </a:r>
            <a:endParaRPr lang="en-US" sz="16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431110" name="AutoShape 6"/>
          <p:cNvSpPr>
            <a:spLocks noChangeArrowheads="1"/>
          </p:cNvSpPr>
          <p:nvPr/>
        </p:nvSpPr>
        <p:spPr bwMode="auto">
          <a:xfrm>
            <a:off x="5172637" y="4754563"/>
            <a:ext cx="1879600" cy="1790700"/>
          </a:xfrm>
          <a:prstGeom prst="flowChartMerge">
            <a:avLst/>
          </a:prstGeom>
          <a:solidFill>
            <a:schemeClr val="hlink"/>
          </a:solidFill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r>
              <a:rPr lang="ro-RO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Reduceri</a:t>
            </a:r>
          </a:p>
          <a:p>
            <a:pPr algn="ctr">
              <a:spcAft>
                <a:spcPct val="40000"/>
              </a:spcAft>
              <a:defRPr/>
            </a:pPr>
            <a:r>
              <a:rPr lang="ro-RO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Costuri</a:t>
            </a:r>
            <a:endParaRPr lang="en-US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151" name="AutoShape 26"/>
          <p:cNvSpPr>
            <a:spLocks noChangeArrowheads="1"/>
          </p:cNvSpPr>
          <p:nvPr/>
        </p:nvSpPr>
        <p:spPr bwMode="auto">
          <a:xfrm>
            <a:off x="288925" y="3683000"/>
            <a:ext cx="8420100" cy="582613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153" name="Text Box 28"/>
          <p:cNvSpPr txBox="1">
            <a:spLocks noChangeArrowheads="1"/>
          </p:cNvSpPr>
          <p:nvPr/>
        </p:nvSpPr>
        <p:spPr bwMode="auto">
          <a:xfrm>
            <a:off x="130175" y="798513"/>
            <a:ext cx="442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0000"/>
              </a:spcAft>
            </a:pPr>
            <a:r>
              <a:rPr lang="ro-RO" sz="1800" dirty="0">
                <a:solidFill>
                  <a:schemeClr val="tx1"/>
                </a:solidFill>
                <a:latin typeface="Arial" charset="0"/>
              </a:rPr>
              <a:t>DIRECŢII CERTE: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21"/>
          <p:cNvSpPr>
            <a:spLocks noChangeArrowheads="1"/>
          </p:cNvSpPr>
          <p:nvPr/>
        </p:nvSpPr>
        <p:spPr bwMode="auto">
          <a:xfrm>
            <a:off x="276225" y="2328863"/>
            <a:ext cx="8432800" cy="696913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lvl="4"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263525" y="3055938"/>
            <a:ext cx="8445500" cy="609600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>
            <a:off x="303213" y="1905000"/>
            <a:ext cx="8405813" cy="393700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marL="87313" indent="87313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500" smtClean="0">
                <a:solidFill>
                  <a:schemeClr val="tx1"/>
                </a:solidFill>
                <a:latin typeface="Arial" charset="0"/>
              </a:rPr>
              <a:t>Factura electronic</a:t>
            </a:r>
            <a:r>
              <a:rPr lang="ro-RO" sz="1500" smtClean="0">
                <a:solidFill>
                  <a:schemeClr val="tx1"/>
                </a:solidFill>
                <a:latin typeface="Arial" charset="0"/>
              </a:rPr>
              <a:t>ă </a:t>
            </a:r>
            <a:r>
              <a:rPr lang="ro-RO" sz="1500" b="0" smtClean="0">
                <a:solidFill>
                  <a:schemeClr val="tx1"/>
                </a:solidFill>
                <a:latin typeface="Arial" charset="0"/>
              </a:rPr>
              <a:t>este parte din modelul SEPA AOS – </a:t>
            </a:r>
            <a:r>
              <a:rPr lang="ro-RO" sz="1500" smtClean="0">
                <a:solidFill>
                  <a:schemeClr val="tx1"/>
                </a:solidFill>
                <a:latin typeface="Arial" charset="0"/>
              </a:rPr>
              <a:t>SEIA</a:t>
            </a:r>
            <a:r>
              <a:rPr lang="ro-RO" sz="1500" b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en-US" sz="1500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63" name="Text Box 23"/>
          <p:cNvSpPr txBox="1">
            <a:spLocks noChangeArrowheads="1"/>
          </p:cNvSpPr>
          <p:nvPr/>
        </p:nvSpPr>
        <p:spPr bwMode="auto">
          <a:xfrm>
            <a:off x="365125" y="2343150"/>
            <a:ext cx="8461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ro-RO" sz="1500" b="0">
                <a:solidFill>
                  <a:schemeClr val="tx1"/>
                </a:solidFill>
                <a:latin typeface="Arial" charset="0"/>
              </a:rPr>
              <a:t>În ultimii ani, atât companiile cât şi persoanele fizice aleg</a:t>
            </a:r>
            <a:r>
              <a:rPr lang="ro-RO" sz="1500">
                <a:solidFill>
                  <a:schemeClr val="tx1"/>
                </a:solidFill>
                <a:latin typeface="Arial" charset="0"/>
              </a:rPr>
              <a:t> mijloace și canale de plată electronică </a:t>
            </a:r>
            <a:r>
              <a:rPr lang="ro-RO" sz="1500" b="0">
                <a:solidFill>
                  <a:schemeClr val="tx1"/>
                </a:solidFill>
                <a:latin typeface="Arial" charset="0"/>
              </a:rPr>
              <a:t>în locul celor clasice</a:t>
            </a:r>
            <a:r>
              <a:rPr lang="ro-RO" sz="1500">
                <a:solidFill>
                  <a:schemeClr val="tx1"/>
                </a:solidFill>
                <a:latin typeface="Arial" charset="0"/>
              </a:rPr>
              <a:t>.</a:t>
            </a:r>
            <a:endParaRPr lang="ro-RO" sz="1500">
              <a:latin typeface="Arial" charset="0"/>
            </a:endParaRPr>
          </a:p>
        </p:txBody>
      </p:sp>
      <p:sp>
        <p:nvSpPr>
          <p:cNvPr id="6164" name="Text Box 25"/>
          <p:cNvSpPr txBox="1">
            <a:spLocks noChangeArrowheads="1"/>
          </p:cNvSpPr>
          <p:nvPr/>
        </p:nvSpPr>
        <p:spPr bwMode="auto">
          <a:xfrm>
            <a:off x="330200" y="3090863"/>
            <a:ext cx="8170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ro-RO" sz="1500" b="0">
                <a:solidFill>
                  <a:schemeClr val="tx1"/>
                </a:solidFill>
                <a:latin typeface="Arial" charset="0"/>
              </a:rPr>
              <a:t>Dezvoltarea de </a:t>
            </a:r>
            <a:r>
              <a:rPr lang="ro-RO" sz="1500">
                <a:solidFill>
                  <a:schemeClr val="tx1"/>
                </a:solidFill>
                <a:latin typeface="Arial" charset="0"/>
              </a:rPr>
              <a:t>canale alternative </a:t>
            </a:r>
            <a:r>
              <a:rPr lang="ro-RO" sz="1500" b="0">
                <a:solidFill>
                  <a:schemeClr val="tx1"/>
                </a:solidFill>
                <a:latin typeface="Arial" charset="0"/>
              </a:rPr>
              <a:t>pentru livrarea serviciilor bancare (internet banking, mobile banking, etc.).</a:t>
            </a:r>
            <a:endParaRPr lang="ro-RO" sz="1500">
              <a:latin typeface="Arial" charset="0"/>
            </a:endParaRPr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376238" y="3713163"/>
            <a:ext cx="835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46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40000"/>
              </a:spcAft>
              <a:buClr>
                <a:schemeClr val="tx2"/>
              </a:buClr>
              <a:buFont typeface="Wingdings" pitchFamily="2" charset="2"/>
              <a:buNone/>
            </a:pPr>
            <a:r>
              <a:rPr lang="ro-RO" sz="1500">
                <a:solidFill>
                  <a:schemeClr val="tx1"/>
                </a:solidFill>
                <a:latin typeface="Arial" charset="0"/>
              </a:rPr>
              <a:t>Optimizarea proceselor interne și f</a:t>
            </a:r>
            <a:r>
              <a:rPr lang="en-US" sz="1500">
                <a:solidFill>
                  <a:schemeClr val="tx1"/>
                </a:solidFill>
                <a:latin typeface="Arial" charset="0"/>
              </a:rPr>
              <a:t>acturarea electronic</a:t>
            </a:r>
            <a:r>
              <a:rPr lang="ro-RO" sz="1500">
                <a:solidFill>
                  <a:schemeClr val="tx1"/>
                </a:solidFill>
                <a:latin typeface="Arial" charset="0"/>
              </a:rPr>
              <a:t>ă</a:t>
            </a:r>
            <a:r>
              <a:rPr lang="ro-RO" sz="1500" b="0">
                <a:solidFill>
                  <a:schemeClr val="tx1"/>
                </a:solidFill>
                <a:latin typeface="Arial" charset="0"/>
              </a:rPr>
              <a:t> vin în completarea instrumentelor deja utilizate în relaţiile de afaceri.</a:t>
            </a:r>
            <a:endParaRPr lang="en-US" sz="1500">
              <a:latin typeface="Arial" charset="0"/>
            </a:endParaRPr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73050" y="1157288"/>
            <a:ext cx="8432800" cy="714375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>
              <a:spcAft>
                <a:spcPct val="40000"/>
              </a:spcAft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331788" y="1123950"/>
            <a:ext cx="8345488" cy="77787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marL="174625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40000"/>
              </a:spcAft>
              <a:defRPr/>
            </a:pPr>
            <a:r>
              <a:rPr lang="ro-RO" sz="1500" smtClean="0">
                <a:solidFill>
                  <a:schemeClr val="tx1"/>
                </a:solidFill>
                <a:latin typeface="Arial" charset="0"/>
              </a:rPr>
              <a:t>Uniunea Europeană </a:t>
            </a:r>
            <a:r>
              <a:rPr lang="ro-RO" sz="1500" b="0" smtClean="0">
                <a:solidFill>
                  <a:schemeClr val="tx1"/>
                </a:solidFill>
                <a:latin typeface="Arial" charset="0"/>
              </a:rPr>
              <a:t>urmăreşte impunerea facturării electronice, ca modalitate dominantă de emitere a facturilor – în orizontul 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</a:rPr>
              <a:t>de timp </a:t>
            </a:r>
            <a:r>
              <a:rPr lang="ro-RO" sz="1500" b="0" smtClean="0">
                <a:solidFill>
                  <a:schemeClr val="tx1"/>
                </a:solidFill>
                <a:latin typeface="Arial" charset="0"/>
              </a:rPr>
              <a:t>2012-2015</a:t>
            </a:r>
            <a:r>
              <a:rPr lang="en-US" sz="1500" b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en-US" sz="1500" b="0" i="1" smtClean="0">
                <a:solidFill>
                  <a:schemeClr val="tx1"/>
                </a:solidFill>
                <a:latin typeface="Arial" charset="0"/>
              </a:rPr>
              <a:t>Raportul Grupului Expert e-Invoicing al Comisiei Europene, ian. 2009).</a:t>
            </a:r>
          </a:p>
        </p:txBody>
      </p:sp>
      <p:grpSp>
        <p:nvGrpSpPr>
          <p:cNvPr id="6172" name="Group 6"/>
          <p:cNvGrpSpPr>
            <a:grpSpLocks noChangeAspect="1"/>
          </p:cNvGrpSpPr>
          <p:nvPr/>
        </p:nvGrpSpPr>
        <p:grpSpPr bwMode="auto">
          <a:xfrm>
            <a:off x="7154704" y="80157"/>
            <a:ext cx="1891925" cy="317025"/>
            <a:chOff x="0" y="0"/>
            <a:chExt cx="3050" cy="560"/>
          </a:xfrm>
        </p:grpSpPr>
        <p:sp>
          <p:nvSpPr>
            <p:cNvPr id="6173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Aft>
                  <a:spcPct val="40000"/>
                </a:spcAft>
              </a:pPr>
              <a:endParaRPr lang="ro-RO"/>
            </a:p>
          </p:txBody>
        </p:sp>
        <p:sp>
          <p:nvSpPr>
            <p:cNvPr id="6174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0175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1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1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Economia de cost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la 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emitent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5275" y="874206"/>
          <a:ext cx="8524875" cy="5235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36915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0013" y="323810"/>
            <a:ext cx="8520112" cy="647700"/>
          </a:xfrm>
        </p:spPr>
        <p:txBody>
          <a:bodyPr/>
          <a:lstStyle/>
          <a:p>
            <a:r>
              <a:rPr lang="ro-RO" dirty="0" smtClean="0">
                <a:solidFill>
                  <a:srgbClr val="C00000"/>
                </a:solidFill>
              </a:rPr>
              <a:t>Factura clasică vs. Factura electronică</a:t>
            </a:r>
            <a:endParaRPr lang="en-US" dirty="0" smtClean="0">
              <a:solidFill>
                <a:srgbClr val="C00000"/>
              </a:solidFill>
            </a:endParaRP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6838" y="3657600"/>
            <a:ext cx="5299075" cy="2601913"/>
            <a:chOff x="96341" y="3657599"/>
            <a:chExt cx="5299624" cy="2602523"/>
          </a:xfrm>
        </p:grpSpPr>
        <p:sp>
          <p:nvSpPr>
            <p:cNvPr id="54" name="Right Arrow 53"/>
            <p:cNvSpPr/>
            <p:nvPr/>
          </p:nvSpPr>
          <p:spPr>
            <a:xfrm>
              <a:off x="451978" y="3657599"/>
              <a:ext cx="4943987" cy="260252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0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Freeform 54"/>
            <p:cNvSpPr/>
            <p:nvPr/>
          </p:nvSpPr>
          <p:spPr>
            <a:xfrm>
              <a:off x="96341" y="4438832"/>
              <a:ext cx="1290771" cy="1040057"/>
            </a:xfrm>
            <a:custGeom>
              <a:avLst/>
              <a:gdLst>
                <a:gd name="connsiteX0" fmla="*/ 0 w 1290207"/>
                <a:gd name="connsiteY0" fmla="*/ 173505 h 1041009"/>
                <a:gd name="connsiteX1" fmla="*/ 50819 w 1290207"/>
                <a:gd name="connsiteY1" fmla="*/ 50818 h 1041009"/>
                <a:gd name="connsiteX2" fmla="*/ 173506 w 1290207"/>
                <a:gd name="connsiteY2" fmla="*/ 0 h 1041009"/>
                <a:gd name="connsiteX3" fmla="*/ 1116702 w 1290207"/>
                <a:gd name="connsiteY3" fmla="*/ 0 h 1041009"/>
                <a:gd name="connsiteX4" fmla="*/ 1239389 w 1290207"/>
                <a:gd name="connsiteY4" fmla="*/ 50819 h 1041009"/>
                <a:gd name="connsiteX5" fmla="*/ 1290207 w 1290207"/>
                <a:gd name="connsiteY5" fmla="*/ 173506 h 1041009"/>
                <a:gd name="connsiteX6" fmla="*/ 1290207 w 1290207"/>
                <a:gd name="connsiteY6" fmla="*/ 867504 h 1041009"/>
                <a:gd name="connsiteX7" fmla="*/ 1239389 w 1290207"/>
                <a:gd name="connsiteY7" fmla="*/ 990191 h 1041009"/>
                <a:gd name="connsiteX8" fmla="*/ 1116702 w 1290207"/>
                <a:gd name="connsiteY8" fmla="*/ 1041009 h 1041009"/>
                <a:gd name="connsiteX9" fmla="*/ 173505 w 1290207"/>
                <a:gd name="connsiteY9" fmla="*/ 1041009 h 1041009"/>
                <a:gd name="connsiteX10" fmla="*/ 50818 w 1290207"/>
                <a:gd name="connsiteY10" fmla="*/ 990190 h 1041009"/>
                <a:gd name="connsiteX11" fmla="*/ 0 w 1290207"/>
                <a:gd name="connsiteY11" fmla="*/ 867503 h 1041009"/>
                <a:gd name="connsiteX12" fmla="*/ 0 w 1290207"/>
                <a:gd name="connsiteY12" fmla="*/ 173505 h 104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0207" h="1041009">
                  <a:moveTo>
                    <a:pt x="0" y="173505"/>
                  </a:moveTo>
                  <a:cubicBezTo>
                    <a:pt x="0" y="127489"/>
                    <a:pt x="18280" y="83357"/>
                    <a:pt x="50819" y="50818"/>
                  </a:cubicBezTo>
                  <a:cubicBezTo>
                    <a:pt x="83358" y="18280"/>
                    <a:pt x="127489" y="0"/>
                    <a:pt x="173506" y="0"/>
                  </a:cubicBezTo>
                  <a:lnTo>
                    <a:pt x="1116702" y="0"/>
                  </a:lnTo>
                  <a:cubicBezTo>
                    <a:pt x="1162718" y="0"/>
                    <a:pt x="1206850" y="18280"/>
                    <a:pt x="1239389" y="50819"/>
                  </a:cubicBezTo>
                  <a:cubicBezTo>
                    <a:pt x="1271927" y="83358"/>
                    <a:pt x="1290207" y="127489"/>
                    <a:pt x="1290207" y="173506"/>
                  </a:cubicBezTo>
                  <a:lnTo>
                    <a:pt x="1290207" y="867504"/>
                  </a:lnTo>
                  <a:cubicBezTo>
                    <a:pt x="1290207" y="913520"/>
                    <a:pt x="1271927" y="957652"/>
                    <a:pt x="1239389" y="990191"/>
                  </a:cubicBezTo>
                  <a:cubicBezTo>
                    <a:pt x="1206850" y="1022730"/>
                    <a:pt x="1162719" y="1041009"/>
                    <a:pt x="1116702" y="1041009"/>
                  </a:cubicBezTo>
                  <a:lnTo>
                    <a:pt x="173505" y="1041009"/>
                  </a:lnTo>
                  <a:cubicBezTo>
                    <a:pt x="127489" y="1041009"/>
                    <a:pt x="83357" y="1022729"/>
                    <a:pt x="50818" y="990190"/>
                  </a:cubicBezTo>
                  <a:cubicBezTo>
                    <a:pt x="18280" y="957651"/>
                    <a:pt x="0" y="913520"/>
                    <a:pt x="0" y="867503"/>
                  </a:cubicBezTo>
                  <a:lnTo>
                    <a:pt x="0" y="173505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9398" tIns="119398" rIns="119398" bIns="11939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/>
                <a:t>Sistem de producție</a:t>
              </a:r>
              <a:endParaRPr lang="en-US" sz="1800" b="0" dirty="0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1428391" y="4438832"/>
              <a:ext cx="1200274" cy="1040057"/>
            </a:xfrm>
            <a:custGeom>
              <a:avLst/>
              <a:gdLst>
                <a:gd name="connsiteX0" fmla="*/ 0 w 1200382"/>
                <a:gd name="connsiteY0" fmla="*/ 173505 h 1041009"/>
                <a:gd name="connsiteX1" fmla="*/ 50819 w 1200382"/>
                <a:gd name="connsiteY1" fmla="*/ 50818 h 1041009"/>
                <a:gd name="connsiteX2" fmla="*/ 173506 w 1200382"/>
                <a:gd name="connsiteY2" fmla="*/ 0 h 1041009"/>
                <a:gd name="connsiteX3" fmla="*/ 1026877 w 1200382"/>
                <a:gd name="connsiteY3" fmla="*/ 0 h 1041009"/>
                <a:gd name="connsiteX4" fmla="*/ 1149564 w 1200382"/>
                <a:gd name="connsiteY4" fmla="*/ 50819 h 1041009"/>
                <a:gd name="connsiteX5" fmla="*/ 1200382 w 1200382"/>
                <a:gd name="connsiteY5" fmla="*/ 173506 h 1041009"/>
                <a:gd name="connsiteX6" fmla="*/ 1200382 w 1200382"/>
                <a:gd name="connsiteY6" fmla="*/ 867504 h 1041009"/>
                <a:gd name="connsiteX7" fmla="*/ 1149564 w 1200382"/>
                <a:gd name="connsiteY7" fmla="*/ 990191 h 1041009"/>
                <a:gd name="connsiteX8" fmla="*/ 1026877 w 1200382"/>
                <a:gd name="connsiteY8" fmla="*/ 1041009 h 1041009"/>
                <a:gd name="connsiteX9" fmla="*/ 173505 w 1200382"/>
                <a:gd name="connsiteY9" fmla="*/ 1041009 h 1041009"/>
                <a:gd name="connsiteX10" fmla="*/ 50818 w 1200382"/>
                <a:gd name="connsiteY10" fmla="*/ 990190 h 1041009"/>
                <a:gd name="connsiteX11" fmla="*/ 0 w 1200382"/>
                <a:gd name="connsiteY11" fmla="*/ 867503 h 1041009"/>
                <a:gd name="connsiteX12" fmla="*/ 0 w 1200382"/>
                <a:gd name="connsiteY12" fmla="*/ 173505 h 104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382" h="1041009">
                  <a:moveTo>
                    <a:pt x="0" y="173505"/>
                  </a:moveTo>
                  <a:cubicBezTo>
                    <a:pt x="0" y="127489"/>
                    <a:pt x="18280" y="83357"/>
                    <a:pt x="50819" y="50818"/>
                  </a:cubicBezTo>
                  <a:cubicBezTo>
                    <a:pt x="83358" y="18280"/>
                    <a:pt x="127489" y="0"/>
                    <a:pt x="173506" y="0"/>
                  </a:cubicBezTo>
                  <a:lnTo>
                    <a:pt x="1026877" y="0"/>
                  </a:lnTo>
                  <a:cubicBezTo>
                    <a:pt x="1072893" y="0"/>
                    <a:pt x="1117025" y="18280"/>
                    <a:pt x="1149564" y="50819"/>
                  </a:cubicBezTo>
                  <a:cubicBezTo>
                    <a:pt x="1182102" y="83358"/>
                    <a:pt x="1200382" y="127489"/>
                    <a:pt x="1200382" y="173506"/>
                  </a:cubicBezTo>
                  <a:lnTo>
                    <a:pt x="1200382" y="867504"/>
                  </a:lnTo>
                  <a:cubicBezTo>
                    <a:pt x="1200382" y="913520"/>
                    <a:pt x="1182102" y="957652"/>
                    <a:pt x="1149564" y="990191"/>
                  </a:cubicBezTo>
                  <a:cubicBezTo>
                    <a:pt x="1117025" y="1022730"/>
                    <a:pt x="1072894" y="1041009"/>
                    <a:pt x="1026877" y="1041009"/>
                  </a:cubicBezTo>
                  <a:lnTo>
                    <a:pt x="173505" y="1041009"/>
                  </a:lnTo>
                  <a:cubicBezTo>
                    <a:pt x="127489" y="1041009"/>
                    <a:pt x="83357" y="1022729"/>
                    <a:pt x="50818" y="990190"/>
                  </a:cubicBezTo>
                  <a:cubicBezTo>
                    <a:pt x="18280" y="957651"/>
                    <a:pt x="0" y="913520"/>
                    <a:pt x="0" y="867503"/>
                  </a:cubicBezTo>
                  <a:lnTo>
                    <a:pt x="0" y="173505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9398" tIns="119398" rIns="119398" bIns="119398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/>
                <a:t>ERP</a:t>
              </a:r>
              <a:endParaRPr lang="en-US" sz="1800" b="0" dirty="0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671533" y="4438832"/>
              <a:ext cx="1266956" cy="1040057"/>
            </a:xfrm>
            <a:custGeom>
              <a:avLst/>
              <a:gdLst>
                <a:gd name="connsiteX0" fmla="*/ 0 w 1266918"/>
                <a:gd name="connsiteY0" fmla="*/ 173505 h 1041009"/>
                <a:gd name="connsiteX1" fmla="*/ 50819 w 1266918"/>
                <a:gd name="connsiteY1" fmla="*/ 50818 h 1041009"/>
                <a:gd name="connsiteX2" fmla="*/ 173506 w 1266918"/>
                <a:gd name="connsiteY2" fmla="*/ 0 h 1041009"/>
                <a:gd name="connsiteX3" fmla="*/ 1093413 w 1266918"/>
                <a:gd name="connsiteY3" fmla="*/ 0 h 1041009"/>
                <a:gd name="connsiteX4" fmla="*/ 1216100 w 1266918"/>
                <a:gd name="connsiteY4" fmla="*/ 50819 h 1041009"/>
                <a:gd name="connsiteX5" fmla="*/ 1266918 w 1266918"/>
                <a:gd name="connsiteY5" fmla="*/ 173506 h 1041009"/>
                <a:gd name="connsiteX6" fmla="*/ 1266918 w 1266918"/>
                <a:gd name="connsiteY6" fmla="*/ 867504 h 1041009"/>
                <a:gd name="connsiteX7" fmla="*/ 1216100 w 1266918"/>
                <a:gd name="connsiteY7" fmla="*/ 990191 h 1041009"/>
                <a:gd name="connsiteX8" fmla="*/ 1093413 w 1266918"/>
                <a:gd name="connsiteY8" fmla="*/ 1041009 h 1041009"/>
                <a:gd name="connsiteX9" fmla="*/ 173505 w 1266918"/>
                <a:gd name="connsiteY9" fmla="*/ 1041009 h 1041009"/>
                <a:gd name="connsiteX10" fmla="*/ 50818 w 1266918"/>
                <a:gd name="connsiteY10" fmla="*/ 990190 h 1041009"/>
                <a:gd name="connsiteX11" fmla="*/ 0 w 1266918"/>
                <a:gd name="connsiteY11" fmla="*/ 867503 h 1041009"/>
                <a:gd name="connsiteX12" fmla="*/ 0 w 1266918"/>
                <a:gd name="connsiteY12" fmla="*/ 173505 h 104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6918" h="1041009">
                  <a:moveTo>
                    <a:pt x="0" y="173505"/>
                  </a:moveTo>
                  <a:cubicBezTo>
                    <a:pt x="0" y="127489"/>
                    <a:pt x="18280" y="83357"/>
                    <a:pt x="50819" y="50818"/>
                  </a:cubicBezTo>
                  <a:cubicBezTo>
                    <a:pt x="83358" y="18280"/>
                    <a:pt x="127489" y="0"/>
                    <a:pt x="173506" y="0"/>
                  </a:cubicBezTo>
                  <a:lnTo>
                    <a:pt x="1093413" y="0"/>
                  </a:lnTo>
                  <a:cubicBezTo>
                    <a:pt x="1139429" y="0"/>
                    <a:pt x="1183561" y="18280"/>
                    <a:pt x="1216100" y="50819"/>
                  </a:cubicBezTo>
                  <a:cubicBezTo>
                    <a:pt x="1248638" y="83358"/>
                    <a:pt x="1266918" y="127489"/>
                    <a:pt x="1266918" y="173506"/>
                  </a:cubicBezTo>
                  <a:lnTo>
                    <a:pt x="1266918" y="867504"/>
                  </a:lnTo>
                  <a:cubicBezTo>
                    <a:pt x="1266918" y="913520"/>
                    <a:pt x="1248638" y="957652"/>
                    <a:pt x="1216100" y="990191"/>
                  </a:cubicBezTo>
                  <a:cubicBezTo>
                    <a:pt x="1183561" y="1022730"/>
                    <a:pt x="1139430" y="1041009"/>
                    <a:pt x="1093413" y="1041009"/>
                  </a:cubicBezTo>
                  <a:lnTo>
                    <a:pt x="173505" y="1041009"/>
                  </a:lnTo>
                  <a:cubicBezTo>
                    <a:pt x="127489" y="1041009"/>
                    <a:pt x="83357" y="1022729"/>
                    <a:pt x="50818" y="990190"/>
                  </a:cubicBezTo>
                  <a:cubicBezTo>
                    <a:pt x="18280" y="957651"/>
                    <a:pt x="0" y="913520"/>
                    <a:pt x="0" y="867503"/>
                  </a:cubicBezTo>
                  <a:lnTo>
                    <a:pt x="0" y="173505"/>
                  </a:lnTo>
                  <a:close/>
                </a:path>
              </a:pathLst>
            </a:custGeom>
            <a:solidFill>
              <a:srgbClr val="C00000"/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1778" tIns="111778" rIns="111778" bIns="11177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650" dirty="0">
                  <a:solidFill>
                    <a:schemeClr val="bg1"/>
                  </a:solidFill>
                </a:rPr>
                <a:t>e-Factur@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990881" y="4438832"/>
              <a:ext cx="1209800" cy="1040057"/>
            </a:xfrm>
            <a:custGeom>
              <a:avLst/>
              <a:gdLst>
                <a:gd name="connsiteX0" fmla="*/ 0 w 1209672"/>
                <a:gd name="connsiteY0" fmla="*/ 173505 h 1041009"/>
                <a:gd name="connsiteX1" fmla="*/ 50819 w 1209672"/>
                <a:gd name="connsiteY1" fmla="*/ 50818 h 1041009"/>
                <a:gd name="connsiteX2" fmla="*/ 173506 w 1209672"/>
                <a:gd name="connsiteY2" fmla="*/ 0 h 1041009"/>
                <a:gd name="connsiteX3" fmla="*/ 1036167 w 1209672"/>
                <a:gd name="connsiteY3" fmla="*/ 0 h 1041009"/>
                <a:gd name="connsiteX4" fmla="*/ 1158854 w 1209672"/>
                <a:gd name="connsiteY4" fmla="*/ 50819 h 1041009"/>
                <a:gd name="connsiteX5" fmla="*/ 1209672 w 1209672"/>
                <a:gd name="connsiteY5" fmla="*/ 173506 h 1041009"/>
                <a:gd name="connsiteX6" fmla="*/ 1209672 w 1209672"/>
                <a:gd name="connsiteY6" fmla="*/ 867504 h 1041009"/>
                <a:gd name="connsiteX7" fmla="*/ 1158854 w 1209672"/>
                <a:gd name="connsiteY7" fmla="*/ 990191 h 1041009"/>
                <a:gd name="connsiteX8" fmla="*/ 1036167 w 1209672"/>
                <a:gd name="connsiteY8" fmla="*/ 1041009 h 1041009"/>
                <a:gd name="connsiteX9" fmla="*/ 173505 w 1209672"/>
                <a:gd name="connsiteY9" fmla="*/ 1041009 h 1041009"/>
                <a:gd name="connsiteX10" fmla="*/ 50818 w 1209672"/>
                <a:gd name="connsiteY10" fmla="*/ 990190 h 1041009"/>
                <a:gd name="connsiteX11" fmla="*/ 0 w 1209672"/>
                <a:gd name="connsiteY11" fmla="*/ 867503 h 1041009"/>
                <a:gd name="connsiteX12" fmla="*/ 0 w 1209672"/>
                <a:gd name="connsiteY12" fmla="*/ 173505 h 104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9672" h="1041009">
                  <a:moveTo>
                    <a:pt x="0" y="173505"/>
                  </a:moveTo>
                  <a:cubicBezTo>
                    <a:pt x="0" y="127489"/>
                    <a:pt x="18280" y="83357"/>
                    <a:pt x="50819" y="50818"/>
                  </a:cubicBezTo>
                  <a:cubicBezTo>
                    <a:pt x="83358" y="18280"/>
                    <a:pt x="127489" y="0"/>
                    <a:pt x="173506" y="0"/>
                  </a:cubicBezTo>
                  <a:lnTo>
                    <a:pt x="1036167" y="0"/>
                  </a:lnTo>
                  <a:cubicBezTo>
                    <a:pt x="1082183" y="0"/>
                    <a:pt x="1126315" y="18280"/>
                    <a:pt x="1158854" y="50819"/>
                  </a:cubicBezTo>
                  <a:cubicBezTo>
                    <a:pt x="1191392" y="83358"/>
                    <a:pt x="1209672" y="127489"/>
                    <a:pt x="1209672" y="173506"/>
                  </a:cubicBezTo>
                  <a:lnTo>
                    <a:pt x="1209672" y="867504"/>
                  </a:lnTo>
                  <a:cubicBezTo>
                    <a:pt x="1209672" y="913520"/>
                    <a:pt x="1191392" y="957652"/>
                    <a:pt x="1158854" y="990191"/>
                  </a:cubicBezTo>
                  <a:cubicBezTo>
                    <a:pt x="1126315" y="1022730"/>
                    <a:pt x="1082184" y="1041009"/>
                    <a:pt x="1036167" y="1041009"/>
                  </a:cubicBezTo>
                  <a:lnTo>
                    <a:pt x="173505" y="1041009"/>
                  </a:lnTo>
                  <a:cubicBezTo>
                    <a:pt x="127489" y="1041009"/>
                    <a:pt x="83357" y="1022729"/>
                    <a:pt x="50818" y="990190"/>
                  </a:cubicBezTo>
                  <a:cubicBezTo>
                    <a:pt x="18280" y="957651"/>
                    <a:pt x="0" y="913520"/>
                    <a:pt x="0" y="867503"/>
                  </a:cubicBezTo>
                  <a:lnTo>
                    <a:pt x="0" y="173505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1778" tIns="111778" rIns="111778" bIns="111778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b="0" dirty="0">
                  <a:solidFill>
                    <a:srgbClr val="002060"/>
                  </a:solidFill>
                </a:rPr>
                <a:t>Încasare</a:t>
              </a:r>
              <a:endParaRPr lang="en-US" b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00013" y="561975"/>
            <a:ext cx="9043987" cy="2682875"/>
            <a:chOff x="100486" y="562708"/>
            <a:chExt cx="9043514" cy="2682910"/>
          </a:xfrm>
        </p:grpSpPr>
        <p:grpSp>
          <p:nvGrpSpPr>
            <p:cNvPr id="8259" name="Group 11"/>
            <p:cNvGrpSpPr>
              <a:grpSpLocks/>
            </p:cNvGrpSpPr>
            <p:nvPr/>
          </p:nvGrpSpPr>
          <p:grpSpPr bwMode="auto">
            <a:xfrm>
              <a:off x="100486" y="562708"/>
              <a:ext cx="9043514" cy="2682910"/>
              <a:chOff x="206133" y="622989"/>
              <a:chExt cx="8554677" cy="2682910"/>
            </a:xfrm>
          </p:grpSpPr>
          <p:sp>
            <p:nvSpPr>
              <p:cNvPr id="13" name="Right Arrow 12"/>
              <p:cNvSpPr/>
              <p:nvPr/>
            </p:nvSpPr>
            <p:spPr>
              <a:xfrm>
                <a:off x="491439" y="622989"/>
                <a:ext cx="8269371" cy="2682910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0">
                <a:schemeClr val="dk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206133" y="1416749"/>
                <a:ext cx="1195282" cy="1043002"/>
              </a:xfrm>
              <a:custGeom>
                <a:avLst/>
                <a:gdLst>
                  <a:gd name="connsiteX0" fmla="*/ 0 w 1359334"/>
                  <a:gd name="connsiteY0" fmla="*/ 163328 h 979951"/>
                  <a:gd name="connsiteX1" fmla="*/ 47838 w 1359334"/>
                  <a:gd name="connsiteY1" fmla="*/ 47838 h 979951"/>
                  <a:gd name="connsiteX2" fmla="*/ 163328 w 1359334"/>
                  <a:gd name="connsiteY2" fmla="*/ 1 h 979951"/>
                  <a:gd name="connsiteX3" fmla="*/ 1196006 w 1359334"/>
                  <a:gd name="connsiteY3" fmla="*/ 0 h 979951"/>
                  <a:gd name="connsiteX4" fmla="*/ 1311496 w 1359334"/>
                  <a:gd name="connsiteY4" fmla="*/ 47838 h 979951"/>
                  <a:gd name="connsiteX5" fmla="*/ 1359333 w 1359334"/>
                  <a:gd name="connsiteY5" fmla="*/ 163328 h 979951"/>
                  <a:gd name="connsiteX6" fmla="*/ 1359334 w 1359334"/>
                  <a:gd name="connsiteY6" fmla="*/ 816623 h 979951"/>
                  <a:gd name="connsiteX7" fmla="*/ 1311496 w 1359334"/>
                  <a:gd name="connsiteY7" fmla="*/ 932113 h 979951"/>
                  <a:gd name="connsiteX8" fmla="*/ 1196006 w 1359334"/>
                  <a:gd name="connsiteY8" fmla="*/ 979951 h 979951"/>
                  <a:gd name="connsiteX9" fmla="*/ 163328 w 1359334"/>
                  <a:gd name="connsiteY9" fmla="*/ 979951 h 979951"/>
                  <a:gd name="connsiteX10" fmla="*/ 47838 w 1359334"/>
                  <a:gd name="connsiteY10" fmla="*/ 932113 h 979951"/>
                  <a:gd name="connsiteX11" fmla="*/ 0 w 1359334"/>
                  <a:gd name="connsiteY11" fmla="*/ 816623 h 979951"/>
                  <a:gd name="connsiteX12" fmla="*/ 0 w 1359334"/>
                  <a:gd name="connsiteY12" fmla="*/ 163328 h 979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9334" h="979951">
                    <a:moveTo>
                      <a:pt x="0" y="163328"/>
                    </a:moveTo>
                    <a:cubicBezTo>
                      <a:pt x="0" y="120011"/>
                      <a:pt x="17208" y="78468"/>
                      <a:pt x="47838" y="47838"/>
                    </a:cubicBezTo>
                    <a:cubicBezTo>
                      <a:pt x="78468" y="17208"/>
                      <a:pt x="120011" y="0"/>
                      <a:pt x="163328" y="1"/>
                    </a:cubicBezTo>
                    <a:lnTo>
                      <a:pt x="1196006" y="0"/>
                    </a:lnTo>
                    <a:cubicBezTo>
                      <a:pt x="1239323" y="0"/>
                      <a:pt x="1280866" y="17208"/>
                      <a:pt x="1311496" y="47838"/>
                    </a:cubicBezTo>
                    <a:cubicBezTo>
                      <a:pt x="1342126" y="78468"/>
                      <a:pt x="1359334" y="120011"/>
                      <a:pt x="1359333" y="163328"/>
                    </a:cubicBezTo>
                    <a:cubicBezTo>
                      <a:pt x="1359333" y="381093"/>
                      <a:pt x="1359334" y="598858"/>
                      <a:pt x="1359334" y="816623"/>
                    </a:cubicBezTo>
                    <a:cubicBezTo>
                      <a:pt x="1359334" y="859940"/>
                      <a:pt x="1342126" y="901483"/>
                      <a:pt x="1311496" y="932113"/>
                    </a:cubicBezTo>
                    <a:cubicBezTo>
                      <a:pt x="1280866" y="962743"/>
                      <a:pt x="1239323" y="979951"/>
                      <a:pt x="1196006" y="979951"/>
                    </a:cubicBezTo>
                    <a:lnTo>
                      <a:pt x="163328" y="979951"/>
                    </a:lnTo>
                    <a:cubicBezTo>
                      <a:pt x="120011" y="979951"/>
                      <a:pt x="78468" y="962743"/>
                      <a:pt x="47838" y="932113"/>
                    </a:cubicBezTo>
                    <a:cubicBezTo>
                      <a:pt x="17208" y="901483"/>
                      <a:pt x="0" y="859940"/>
                      <a:pt x="0" y="816623"/>
                    </a:cubicBezTo>
                    <a:lnTo>
                      <a:pt x="0" y="163328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0227" tIns="120227" rIns="120227" bIns="120227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800" b="0" dirty="0" err="1"/>
                  <a:t>Sistem</a:t>
                </a:r>
                <a:r>
                  <a:rPr lang="en-US" sz="1800" b="0" dirty="0"/>
                  <a:t> de </a:t>
                </a:r>
                <a:r>
                  <a:rPr lang="en-US" sz="1800" b="0" dirty="0" err="1"/>
                  <a:t>produc</a:t>
                </a:r>
                <a:r>
                  <a:rPr lang="ro-RO" sz="1800" b="0" dirty="0"/>
                  <a:t>ție</a:t>
                </a:r>
                <a:endParaRPr lang="en-US" sz="1800" b="0" dirty="0"/>
              </a:p>
            </p:txBody>
          </p:sp>
        </p:grpSp>
        <p:sp>
          <p:nvSpPr>
            <p:cNvPr id="37" name="Freeform 36"/>
            <p:cNvSpPr/>
            <p:nvPr/>
          </p:nvSpPr>
          <p:spPr>
            <a:xfrm>
              <a:off x="3942035" y="1378694"/>
              <a:ext cx="1244535" cy="1043002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rgbClr val="007CE2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/>
                <a:t>Împlicuire</a:t>
              </a:r>
              <a:endParaRPr lang="en-US" sz="1800" b="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657814" y="1369169"/>
              <a:ext cx="1244535" cy="1044589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rgbClr val="0065B8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>
                  <a:solidFill>
                    <a:srgbClr val="FFFFFF"/>
                  </a:solidFill>
                </a:rPr>
                <a:t>Tipărire</a:t>
              </a:r>
              <a:endParaRPr lang="en-US" sz="1800" b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73594" y="1361231"/>
              <a:ext cx="1244535" cy="1044589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rgbClr val="005092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/>
                <a:t>ERP</a:t>
              </a:r>
              <a:endParaRPr lang="en-US" sz="1800" b="0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08888" y="1373932"/>
              <a:ext cx="1244535" cy="1043001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>
                  <a:solidFill>
                    <a:schemeClr val="bg2">
                      <a:lumMod val="50000"/>
                    </a:schemeClr>
                  </a:solidFill>
                </a:rPr>
                <a:t>Arhivare</a:t>
              </a:r>
            </a:p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dirty="0">
                  <a:solidFill>
                    <a:srgbClr val="C00000"/>
                  </a:solidFill>
                </a:rPr>
                <a:t>10 ani</a:t>
              </a:r>
              <a:endParaRPr lang="en-US" sz="1800" dirty="0">
                <a:solidFill>
                  <a:srgbClr val="C0000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5224668" y="1375519"/>
              <a:ext cx="1244535" cy="1043002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700" b="0" dirty="0">
                  <a:solidFill>
                    <a:schemeClr val="bg2">
                      <a:lumMod val="50000"/>
                    </a:schemeClr>
                  </a:solidFill>
                </a:rPr>
                <a:t>Expediere</a:t>
              </a:r>
              <a:endParaRPr lang="en-US" sz="17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7799458" y="1365993"/>
              <a:ext cx="1244535" cy="1044589"/>
            </a:xfrm>
            <a:custGeom>
              <a:avLst/>
              <a:gdLst>
                <a:gd name="connsiteX0" fmla="*/ 0 w 1359334"/>
                <a:gd name="connsiteY0" fmla="*/ 163328 h 979951"/>
                <a:gd name="connsiteX1" fmla="*/ 47838 w 1359334"/>
                <a:gd name="connsiteY1" fmla="*/ 47838 h 979951"/>
                <a:gd name="connsiteX2" fmla="*/ 163328 w 1359334"/>
                <a:gd name="connsiteY2" fmla="*/ 1 h 979951"/>
                <a:gd name="connsiteX3" fmla="*/ 1196006 w 1359334"/>
                <a:gd name="connsiteY3" fmla="*/ 0 h 979951"/>
                <a:gd name="connsiteX4" fmla="*/ 1311496 w 1359334"/>
                <a:gd name="connsiteY4" fmla="*/ 47838 h 979951"/>
                <a:gd name="connsiteX5" fmla="*/ 1359333 w 1359334"/>
                <a:gd name="connsiteY5" fmla="*/ 163328 h 979951"/>
                <a:gd name="connsiteX6" fmla="*/ 1359334 w 1359334"/>
                <a:gd name="connsiteY6" fmla="*/ 816623 h 979951"/>
                <a:gd name="connsiteX7" fmla="*/ 1311496 w 1359334"/>
                <a:gd name="connsiteY7" fmla="*/ 932113 h 979951"/>
                <a:gd name="connsiteX8" fmla="*/ 1196006 w 1359334"/>
                <a:gd name="connsiteY8" fmla="*/ 979951 h 979951"/>
                <a:gd name="connsiteX9" fmla="*/ 163328 w 1359334"/>
                <a:gd name="connsiteY9" fmla="*/ 979951 h 979951"/>
                <a:gd name="connsiteX10" fmla="*/ 47838 w 1359334"/>
                <a:gd name="connsiteY10" fmla="*/ 932113 h 979951"/>
                <a:gd name="connsiteX11" fmla="*/ 0 w 1359334"/>
                <a:gd name="connsiteY11" fmla="*/ 816623 h 979951"/>
                <a:gd name="connsiteX12" fmla="*/ 0 w 1359334"/>
                <a:gd name="connsiteY12" fmla="*/ 163328 h 97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59334" h="979951">
                  <a:moveTo>
                    <a:pt x="0" y="163328"/>
                  </a:moveTo>
                  <a:cubicBezTo>
                    <a:pt x="0" y="120011"/>
                    <a:pt x="17208" y="78468"/>
                    <a:pt x="47838" y="47838"/>
                  </a:cubicBezTo>
                  <a:cubicBezTo>
                    <a:pt x="78468" y="17208"/>
                    <a:pt x="120011" y="0"/>
                    <a:pt x="163328" y="1"/>
                  </a:cubicBezTo>
                  <a:lnTo>
                    <a:pt x="1196006" y="0"/>
                  </a:lnTo>
                  <a:cubicBezTo>
                    <a:pt x="1239323" y="0"/>
                    <a:pt x="1280866" y="17208"/>
                    <a:pt x="1311496" y="47838"/>
                  </a:cubicBezTo>
                  <a:cubicBezTo>
                    <a:pt x="1342126" y="78468"/>
                    <a:pt x="1359334" y="120011"/>
                    <a:pt x="1359333" y="163328"/>
                  </a:cubicBezTo>
                  <a:cubicBezTo>
                    <a:pt x="1359333" y="381093"/>
                    <a:pt x="1359334" y="598858"/>
                    <a:pt x="1359334" y="816623"/>
                  </a:cubicBezTo>
                  <a:cubicBezTo>
                    <a:pt x="1359334" y="859940"/>
                    <a:pt x="1342126" y="901483"/>
                    <a:pt x="1311496" y="932113"/>
                  </a:cubicBezTo>
                  <a:cubicBezTo>
                    <a:pt x="1280866" y="962743"/>
                    <a:pt x="1239323" y="979951"/>
                    <a:pt x="1196006" y="979951"/>
                  </a:cubicBezTo>
                  <a:lnTo>
                    <a:pt x="163328" y="979951"/>
                  </a:lnTo>
                  <a:cubicBezTo>
                    <a:pt x="120011" y="979951"/>
                    <a:pt x="78468" y="962743"/>
                    <a:pt x="47838" y="932113"/>
                  </a:cubicBezTo>
                  <a:cubicBezTo>
                    <a:pt x="17208" y="901483"/>
                    <a:pt x="0" y="859940"/>
                    <a:pt x="0" y="816623"/>
                  </a:cubicBezTo>
                  <a:lnTo>
                    <a:pt x="0" y="163328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0227" tIns="120227" rIns="120227" bIns="120227" spcCol="1270" anchor="ctr"/>
            <a:lstStyle/>
            <a:p>
              <a:pPr algn="ctr" defTabSz="8445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o-RO" sz="1800" b="0" dirty="0">
                  <a:solidFill>
                    <a:schemeClr val="bg2">
                      <a:lumMod val="50000"/>
                    </a:schemeClr>
                  </a:solidFill>
                </a:rPr>
                <a:t>Încasare</a:t>
              </a:r>
              <a:endParaRPr lang="en-US" sz="1800" b="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Up Arrow Callout 42"/>
          <p:cNvSpPr/>
          <p:nvPr/>
        </p:nvSpPr>
        <p:spPr bwMode="auto">
          <a:xfrm>
            <a:off x="3335338" y="5395913"/>
            <a:ext cx="1276350" cy="1185862"/>
          </a:xfrm>
          <a:prstGeom prst="upArrowCallout">
            <a:avLst/>
          </a:prstGeom>
          <a:solidFill>
            <a:schemeClr val="bg2">
              <a:lumMod val="75000"/>
            </a:schemeClr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spcAft>
                <a:spcPct val="40000"/>
              </a:spcAft>
              <a:defRPr/>
            </a:pPr>
            <a:r>
              <a:rPr lang="ro-RO" sz="1200" dirty="0">
                <a:solidFill>
                  <a:schemeClr val="bg1"/>
                </a:solidFill>
              </a:rPr>
              <a:t>SEP</a:t>
            </a:r>
          </a:p>
          <a:p>
            <a:pPr algn="ctr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ro-RO" sz="1200" b="0" dirty="0">
                <a:solidFill>
                  <a:schemeClr val="bg1"/>
                </a:solidFill>
              </a:rPr>
              <a:t> OP</a:t>
            </a:r>
          </a:p>
          <a:p>
            <a:pPr algn="ctr">
              <a:spcAft>
                <a:spcPct val="40000"/>
              </a:spcAft>
              <a:buFont typeface="Arial" pitchFamily="34" charset="0"/>
              <a:buChar char="•"/>
              <a:defRPr/>
            </a:pPr>
            <a:r>
              <a:rPr lang="ro-RO" sz="1200" b="0" dirty="0">
                <a:solidFill>
                  <a:schemeClr val="bg1"/>
                </a:solidFill>
              </a:rPr>
              <a:t> DD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455613" y="5529263"/>
            <a:ext cx="1577975" cy="849312"/>
            <a:chOff x="455551" y="5529943"/>
            <a:chExt cx="1577591" cy="848081"/>
          </a:xfrm>
        </p:grpSpPr>
        <p:sp>
          <p:nvSpPr>
            <p:cNvPr id="44" name="Curved Up Arrow 43"/>
            <p:cNvSpPr/>
            <p:nvPr/>
          </p:nvSpPr>
          <p:spPr bwMode="auto">
            <a:xfrm>
              <a:off x="455551" y="5529943"/>
              <a:ext cx="1577591" cy="562745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  <p:sp>
          <p:nvSpPr>
            <p:cNvPr id="8258" name="TextBox 44"/>
            <p:cNvSpPr txBox="1">
              <a:spLocks noChangeArrowheads="1"/>
            </p:cNvSpPr>
            <p:nvPr/>
          </p:nvSpPr>
          <p:spPr bwMode="auto">
            <a:xfrm>
              <a:off x="743585" y="6101025"/>
              <a:ext cx="874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200">
                  <a:solidFill>
                    <a:srgbClr val="002060"/>
                  </a:solidFill>
                </a:rPr>
                <a:t>STP</a:t>
              </a:r>
              <a:endParaRPr lang="en-US" sz="1200">
                <a:solidFill>
                  <a:srgbClr val="002060"/>
                </a:solidFill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50800" y="784225"/>
            <a:ext cx="2762250" cy="374571"/>
          </a:xfrm>
          <a:prstGeom prst="roundRect">
            <a:avLst/>
          </a:prstGeom>
          <a:solidFill>
            <a:schemeClr val="bg2">
              <a:lumMod val="75000"/>
            </a:schemeClr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defRPr/>
            </a:pPr>
            <a:r>
              <a:rPr lang="ro-RO" smtClean="0">
                <a:solidFill>
                  <a:schemeClr val="bg1"/>
                </a:solidFill>
              </a:rPr>
              <a:t>Factura Clasică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438" y="3679825"/>
            <a:ext cx="2763837" cy="374571"/>
          </a:xfrm>
          <a:prstGeom prst="round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Aft>
                <a:spcPct val="40000"/>
              </a:spcAft>
              <a:defRPr/>
            </a:pPr>
            <a:r>
              <a:rPr lang="ro-RO" smtClean="0">
                <a:solidFill>
                  <a:schemeClr val="bg1"/>
                </a:solidFill>
              </a:rPr>
              <a:t>Factura Electronică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1773238" y="5572125"/>
            <a:ext cx="1577975" cy="817563"/>
            <a:chOff x="1773559" y="5571811"/>
            <a:chExt cx="1577591" cy="817939"/>
          </a:xfrm>
        </p:grpSpPr>
        <p:sp>
          <p:nvSpPr>
            <p:cNvPr id="8255" name="TextBox 46"/>
            <p:cNvSpPr txBox="1">
              <a:spLocks noChangeArrowheads="1"/>
            </p:cNvSpPr>
            <p:nvPr/>
          </p:nvSpPr>
          <p:spPr bwMode="auto">
            <a:xfrm>
              <a:off x="2131931" y="6112751"/>
              <a:ext cx="8742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200">
                  <a:solidFill>
                    <a:srgbClr val="002060"/>
                  </a:solidFill>
                </a:rPr>
                <a:t>STP</a:t>
              </a:r>
              <a:endParaRPr lang="en-US" sz="1200">
                <a:solidFill>
                  <a:srgbClr val="002060"/>
                </a:solidFill>
              </a:endParaRPr>
            </a:p>
          </p:txBody>
        </p:sp>
        <p:sp>
          <p:nvSpPr>
            <p:cNvPr id="62" name="Curved Up Arrow 61"/>
            <p:cNvSpPr/>
            <p:nvPr/>
          </p:nvSpPr>
          <p:spPr bwMode="auto">
            <a:xfrm>
              <a:off x="1773559" y="5571811"/>
              <a:ext cx="1577591" cy="562233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</p:grpSp>
      <p:grpSp>
        <p:nvGrpSpPr>
          <p:cNvPr id="7" name="Group 65"/>
          <p:cNvGrpSpPr>
            <a:grpSpLocks/>
          </p:cNvGrpSpPr>
          <p:nvPr/>
        </p:nvGrpSpPr>
        <p:grpSpPr bwMode="auto">
          <a:xfrm>
            <a:off x="442913" y="2451100"/>
            <a:ext cx="1627187" cy="1150938"/>
            <a:chOff x="442142" y="2451807"/>
            <a:chExt cx="1627832" cy="1150087"/>
          </a:xfrm>
        </p:grpSpPr>
        <p:sp>
          <p:nvSpPr>
            <p:cNvPr id="8253" name="TextBox 33"/>
            <p:cNvSpPr txBox="1">
              <a:spLocks noChangeArrowheads="1"/>
            </p:cNvSpPr>
            <p:nvPr/>
          </p:nvSpPr>
          <p:spPr bwMode="auto">
            <a:xfrm>
              <a:off x="442142" y="2934126"/>
              <a:ext cx="1555096" cy="667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100">
                  <a:solidFill>
                    <a:srgbClr val="002060"/>
                  </a:solidFill>
                </a:rPr>
                <a:t>Resursa umană</a:t>
              </a:r>
            </a:p>
            <a:p>
              <a:pPr algn="ctr" eaLnBrk="1" hangingPunct="1"/>
              <a:r>
                <a:rPr lang="ro-RO" sz="800">
                  <a:solidFill>
                    <a:srgbClr val="002060"/>
                  </a:solidFill>
                </a:rPr>
                <a:t>sau</a:t>
              </a:r>
              <a:r>
                <a:rPr lang="ro-RO" sz="1100">
                  <a:solidFill>
                    <a:srgbClr val="002060"/>
                  </a:solidFill>
                </a:rPr>
                <a:t> </a:t>
              </a:r>
            </a:p>
            <a:p>
              <a:pPr algn="ctr" eaLnBrk="1" hangingPunct="1">
                <a:spcAft>
                  <a:spcPct val="40000"/>
                </a:spcAft>
              </a:pPr>
              <a:r>
                <a:rPr lang="ro-RO" sz="1100">
                  <a:solidFill>
                    <a:srgbClr val="002060"/>
                  </a:solidFill>
                </a:rPr>
                <a:t>STP</a:t>
              </a:r>
              <a:endParaRPr lang="en-US" sz="1100">
                <a:solidFill>
                  <a:srgbClr val="002060"/>
                </a:solidFill>
              </a:endParaRPr>
            </a:p>
          </p:txBody>
        </p:sp>
        <p:sp>
          <p:nvSpPr>
            <p:cNvPr id="33" name="Curved Up Arrow 32"/>
            <p:cNvSpPr/>
            <p:nvPr/>
          </p:nvSpPr>
          <p:spPr bwMode="auto">
            <a:xfrm>
              <a:off x="492962" y="2451807"/>
              <a:ext cx="1577012" cy="563146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</p:grp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890713" y="2473325"/>
            <a:ext cx="1577975" cy="1082675"/>
            <a:chOff x="1890779" y="2473578"/>
            <a:chExt cx="1577591" cy="1082395"/>
          </a:xfrm>
        </p:grpSpPr>
        <p:sp>
          <p:nvSpPr>
            <p:cNvPr id="8251" name="TextBox 47"/>
            <p:cNvSpPr txBox="1">
              <a:spLocks noChangeArrowheads="1"/>
            </p:cNvSpPr>
            <p:nvPr/>
          </p:nvSpPr>
          <p:spPr bwMode="auto">
            <a:xfrm>
              <a:off x="1930973" y="2955902"/>
              <a:ext cx="1497205" cy="600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o-RO" sz="1100">
                  <a:solidFill>
                    <a:srgbClr val="002060"/>
                  </a:solidFill>
                </a:rPr>
                <a:t>Resursa umană</a:t>
              </a:r>
            </a:p>
            <a:p>
              <a:pPr algn="ctr" eaLnBrk="1" hangingPunct="1"/>
              <a:r>
                <a:rPr lang="ro-RO" sz="800">
                  <a:solidFill>
                    <a:srgbClr val="002060"/>
                  </a:solidFill>
                </a:rPr>
                <a:t>sau</a:t>
              </a:r>
              <a:r>
                <a:rPr lang="ro-RO" sz="1100">
                  <a:solidFill>
                    <a:srgbClr val="002060"/>
                  </a:solidFill>
                </a:rPr>
                <a:t> </a:t>
              </a:r>
            </a:p>
            <a:p>
              <a:pPr algn="ctr" eaLnBrk="1" hangingPunct="1"/>
              <a:r>
                <a:rPr lang="ro-RO" sz="1100">
                  <a:solidFill>
                    <a:srgbClr val="002060"/>
                  </a:solidFill>
                </a:rPr>
                <a:t>STP</a:t>
              </a:r>
              <a:endParaRPr lang="en-US" sz="1100">
                <a:solidFill>
                  <a:srgbClr val="002060"/>
                </a:solidFill>
              </a:endParaRPr>
            </a:p>
          </p:txBody>
        </p:sp>
        <p:sp>
          <p:nvSpPr>
            <p:cNvPr id="35" name="Curved Up Arrow 34"/>
            <p:cNvSpPr/>
            <p:nvPr/>
          </p:nvSpPr>
          <p:spPr bwMode="auto">
            <a:xfrm>
              <a:off x="1890779" y="2473578"/>
              <a:ext cx="1577591" cy="563417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</p:grp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3208338" y="2508250"/>
            <a:ext cx="1584325" cy="781050"/>
            <a:chOff x="3208788" y="2508747"/>
            <a:chExt cx="1584276" cy="780779"/>
          </a:xfrm>
        </p:grpSpPr>
        <p:sp>
          <p:nvSpPr>
            <p:cNvPr id="61" name="Curved Up Arrow 60"/>
            <p:cNvSpPr/>
            <p:nvPr/>
          </p:nvSpPr>
          <p:spPr bwMode="auto">
            <a:xfrm>
              <a:off x="3311972" y="2508747"/>
              <a:ext cx="1481092" cy="563367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  <p:sp>
          <p:nvSpPr>
            <p:cNvPr id="8250" name="TextBox 62"/>
            <p:cNvSpPr txBox="1">
              <a:spLocks noChangeArrowheads="1"/>
            </p:cNvSpPr>
            <p:nvPr/>
          </p:nvSpPr>
          <p:spPr bwMode="auto">
            <a:xfrm>
              <a:off x="3208788" y="3027916"/>
              <a:ext cx="14972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100">
                  <a:solidFill>
                    <a:srgbClr val="002060"/>
                  </a:solidFill>
                </a:rPr>
                <a:t>Resursa umană</a:t>
              </a:r>
            </a:p>
          </p:txBody>
        </p:sp>
      </p:grp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527550" y="2506663"/>
            <a:ext cx="1531938" cy="784225"/>
            <a:chOff x="4526797" y="2507073"/>
            <a:chExt cx="1532363" cy="784128"/>
          </a:xfrm>
        </p:grpSpPr>
        <p:sp>
          <p:nvSpPr>
            <p:cNvPr id="60" name="Curved Up Arrow 59"/>
            <p:cNvSpPr/>
            <p:nvPr/>
          </p:nvSpPr>
          <p:spPr bwMode="auto">
            <a:xfrm>
              <a:off x="4596666" y="2507073"/>
              <a:ext cx="1462494" cy="563492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  <p:sp>
          <p:nvSpPr>
            <p:cNvPr id="8248" name="TextBox 63"/>
            <p:cNvSpPr txBox="1">
              <a:spLocks noChangeArrowheads="1"/>
            </p:cNvSpPr>
            <p:nvPr/>
          </p:nvSpPr>
          <p:spPr bwMode="auto">
            <a:xfrm>
              <a:off x="4526797" y="3029591"/>
              <a:ext cx="14972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100">
                  <a:solidFill>
                    <a:srgbClr val="002060"/>
                  </a:solidFill>
                </a:rPr>
                <a:t>Resursa umană</a:t>
              </a:r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5905500" y="2525713"/>
            <a:ext cx="1500188" cy="777875"/>
            <a:chOff x="5905096" y="2525495"/>
            <a:chExt cx="1500544" cy="777429"/>
          </a:xfrm>
        </p:grpSpPr>
        <p:sp>
          <p:nvSpPr>
            <p:cNvPr id="59" name="Curved Up Arrow 58"/>
            <p:cNvSpPr/>
            <p:nvPr/>
          </p:nvSpPr>
          <p:spPr bwMode="auto">
            <a:xfrm>
              <a:off x="5938442" y="2525495"/>
              <a:ext cx="1467198" cy="563239"/>
            </a:xfrm>
            <a:prstGeom prst="curvedUpArrow">
              <a:avLst/>
            </a:prstGeom>
            <a:solidFill>
              <a:schemeClr val="bg1">
                <a:lumMod val="50000"/>
              </a:schemeClr>
            </a:solidFill>
            <a:ln w="9525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457200" algn="ctr">
                <a:spcAft>
                  <a:spcPct val="40000"/>
                </a:spcAft>
                <a:defRPr/>
              </a:pPr>
              <a:endParaRPr lang="en-US"/>
            </a:p>
          </p:txBody>
        </p:sp>
        <p:sp>
          <p:nvSpPr>
            <p:cNvPr id="8246" name="TextBox 64"/>
            <p:cNvSpPr txBox="1">
              <a:spLocks noChangeArrowheads="1"/>
            </p:cNvSpPr>
            <p:nvPr/>
          </p:nvSpPr>
          <p:spPr bwMode="auto">
            <a:xfrm>
              <a:off x="5905096" y="3041314"/>
              <a:ext cx="14972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ct val="40000"/>
                </a:spcAft>
              </a:pPr>
              <a:r>
                <a:rPr lang="ro-RO" sz="1100">
                  <a:solidFill>
                    <a:srgbClr val="002060"/>
                  </a:solidFill>
                </a:rPr>
                <a:t>Resursa umană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9284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Rom</a:t>
            </a: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â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nia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– 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cadrul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legal</a:t>
            </a:r>
            <a:endParaRPr lang="ro-RO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9219" name="Picture 39" descr="transfo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963" y="6342063"/>
            <a:ext cx="1600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AutoShape 55"/>
          <p:cNvSpPr>
            <a:spLocks noChangeArrowheads="1"/>
          </p:cNvSpPr>
          <p:nvPr/>
        </p:nvSpPr>
        <p:spPr bwMode="auto">
          <a:xfrm>
            <a:off x="1252538" y="1658938"/>
            <a:ext cx="6523037" cy="3171825"/>
          </a:xfrm>
          <a:prstGeom prst="horizontalScroll">
            <a:avLst>
              <a:gd name="adj" fmla="val 12500"/>
            </a:avLst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221" name="Text Box 56"/>
          <p:cNvSpPr txBox="1">
            <a:spLocks noChangeArrowheads="1"/>
          </p:cNvSpPr>
          <p:nvPr/>
        </p:nvSpPr>
        <p:spPr bwMode="auto">
          <a:xfrm>
            <a:off x="1731963" y="2225675"/>
            <a:ext cx="556260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ro-RO">
                <a:solidFill>
                  <a:schemeClr val="bg1"/>
                </a:solidFill>
              </a:rPr>
              <a:t> </a:t>
            </a:r>
            <a:r>
              <a:rPr lang="ro-RO" sz="1800">
                <a:solidFill>
                  <a:schemeClr val="bg1"/>
                </a:solidFill>
                <a:latin typeface="Arial" charset="0"/>
              </a:rPr>
              <a:t>Legea 571/2003 – Codul Fiscal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ro-RO" sz="1800">
                <a:solidFill>
                  <a:schemeClr val="bg1"/>
                </a:solidFill>
                <a:latin typeface="Arial" charset="0"/>
              </a:rPr>
              <a:t> Legea 455/2001 – Semnătura Electronică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ro-RO" sz="1800">
                <a:solidFill>
                  <a:schemeClr val="bg1"/>
                </a:solidFill>
                <a:latin typeface="Arial" charset="0"/>
              </a:rPr>
              <a:t> Legea 135/2007 – Arhivarea Electronică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  <a:latin typeface="Arial" charset="0"/>
              </a:rPr>
              <a:t> Legea 16/1996 – Legea Arhivelor Na</a:t>
            </a:r>
            <a:r>
              <a:rPr lang="ro-RO" sz="1800">
                <a:solidFill>
                  <a:schemeClr val="bg1"/>
                </a:solidFill>
                <a:latin typeface="Arial" charset="0"/>
              </a:rPr>
              <a:t>ț</a:t>
            </a:r>
            <a:r>
              <a:rPr lang="en-US" sz="1800">
                <a:solidFill>
                  <a:schemeClr val="bg1"/>
                </a:solidFill>
                <a:latin typeface="Arial" charset="0"/>
              </a:rPr>
              <a:t>ionale</a:t>
            </a:r>
            <a:endParaRPr lang="ro-RO" sz="180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Ø"/>
            </a:pPr>
            <a:r>
              <a:rPr lang="ro-RO" sz="1800">
                <a:solidFill>
                  <a:schemeClr val="bg1"/>
                </a:solidFill>
                <a:latin typeface="Arial" charset="0"/>
              </a:rPr>
              <a:t> Legea 82/1991 – Legea Contabilităţii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4150"/>
            <a:ext cx="8820150" cy="6318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Recunoaşterea juridică a facturii electronice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808038"/>
            <a:ext cx="8524875" cy="39782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</a:pPr>
            <a:endParaRPr lang="en-US" b="1" i="1" dirty="0" smtClean="0"/>
          </a:p>
          <a:p>
            <a:pPr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</a:pPr>
            <a:r>
              <a:rPr lang="ro-RO" b="1" i="1" dirty="0" smtClean="0"/>
              <a:t>Soluția dezvoltată de TransFonD asigură complet legalitatea parcursului facturilor.</a:t>
            </a:r>
            <a:endParaRPr lang="ro-RO" b="1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ro-RO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o-RO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o-RO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7799" y="1611087"/>
            <a:ext cx="8811821" cy="4354284"/>
          </a:xfrm>
          <a:prstGeom prst="roundRect">
            <a:avLst>
              <a:gd name="adj" fmla="val 16667"/>
            </a:avLst>
          </a:prstGeom>
          <a:solidFill>
            <a:srgbClr val="D7D7D7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defRPr/>
            </a:pPr>
            <a:r>
              <a:rPr lang="ro-RO" sz="1900" i="1" dirty="0" smtClean="0">
                <a:solidFill>
                  <a:srgbClr val="C00000"/>
                </a:solidFill>
                <a:latin typeface="Arial" charset="0"/>
              </a:rPr>
              <a:t>“O persoană impozabilă </a:t>
            </a:r>
            <a:r>
              <a:rPr lang="en-US" sz="1900" i="1" dirty="0" smtClean="0">
                <a:solidFill>
                  <a:srgbClr val="C00000"/>
                </a:solidFill>
                <a:latin typeface="Arial" charset="0"/>
              </a:rPr>
              <a:t>[…] </a:t>
            </a:r>
            <a:r>
              <a:rPr lang="ro-RO" sz="1900" i="1" u="sng" dirty="0" smtClean="0">
                <a:solidFill>
                  <a:srgbClr val="C00000"/>
                </a:solidFill>
                <a:latin typeface="Arial" charset="0"/>
              </a:rPr>
              <a:t>nu trebuie să emită</a:t>
            </a:r>
            <a:r>
              <a:rPr lang="ro-RO" sz="1900" i="1" dirty="0" smtClean="0">
                <a:solidFill>
                  <a:srgbClr val="C00000"/>
                </a:solidFill>
                <a:latin typeface="Arial" charset="0"/>
              </a:rPr>
              <a:t> facturile şi pe</a:t>
            </a:r>
            <a:r>
              <a:rPr lang="en-US" sz="1900" i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o-RO" sz="1900" i="1" dirty="0" smtClean="0">
                <a:solidFill>
                  <a:srgbClr val="C00000"/>
                </a:solidFill>
                <a:latin typeface="Arial" charset="0"/>
              </a:rPr>
              <a:t>suport </a:t>
            </a:r>
            <a:endParaRPr lang="en-US" sz="1900" i="1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defRPr/>
            </a:pPr>
            <a:r>
              <a:rPr lang="ro-RO" sz="1900" i="1" dirty="0" smtClean="0">
                <a:solidFill>
                  <a:srgbClr val="C00000"/>
                </a:solidFill>
                <a:latin typeface="Arial" charset="0"/>
              </a:rPr>
              <a:t>hârtie pentru ca acestea să fie considerate documente justificative </a:t>
            </a:r>
            <a:endParaRPr lang="en-US" sz="1900" i="1" dirty="0" smtClean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defRPr/>
            </a:pPr>
            <a:r>
              <a:rPr lang="ro-RO" sz="1900" i="1" dirty="0" smtClean="0">
                <a:solidFill>
                  <a:srgbClr val="C00000"/>
                </a:solidFill>
                <a:latin typeface="Arial" charset="0"/>
              </a:rPr>
              <a:t>valabile.” </a:t>
            </a:r>
            <a:r>
              <a:rPr lang="ro-RO" sz="1900" b="0" dirty="0" smtClean="0">
                <a:solidFill>
                  <a:schemeClr val="tx1"/>
                </a:solidFill>
                <a:latin typeface="Arial" charset="0"/>
              </a:rPr>
              <a:t>(Direcţia de legislaţie în domeniul TVA, 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defRPr/>
            </a:pPr>
            <a:r>
              <a:rPr lang="ro-RO" sz="1900" b="0" dirty="0" smtClean="0">
                <a:solidFill>
                  <a:schemeClr val="tx1"/>
                </a:solidFill>
                <a:latin typeface="Arial" charset="0"/>
              </a:rPr>
              <a:t>Ministerul Finanţelor Publice, 18.02.2010)</a:t>
            </a:r>
          </a:p>
          <a:p>
            <a:pPr eaLnBrk="1" hangingPunct="1">
              <a:lnSpc>
                <a:spcPct val="80000"/>
              </a:lnSpc>
              <a:spcBef>
                <a:spcPct val="5000"/>
              </a:spcBef>
              <a:spcAft>
                <a:spcPct val="50000"/>
              </a:spcAft>
              <a:defRPr/>
            </a:pPr>
            <a:endParaRPr lang="en-US" sz="1900" dirty="0" smtClean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112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e-Factur@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12799" y="1150257"/>
          <a:ext cx="7561943" cy="5177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1680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0"/>
            <a:ext cx="8229600" cy="8509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e-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Factur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@</a:t>
            </a:r>
            <a:r>
              <a:rPr lang="ro-RO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– 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fluxul</a:t>
            </a:r>
            <a:r>
              <a:rPr lang="en-US" sz="2700" kern="1200" dirty="0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 de </a:t>
            </a:r>
            <a:r>
              <a:rPr lang="en-US" sz="2700" kern="1200" dirty="0" err="1">
                <a:solidFill>
                  <a:srgbClr val="C40505"/>
                </a:solidFill>
                <a:latin typeface="Arial" charset="0"/>
                <a:ea typeface="+mn-ea"/>
                <a:cs typeface="Arial" charset="0"/>
              </a:rPr>
              <a:t>procesare</a:t>
            </a:r>
            <a:endParaRPr lang="en-US" sz="2700" kern="1200" dirty="0">
              <a:solidFill>
                <a:srgbClr val="C40505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6947" name="Text Box 3"/>
          <p:cNvSpPr txBox="1">
            <a:spLocks noChangeArrowheads="1"/>
          </p:cNvSpPr>
          <p:nvPr/>
        </p:nvSpPr>
        <p:spPr bwMode="auto">
          <a:xfrm>
            <a:off x="3466462" y="4269907"/>
            <a:ext cx="2236478" cy="314325"/>
          </a:xfrm>
          <a:prstGeom prst="rect">
            <a:avLst/>
          </a:prstGeom>
          <a:solidFill>
            <a:srgbClr val="E3FBBD"/>
          </a:solidFill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o-RO" sz="1400" dirty="0">
                <a:solidFill>
                  <a:schemeClr val="hlink"/>
                </a:solidFill>
                <a:latin typeface="Times New Roman" pitchFamily="18" charset="0"/>
              </a:rPr>
              <a:t>Emitere facturi</a:t>
            </a:r>
          </a:p>
        </p:txBody>
      </p:sp>
      <p:pic>
        <p:nvPicPr>
          <p:cNvPr id="466948" name="Picture 4" descr="MPj04224120000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56550" y="1785938"/>
            <a:ext cx="989013" cy="792162"/>
          </a:xfrm>
          <a:prstGeom prst="roundRect">
            <a:avLst/>
          </a:prstGeom>
        </p:spPr>
      </p:pic>
      <p:sp>
        <p:nvSpPr>
          <p:cNvPr id="466949" name="Line 5"/>
          <p:cNvSpPr>
            <a:spLocks noChangeShapeType="1"/>
          </p:cNvSpPr>
          <p:nvPr/>
        </p:nvSpPr>
        <p:spPr bwMode="auto">
          <a:xfrm>
            <a:off x="7372350" y="2144713"/>
            <a:ext cx="5842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950" name="Line 6"/>
          <p:cNvSpPr>
            <a:spLocks noChangeShapeType="1"/>
          </p:cNvSpPr>
          <p:nvPr/>
        </p:nvSpPr>
        <p:spPr bwMode="auto">
          <a:xfrm flipH="1">
            <a:off x="7404100" y="2217738"/>
            <a:ext cx="552450" cy="0"/>
          </a:xfrm>
          <a:prstGeom prst="line">
            <a:avLst/>
          </a:prstGeom>
          <a:noFill/>
          <a:ln w="28575">
            <a:solidFill>
              <a:srgbClr val="3A550F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36" name="Picture 8" descr="MPj04224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888" y="4892678"/>
            <a:ext cx="1143000" cy="85566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6954" name="Text Box 10"/>
          <p:cNvSpPr txBox="1">
            <a:spLocks noChangeArrowheads="1"/>
          </p:cNvSpPr>
          <p:nvPr/>
        </p:nvSpPr>
        <p:spPr bwMode="auto">
          <a:xfrm>
            <a:off x="7759700" y="2649538"/>
            <a:ext cx="1384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Clientul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Emitentului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755203" y="5766671"/>
            <a:ext cx="1776191" cy="581025"/>
            <a:chOff x="108" y="3391"/>
            <a:chExt cx="1046" cy="366"/>
          </a:xfrm>
        </p:grpSpPr>
        <p:sp>
          <p:nvSpPr>
            <p:cNvPr id="13388" name="Text Box 12"/>
            <p:cNvSpPr txBox="1">
              <a:spLocks noChangeArrowheads="1"/>
            </p:cNvSpPr>
            <p:nvPr/>
          </p:nvSpPr>
          <p:spPr bwMode="auto">
            <a:xfrm>
              <a:off x="338" y="3391"/>
              <a:ext cx="81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o-RO" dirty="0">
                  <a:solidFill>
                    <a:schemeClr val="tx2"/>
                  </a:solidFill>
                  <a:latin typeface="Times New Roman" pitchFamily="18" charset="0"/>
                </a:rPr>
                <a:t>Transmitere fişiere</a:t>
              </a:r>
              <a:endParaRPr lang="en-US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3389" name="Text Box 13"/>
            <p:cNvSpPr txBox="1">
              <a:spLocks noChangeArrowheads="1"/>
            </p:cNvSpPr>
            <p:nvPr/>
          </p:nvSpPr>
          <p:spPr bwMode="auto">
            <a:xfrm>
              <a:off x="108" y="3430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hlink"/>
                </a:buClr>
                <a:buFont typeface="Wingdings" pitchFamily="2" charset="2"/>
                <a:buChar char="ü"/>
              </a:pPr>
              <a:r>
                <a:rPr lang="ro-RO" sz="240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86290" y="1419225"/>
            <a:ext cx="1514475" cy="1632307"/>
            <a:chOff x="2889" y="894"/>
            <a:chExt cx="954" cy="1155"/>
          </a:xfrm>
        </p:grpSpPr>
        <p:cxnSp>
          <p:nvCxnSpPr>
            <p:cNvPr id="13386" name="AutoShape 15"/>
            <p:cNvCxnSpPr>
              <a:cxnSpLocks noChangeShapeType="1"/>
            </p:cNvCxnSpPr>
            <p:nvPr/>
          </p:nvCxnSpPr>
          <p:spPr bwMode="auto">
            <a:xfrm rot="16200000">
              <a:off x="3047" y="1254"/>
              <a:ext cx="637" cy="954"/>
            </a:xfrm>
            <a:prstGeom prst="bentConnector2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7" name="Text Box 16"/>
            <p:cNvSpPr txBox="1">
              <a:spLocks noChangeArrowheads="1"/>
            </p:cNvSpPr>
            <p:nvPr/>
          </p:nvSpPr>
          <p:spPr bwMode="auto">
            <a:xfrm>
              <a:off x="2925" y="894"/>
              <a:ext cx="831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o-RO" sz="1500" dirty="0">
                  <a:solidFill>
                    <a:schemeClr val="hlink"/>
                  </a:solidFill>
                  <a:latin typeface="Times New Roman" pitchFamily="18" charset="0"/>
                </a:rPr>
                <a:t>Transmitere factură prin bancă</a:t>
              </a:r>
              <a:endParaRPr lang="en-US" sz="1500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</p:grpSp>
      <p:sp>
        <p:nvSpPr>
          <p:cNvPr id="466961" name="Text Box 17"/>
          <p:cNvSpPr txBox="1">
            <a:spLocks noChangeArrowheads="1"/>
          </p:cNvSpPr>
          <p:nvPr/>
        </p:nvSpPr>
        <p:spPr bwMode="auto">
          <a:xfrm>
            <a:off x="2192338" y="2982913"/>
            <a:ext cx="15621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o-RO" sz="1500">
                <a:solidFill>
                  <a:schemeClr val="tx1"/>
                </a:solidFill>
                <a:latin typeface="Times New Roman" pitchFamily="18" charset="0"/>
              </a:rPr>
              <a:t>Validare 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ro-RO" sz="1500">
                <a:solidFill>
                  <a:schemeClr val="tx1"/>
                </a:solidFill>
                <a:latin typeface="Times New Roman" pitchFamily="18" charset="0"/>
              </a:rPr>
              <a:t>format</a:t>
            </a:r>
            <a:endParaRPr lang="en-US" sz="15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6962" name="Text Box 18"/>
          <p:cNvSpPr txBox="1">
            <a:spLocks noChangeArrowheads="1"/>
          </p:cNvSpPr>
          <p:nvPr/>
        </p:nvSpPr>
        <p:spPr bwMode="auto">
          <a:xfrm>
            <a:off x="7400925" y="1560513"/>
            <a:ext cx="73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sz="1000">
                <a:solidFill>
                  <a:schemeClr val="tx2"/>
                </a:solidFill>
                <a:latin typeface="Times New Roman" pitchFamily="18" charset="0"/>
              </a:rPr>
              <a:t>Internet banking</a:t>
            </a:r>
            <a:endParaRPr lang="en-US" sz="10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66963" name="AutoShape 19"/>
          <p:cNvSpPr>
            <a:spLocks noChangeArrowheads="1"/>
          </p:cNvSpPr>
          <p:nvPr/>
        </p:nvSpPr>
        <p:spPr bwMode="auto">
          <a:xfrm>
            <a:off x="7686675" y="836613"/>
            <a:ext cx="1008063" cy="431800"/>
          </a:xfrm>
          <a:prstGeom prst="cloudCallout">
            <a:avLst>
              <a:gd name="adj1" fmla="val -72833"/>
              <a:gd name="adj2" fmla="val 15956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  <a:latin typeface="Times New Roman" pitchFamily="18" charset="0"/>
              </a:rPr>
              <a:t>XML/ PDF</a:t>
            </a: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94848" y="2541317"/>
            <a:ext cx="2129377" cy="3116533"/>
            <a:chOff x="966" y="1603"/>
            <a:chExt cx="1472" cy="1503"/>
          </a:xfrm>
        </p:grpSpPr>
        <p:sp>
          <p:nvSpPr>
            <p:cNvPr id="13384" name="Text Box 21"/>
            <p:cNvSpPr txBox="1">
              <a:spLocks noChangeArrowheads="1"/>
            </p:cNvSpPr>
            <p:nvPr/>
          </p:nvSpPr>
          <p:spPr bwMode="auto">
            <a:xfrm>
              <a:off x="966" y="1603"/>
              <a:ext cx="60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o-RO" sz="1500">
                  <a:solidFill>
                    <a:schemeClr val="tx2"/>
                  </a:solidFill>
                  <a:latin typeface="Times New Roman" pitchFamily="18" charset="0"/>
                </a:rPr>
                <a:t>Plată</a:t>
              </a:r>
              <a:r>
                <a:rPr lang="en-US" sz="1500">
                  <a:solidFill>
                    <a:schemeClr val="tx2"/>
                  </a:solidFill>
                  <a:latin typeface="Times New Roman" pitchFamily="18" charset="0"/>
                </a:rPr>
                <a:t> (OP, DD)</a:t>
              </a:r>
            </a:p>
          </p:txBody>
        </p:sp>
        <p:cxnSp>
          <p:nvCxnSpPr>
            <p:cNvPr id="13385" name="AutoShape 22"/>
            <p:cNvCxnSpPr>
              <a:cxnSpLocks noChangeShapeType="1"/>
            </p:cNvCxnSpPr>
            <p:nvPr/>
          </p:nvCxnSpPr>
          <p:spPr bwMode="auto">
            <a:xfrm rot="10800000" flipV="1">
              <a:off x="1040" y="2408"/>
              <a:ext cx="1398" cy="698"/>
            </a:xfrm>
            <a:prstGeom prst="bentConnector3">
              <a:avLst>
                <a:gd name="adj1" fmla="val 99925"/>
              </a:avLst>
            </a:prstGeom>
            <a:noFill/>
            <a:ln w="28575">
              <a:solidFill>
                <a:srgbClr val="3A550F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466967" name="Picture 23" descr="sig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999" y="3127376"/>
            <a:ext cx="2236478" cy="844549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730873" y="3633350"/>
            <a:ext cx="2794000" cy="1139825"/>
            <a:chOff x="5573713" y="3716338"/>
            <a:chExt cx="2814860" cy="1312862"/>
          </a:xfrm>
        </p:grpSpPr>
        <p:sp>
          <p:nvSpPr>
            <p:cNvPr id="13382" name="Text Box 25"/>
            <p:cNvSpPr txBox="1">
              <a:spLocks noChangeArrowheads="1"/>
            </p:cNvSpPr>
            <p:nvPr/>
          </p:nvSpPr>
          <p:spPr bwMode="auto">
            <a:xfrm>
              <a:off x="7297960" y="4049713"/>
              <a:ext cx="1090613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lnSpc>
                  <a:spcPct val="25000"/>
                </a:lnSpc>
                <a:spcBef>
                  <a:spcPct val="40000"/>
                </a:spcBef>
                <a:spcAft>
                  <a:spcPct val="25000"/>
                </a:spcAft>
              </a:pPr>
              <a:r>
                <a:rPr lang="ro-RO" sz="1500" dirty="0">
                  <a:solidFill>
                    <a:schemeClr val="hlink"/>
                  </a:solidFill>
                  <a:latin typeface="Times New Roman" pitchFamily="18" charset="0"/>
                </a:rPr>
                <a:t>Transmitere</a:t>
              </a:r>
            </a:p>
            <a:p>
              <a:pPr algn="r" eaLnBrk="1" hangingPunct="1">
                <a:lnSpc>
                  <a:spcPct val="25000"/>
                </a:lnSpc>
                <a:spcBef>
                  <a:spcPct val="40000"/>
                </a:spcBef>
                <a:spcAft>
                  <a:spcPct val="25000"/>
                </a:spcAft>
              </a:pPr>
              <a:r>
                <a:rPr lang="en-US" sz="1500" dirty="0" err="1">
                  <a:solidFill>
                    <a:schemeClr val="hlink"/>
                  </a:solidFill>
                  <a:latin typeface="Times New Roman" pitchFamily="18" charset="0"/>
                </a:rPr>
                <a:t>notificare</a:t>
              </a:r>
              <a:r>
                <a:rPr lang="ro-RO" sz="1500" dirty="0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</a:p>
            <a:p>
              <a:pPr algn="r" eaLnBrk="1" hangingPunct="1">
                <a:lnSpc>
                  <a:spcPct val="25000"/>
                </a:lnSpc>
                <a:spcBef>
                  <a:spcPct val="40000"/>
                </a:spcBef>
                <a:spcAft>
                  <a:spcPct val="25000"/>
                </a:spcAft>
              </a:pPr>
              <a:r>
                <a:rPr lang="ro-RO" sz="1500" dirty="0">
                  <a:solidFill>
                    <a:schemeClr val="hlink"/>
                  </a:solidFill>
                  <a:latin typeface="Times New Roman" pitchFamily="18" charset="0"/>
                </a:rPr>
                <a:t>prin e-mail</a:t>
              </a:r>
              <a:endParaRPr lang="en-US" sz="1500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cxnSp>
          <p:nvCxnSpPr>
            <p:cNvPr id="13383" name="AutoShape 26"/>
            <p:cNvCxnSpPr>
              <a:cxnSpLocks noChangeShapeType="1"/>
            </p:cNvCxnSpPr>
            <p:nvPr/>
          </p:nvCxnSpPr>
          <p:spPr bwMode="auto">
            <a:xfrm>
              <a:off x="5573713" y="3716338"/>
              <a:ext cx="2781300" cy="1312862"/>
            </a:xfrm>
            <a:prstGeom prst="bentConnector2">
              <a:avLst/>
            </a:prstGeom>
            <a:noFill/>
            <a:ln w="25400">
              <a:solidFill>
                <a:srgbClr val="D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5756551" y="2466073"/>
            <a:ext cx="1220787" cy="1025643"/>
            <a:chOff x="3481" y="1696"/>
            <a:chExt cx="769" cy="623"/>
          </a:xfrm>
        </p:grpSpPr>
        <p:sp>
          <p:nvSpPr>
            <p:cNvPr id="13380" name="Text Box 28"/>
            <p:cNvSpPr txBox="1">
              <a:spLocks noChangeArrowheads="1"/>
            </p:cNvSpPr>
            <p:nvPr/>
          </p:nvSpPr>
          <p:spPr bwMode="auto">
            <a:xfrm>
              <a:off x="3621" y="1696"/>
              <a:ext cx="60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o-RO" sz="1400">
                  <a:solidFill>
                    <a:schemeClr val="tx2"/>
                  </a:solidFill>
                  <a:latin typeface="Times New Roman" pitchFamily="18" charset="0"/>
                </a:rPr>
                <a:t>Plată</a:t>
              </a:r>
              <a:r>
                <a:rPr lang="en-US" sz="1400">
                  <a:solidFill>
                    <a:schemeClr val="tx2"/>
                  </a:solidFill>
                  <a:latin typeface="Times New Roman" pitchFamily="18" charset="0"/>
                </a:rPr>
                <a:t> (OP, DD)</a:t>
              </a:r>
            </a:p>
          </p:txBody>
        </p:sp>
        <p:cxnSp>
          <p:nvCxnSpPr>
            <p:cNvPr id="13381" name="AutoShape 29"/>
            <p:cNvCxnSpPr>
              <a:cxnSpLocks noChangeShapeType="1"/>
            </p:cNvCxnSpPr>
            <p:nvPr/>
          </p:nvCxnSpPr>
          <p:spPr bwMode="auto">
            <a:xfrm rot="5400000">
              <a:off x="3569" y="1637"/>
              <a:ext cx="594" cy="769"/>
            </a:xfrm>
            <a:prstGeom prst="bentConnector2">
              <a:avLst/>
            </a:prstGeom>
            <a:noFill/>
            <a:ln w="28575" cap="rnd">
              <a:solidFill>
                <a:srgbClr val="3366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727315" y="3768946"/>
            <a:ext cx="1908559" cy="1677990"/>
            <a:chOff x="3502" y="2450"/>
            <a:chExt cx="1319" cy="1023"/>
          </a:xfrm>
        </p:grpSpPr>
        <p:sp>
          <p:nvSpPr>
            <p:cNvPr id="13378" name="Text Box 31"/>
            <p:cNvSpPr txBox="1">
              <a:spLocks noChangeArrowheads="1"/>
            </p:cNvSpPr>
            <p:nvPr/>
          </p:nvSpPr>
          <p:spPr bwMode="auto">
            <a:xfrm>
              <a:off x="3508" y="3091"/>
              <a:ext cx="7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ro-RO" sz="1400" dirty="0">
                  <a:solidFill>
                    <a:schemeClr val="tx2"/>
                  </a:solidFill>
                  <a:latin typeface="Times New Roman" pitchFamily="18" charset="0"/>
                </a:rPr>
                <a:t>Acces către factură</a:t>
              </a:r>
              <a:endParaRPr lang="en-US" sz="14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cxnSp>
          <p:nvCxnSpPr>
            <p:cNvPr id="13379" name="AutoShape 32"/>
            <p:cNvCxnSpPr>
              <a:cxnSpLocks noChangeShapeType="1"/>
            </p:cNvCxnSpPr>
            <p:nvPr/>
          </p:nvCxnSpPr>
          <p:spPr bwMode="auto">
            <a:xfrm rot="10800000">
              <a:off x="3502" y="2450"/>
              <a:ext cx="1319" cy="1023"/>
            </a:xfrm>
            <a:prstGeom prst="bentConnector3">
              <a:avLst>
                <a:gd name="adj1" fmla="val 40181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466977" name="AutoShape 33"/>
          <p:cNvCxnSpPr>
            <a:cxnSpLocks noChangeShapeType="1"/>
          </p:cNvCxnSpPr>
          <p:nvPr/>
        </p:nvCxnSpPr>
        <p:spPr bwMode="auto">
          <a:xfrm rot="10800000">
            <a:off x="1028700" y="2279651"/>
            <a:ext cx="2373062" cy="1487491"/>
          </a:xfrm>
          <a:prstGeom prst="bentConnector3">
            <a:avLst>
              <a:gd name="adj1" fmla="val 100173"/>
            </a:avLst>
          </a:prstGeom>
          <a:noFill/>
          <a:ln w="28575" cap="rnd">
            <a:solidFill>
              <a:schemeClr val="tx2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6978" name="Text Box 34"/>
          <p:cNvSpPr txBox="1">
            <a:spLocks noChangeArrowheads="1"/>
          </p:cNvSpPr>
          <p:nvPr/>
        </p:nvSpPr>
        <p:spPr bwMode="auto">
          <a:xfrm>
            <a:off x="3468999" y="3962130"/>
            <a:ext cx="2236478" cy="307777"/>
          </a:xfrm>
          <a:prstGeom prst="rect">
            <a:avLst/>
          </a:prstGeom>
          <a:solidFill>
            <a:srgbClr val="E3FBBD"/>
          </a:solidFill>
          <a:ln w="9525" algn="ctr">
            <a:solidFill>
              <a:srgbClr val="96969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o-RO" sz="1400" dirty="0">
                <a:solidFill>
                  <a:srgbClr val="CC3300"/>
                </a:solidFill>
                <a:latin typeface="Times New Roman" pitchFamily="18" charset="0"/>
              </a:rPr>
              <a:t>Semnare electronică</a:t>
            </a:r>
          </a:p>
        </p:txBody>
      </p:sp>
      <p:cxnSp>
        <p:nvCxnSpPr>
          <p:cNvPr id="466985" name="AutoShape 41"/>
          <p:cNvCxnSpPr>
            <a:cxnSpLocks noChangeShapeType="1"/>
          </p:cNvCxnSpPr>
          <p:nvPr/>
        </p:nvCxnSpPr>
        <p:spPr bwMode="auto">
          <a:xfrm flipV="1">
            <a:off x="1028699" y="3873502"/>
            <a:ext cx="2440300" cy="1784348"/>
          </a:xfrm>
          <a:prstGeom prst="bentConnector3">
            <a:avLst>
              <a:gd name="adj1" fmla="val -351"/>
            </a:avLst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466986" name="Picture 42" descr="sigla_sae-high-r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526" y="6007804"/>
            <a:ext cx="1276350" cy="55086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3531394" y="4631350"/>
            <a:ext cx="1081088" cy="1360487"/>
            <a:chOff x="2930" y="3167"/>
            <a:chExt cx="681" cy="857"/>
          </a:xfrm>
        </p:grpSpPr>
        <p:sp>
          <p:nvSpPr>
            <p:cNvPr id="13376" name="Text Box 44"/>
            <p:cNvSpPr txBox="1">
              <a:spLocks noChangeArrowheads="1"/>
            </p:cNvSpPr>
            <p:nvPr/>
          </p:nvSpPr>
          <p:spPr bwMode="auto">
            <a:xfrm>
              <a:off x="2930" y="3415"/>
              <a:ext cx="60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rnd" algn="ctr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rgbClr val="004026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spcAft>
                  <a:spcPct val="40000"/>
                </a:spcAft>
              </a:pPr>
              <a:r>
                <a:rPr lang="ro-RO" sz="1400" dirty="0">
                  <a:solidFill>
                    <a:schemeClr val="hlink"/>
                  </a:solidFill>
                  <a:latin typeface="Times New Roman" pitchFamily="18" charset="0"/>
                </a:rPr>
                <a:t>Arhivare electronică</a:t>
              </a:r>
              <a:endParaRPr lang="en-US" sz="1400" dirty="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cxnSp>
          <p:nvCxnSpPr>
            <p:cNvPr id="13377" name="AutoShape 45"/>
            <p:cNvCxnSpPr>
              <a:cxnSpLocks noChangeShapeType="1"/>
            </p:cNvCxnSpPr>
            <p:nvPr/>
          </p:nvCxnSpPr>
          <p:spPr bwMode="auto">
            <a:xfrm>
              <a:off x="3598" y="3167"/>
              <a:ext cx="13" cy="857"/>
            </a:xfrm>
            <a:prstGeom prst="straightConnector1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66990" name="Text Box 46"/>
          <p:cNvSpPr txBox="1">
            <a:spLocks noChangeArrowheads="1"/>
          </p:cNvSpPr>
          <p:nvPr/>
        </p:nvSpPr>
        <p:spPr bwMode="auto">
          <a:xfrm>
            <a:off x="523623" y="1567221"/>
            <a:ext cx="1566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ro-RO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Cont </a:t>
            </a:r>
            <a:r>
              <a:rPr lang="ro-RO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bancar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Emitent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66995" name="Text Box 51"/>
          <p:cNvSpPr txBox="1">
            <a:spLocks noChangeArrowheads="1"/>
          </p:cNvSpPr>
          <p:nvPr/>
        </p:nvSpPr>
        <p:spPr bwMode="auto">
          <a:xfrm>
            <a:off x="1720850" y="4292600"/>
            <a:ext cx="1335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en-US" dirty="0" err="1">
                <a:latin typeface="Times New Roman" pitchFamily="18" charset="0"/>
              </a:rPr>
              <a:t>Reconciliere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13338" name="Group 6"/>
          <p:cNvGrpSpPr>
            <a:grpSpLocks noChangeAspect="1"/>
          </p:cNvGrpSpPr>
          <p:nvPr/>
        </p:nvGrpSpPr>
        <p:grpSpPr bwMode="auto">
          <a:xfrm>
            <a:off x="6859269" y="71291"/>
            <a:ext cx="2136119" cy="357944"/>
            <a:chOff x="0" y="0"/>
            <a:chExt cx="3050" cy="560"/>
          </a:xfrm>
        </p:grpSpPr>
        <p:sp>
          <p:nvSpPr>
            <p:cNvPr id="13345" name="AutoShape 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3050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Aft>
                  <a:spcPct val="40000"/>
                </a:spcAft>
              </a:pPr>
              <a:endParaRPr lang="ro-RO"/>
            </a:p>
          </p:txBody>
        </p:sp>
        <p:sp>
          <p:nvSpPr>
            <p:cNvPr id="13346" name="Freeform 8"/>
            <p:cNvSpPr>
              <a:spLocks noEditPoints="1"/>
            </p:cNvSpPr>
            <p:nvPr/>
          </p:nvSpPr>
          <p:spPr bwMode="auto">
            <a:xfrm>
              <a:off x="2084" y="334"/>
              <a:ext cx="472" cy="210"/>
            </a:xfrm>
            <a:custGeom>
              <a:avLst/>
              <a:gdLst>
                <a:gd name="T0" fmla="*/ 0 w 2832"/>
                <a:gd name="T1" fmla="*/ 0 h 1265"/>
                <a:gd name="T2" fmla="*/ 0 w 2832"/>
                <a:gd name="T3" fmla="*/ 0 h 1265"/>
                <a:gd name="T4" fmla="*/ 0 w 2832"/>
                <a:gd name="T5" fmla="*/ 0 h 1265"/>
                <a:gd name="T6" fmla="*/ 0 w 2832"/>
                <a:gd name="T7" fmla="*/ 0 h 1265"/>
                <a:gd name="T8" fmla="*/ 0 w 2832"/>
                <a:gd name="T9" fmla="*/ 0 h 1265"/>
                <a:gd name="T10" fmla="*/ 0 w 2832"/>
                <a:gd name="T11" fmla="*/ 0 h 1265"/>
                <a:gd name="T12" fmla="*/ 0 w 2832"/>
                <a:gd name="T13" fmla="*/ 0 h 1265"/>
                <a:gd name="T14" fmla="*/ 0 w 2832"/>
                <a:gd name="T15" fmla="*/ 0 h 1265"/>
                <a:gd name="T16" fmla="*/ 0 w 2832"/>
                <a:gd name="T17" fmla="*/ 0 h 1265"/>
                <a:gd name="T18" fmla="*/ 0 w 2832"/>
                <a:gd name="T19" fmla="*/ 0 h 1265"/>
                <a:gd name="T20" fmla="*/ 0 w 2832"/>
                <a:gd name="T21" fmla="*/ 0 h 1265"/>
                <a:gd name="T22" fmla="*/ 0 w 2832"/>
                <a:gd name="T23" fmla="*/ 0 h 1265"/>
                <a:gd name="T24" fmla="*/ 0 w 2832"/>
                <a:gd name="T25" fmla="*/ 0 h 1265"/>
                <a:gd name="T26" fmla="*/ 0 w 2832"/>
                <a:gd name="T27" fmla="*/ 0 h 1265"/>
                <a:gd name="T28" fmla="*/ 0 w 2832"/>
                <a:gd name="T29" fmla="*/ 0 h 1265"/>
                <a:gd name="T30" fmla="*/ 0 w 2832"/>
                <a:gd name="T31" fmla="*/ 0 h 1265"/>
                <a:gd name="T32" fmla="*/ 0 w 2832"/>
                <a:gd name="T33" fmla="*/ 0 h 1265"/>
                <a:gd name="T34" fmla="*/ 0 w 2832"/>
                <a:gd name="T35" fmla="*/ 0 h 1265"/>
                <a:gd name="T36" fmla="*/ 0 w 2832"/>
                <a:gd name="T37" fmla="*/ 0 h 1265"/>
                <a:gd name="T38" fmla="*/ 0 w 2832"/>
                <a:gd name="T39" fmla="*/ 0 h 1265"/>
                <a:gd name="T40" fmla="*/ 0 w 2832"/>
                <a:gd name="T41" fmla="*/ 0 h 1265"/>
                <a:gd name="T42" fmla="*/ 0 w 2832"/>
                <a:gd name="T43" fmla="*/ 0 h 1265"/>
                <a:gd name="T44" fmla="*/ 0 w 2832"/>
                <a:gd name="T45" fmla="*/ 0 h 1265"/>
                <a:gd name="T46" fmla="*/ 0 w 2832"/>
                <a:gd name="T47" fmla="*/ 0 h 1265"/>
                <a:gd name="T48" fmla="*/ 0 w 2832"/>
                <a:gd name="T49" fmla="*/ 0 h 1265"/>
                <a:gd name="T50" fmla="*/ 0 w 2832"/>
                <a:gd name="T51" fmla="*/ 0 h 1265"/>
                <a:gd name="T52" fmla="*/ 0 w 2832"/>
                <a:gd name="T53" fmla="*/ 0 h 1265"/>
                <a:gd name="T54" fmla="*/ 0 w 2832"/>
                <a:gd name="T55" fmla="*/ 0 h 1265"/>
                <a:gd name="T56" fmla="*/ 0 w 2832"/>
                <a:gd name="T57" fmla="*/ 0 h 1265"/>
                <a:gd name="T58" fmla="*/ 0 w 2832"/>
                <a:gd name="T59" fmla="*/ 0 h 1265"/>
                <a:gd name="T60" fmla="*/ 0 w 2832"/>
                <a:gd name="T61" fmla="*/ 0 h 1265"/>
                <a:gd name="T62" fmla="*/ 0 w 2832"/>
                <a:gd name="T63" fmla="*/ 0 h 1265"/>
                <a:gd name="T64" fmla="*/ 0 w 2832"/>
                <a:gd name="T65" fmla="*/ 0 h 1265"/>
                <a:gd name="T66" fmla="*/ 0 w 2832"/>
                <a:gd name="T67" fmla="*/ 0 h 1265"/>
                <a:gd name="T68" fmla="*/ 0 w 2832"/>
                <a:gd name="T69" fmla="*/ 0 h 1265"/>
                <a:gd name="T70" fmla="*/ 0 w 2832"/>
                <a:gd name="T71" fmla="*/ 0 h 1265"/>
                <a:gd name="T72" fmla="*/ 0 w 2832"/>
                <a:gd name="T73" fmla="*/ 0 h 1265"/>
                <a:gd name="T74" fmla="*/ 0 w 2832"/>
                <a:gd name="T75" fmla="*/ 0 h 1265"/>
                <a:gd name="T76" fmla="*/ 0 w 2832"/>
                <a:gd name="T77" fmla="*/ 0 h 1265"/>
                <a:gd name="T78" fmla="*/ 0 w 2832"/>
                <a:gd name="T79" fmla="*/ 0 h 1265"/>
                <a:gd name="T80" fmla="*/ 0 w 2832"/>
                <a:gd name="T81" fmla="*/ 0 h 1265"/>
                <a:gd name="T82" fmla="*/ 0 w 2832"/>
                <a:gd name="T83" fmla="*/ 0 h 1265"/>
                <a:gd name="T84" fmla="*/ 0 w 2832"/>
                <a:gd name="T85" fmla="*/ 0 h 1265"/>
                <a:gd name="T86" fmla="*/ 0 w 2832"/>
                <a:gd name="T87" fmla="*/ 0 h 1265"/>
                <a:gd name="T88" fmla="*/ 0 w 2832"/>
                <a:gd name="T89" fmla="*/ 0 h 1265"/>
                <a:gd name="T90" fmla="*/ 0 w 2832"/>
                <a:gd name="T91" fmla="*/ 0 h 1265"/>
                <a:gd name="T92" fmla="*/ 0 w 2832"/>
                <a:gd name="T93" fmla="*/ 0 h 1265"/>
                <a:gd name="T94" fmla="*/ 0 w 2832"/>
                <a:gd name="T95" fmla="*/ 0 h 1265"/>
                <a:gd name="T96" fmla="*/ 0 w 2832"/>
                <a:gd name="T97" fmla="*/ 0 h 1265"/>
                <a:gd name="T98" fmla="*/ 0 w 2832"/>
                <a:gd name="T99" fmla="*/ 0 h 1265"/>
                <a:gd name="T100" fmla="*/ 0 w 2832"/>
                <a:gd name="T101" fmla="*/ 0 h 1265"/>
                <a:gd name="T102" fmla="*/ 0 w 2832"/>
                <a:gd name="T103" fmla="*/ 0 h 1265"/>
                <a:gd name="T104" fmla="*/ 0 w 2832"/>
                <a:gd name="T105" fmla="*/ 0 h 1265"/>
                <a:gd name="T106" fmla="*/ 0 w 2832"/>
                <a:gd name="T107" fmla="*/ 0 h 1265"/>
                <a:gd name="T108" fmla="*/ 0 w 2832"/>
                <a:gd name="T109" fmla="*/ 0 h 1265"/>
                <a:gd name="T110" fmla="*/ 0 w 2832"/>
                <a:gd name="T111" fmla="*/ 0 h 1265"/>
                <a:gd name="T112" fmla="*/ 0 w 2832"/>
                <a:gd name="T113" fmla="*/ 0 h 1265"/>
                <a:gd name="T114" fmla="*/ 0 w 2832"/>
                <a:gd name="T115" fmla="*/ 0 h 1265"/>
                <a:gd name="T116" fmla="*/ 0 w 2832"/>
                <a:gd name="T117" fmla="*/ 0 h 1265"/>
                <a:gd name="T118" fmla="*/ 0 w 2832"/>
                <a:gd name="T119" fmla="*/ 0 h 12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32"/>
                <a:gd name="T181" fmla="*/ 0 h 1265"/>
                <a:gd name="T182" fmla="*/ 2832 w 2832"/>
                <a:gd name="T183" fmla="*/ 1265 h 12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32" h="1265">
                  <a:moveTo>
                    <a:pt x="617" y="16"/>
                  </a:moveTo>
                  <a:lnTo>
                    <a:pt x="648" y="16"/>
                  </a:lnTo>
                  <a:lnTo>
                    <a:pt x="678" y="20"/>
                  </a:lnTo>
                  <a:lnTo>
                    <a:pt x="708" y="23"/>
                  </a:lnTo>
                  <a:lnTo>
                    <a:pt x="738" y="30"/>
                  </a:lnTo>
                  <a:lnTo>
                    <a:pt x="768" y="37"/>
                  </a:lnTo>
                  <a:lnTo>
                    <a:pt x="796" y="46"/>
                  </a:lnTo>
                  <a:lnTo>
                    <a:pt x="825" y="58"/>
                  </a:lnTo>
                  <a:lnTo>
                    <a:pt x="853" y="70"/>
                  </a:lnTo>
                  <a:lnTo>
                    <a:pt x="881" y="85"/>
                  </a:lnTo>
                  <a:lnTo>
                    <a:pt x="906" y="101"/>
                  </a:lnTo>
                  <a:lnTo>
                    <a:pt x="931" y="119"/>
                  </a:lnTo>
                  <a:lnTo>
                    <a:pt x="955" y="137"/>
                  </a:lnTo>
                  <a:lnTo>
                    <a:pt x="978" y="157"/>
                  </a:lnTo>
                  <a:lnTo>
                    <a:pt x="1000" y="177"/>
                  </a:lnTo>
                  <a:lnTo>
                    <a:pt x="1020" y="200"/>
                  </a:lnTo>
                  <a:lnTo>
                    <a:pt x="1040" y="223"/>
                  </a:lnTo>
                  <a:lnTo>
                    <a:pt x="1055" y="246"/>
                  </a:lnTo>
                  <a:lnTo>
                    <a:pt x="1070" y="268"/>
                  </a:lnTo>
                  <a:lnTo>
                    <a:pt x="1083" y="291"/>
                  </a:lnTo>
                  <a:lnTo>
                    <a:pt x="1097" y="314"/>
                  </a:lnTo>
                  <a:lnTo>
                    <a:pt x="1108" y="338"/>
                  </a:lnTo>
                  <a:lnTo>
                    <a:pt x="1119" y="363"/>
                  </a:lnTo>
                  <a:lnTo>
                    <a:pt x="1129" y="387"/>
                  </a:lnTo>
                  <a:lnTo>
                    <a:pt x="1138" y="412"/>
                  </a:lnTo>
                  <a:lnTo>
                    <a:pt x="1145" y="437"/>
                  </a:lnTo>
                  <a:lnTo>
                    <a:pt x="1152" y="464"/>
                  </a:lnTo>
                  <a:lnTo>
                    <a:pt x="1158" y="490"/>
                  </a:lnTo>
                  <a:lnTo>
                    <a:pt x="1162" y="517"/>
                  </a:lnTo>
                  <a:lnTo>
                    <a:pt x="1166" y="544"/>
                  </a:lnTo>
                  <a:lnTo>
                    <a:pt x="1169" y="572"/>
                  </a:lnTo>
                  <a:lnTo>
                    <a:pt x="1170" y="601"/>
                  </a:lnTo>
                  <a:lnTo>
                    <a:pt x="1170" y="630"/>
                  </a:lnTo>
                  <a:lnTo>
                    <a:pt x="1170" y="661"/>
                  </a:lnTo>
                  <a:lnTo>
                    <a:pt x="1168" y="691"/>
                  </a:lnTo>
                  <a:lnTo>
                    <a:pt x="1166" y="722"/>
                  </a:lnTo>
                  <a:lnTo>
                    <a:pt x="1161" y="750"/>
                  </a:lnTo>
                  <a:lnTo>
                    <a:pt x="1155" y="779"/>
                  </a:lnTo>
                  <a:lnTo>
                    <a:pt x="1150" y="808"/>
                  </a:lnTo>
                  <a:lnTo>
                    <a:pt x="1142" y="836"/>
                  </a:lnTo>
                  <a:lnTo>
                    <a:pt x="1133" y="863"/>
                  </a:lnTo>
                  <a:lnTo>
                    <a:pt x="1122" y="890"/>
                  </a:lnTo>
                  <a:lnTo>
                    <a:pt x="1111" y="915"/>
                  </a:lnTo>
                  <a:lnTo>
                    <a:pt x="1098" y="941"/>
                  </a:lnTo>
                  <a:lnTo>
                    <a:pt x="1084" y="966"/>
                  </a:lnTo>
                  <a:lnTo>
                    <a:pt x="1070" y="990"/>
                  </a:lnTo>
                  <a:lnTo>
                    <a:pt x="1054" y="1014"/>
                  </a:lnTo>
                  <a:lnTo>
                    <a:pt x="1036" y="1037"/>
                  </a:lnTo>
                  <a:lnTo>
                    <a:pt x="1018" y="1060"/>
                  </a:lnTo>
                  <a:lnTo>
                    <a:pt x="996" y="1083"/>
                  </a:lnTo>
                  <a:lnTo>
                    <a:pt x="975" y="1105"/>
                  </a:lnTo>
                  <a:lnTo>
                    <a:pt x="952" y="1126"/>
                  </a:lnTo>
                  <a:lnTo>
                    <a:pt x="928" y="1145"/>
                  </a:lnTo>
                  <a:lnTo>
                    <a:pt x="901" y="1164"/>
                  </a:lnTo>
                  <a:lnTo>
                    <a:pt x="875" y="1180"/>
                  </a:lnTo>
                  <a:lnTo>
                    <a:pt x="848" y="1196"/>
                  </a:lnTo>
                  <a:lnTo>
                    <a:pt x="819" y="1210"/>
                  </a:lnTo>
                  <a:lnTo>
                    <a:pt x="789" y="1222"/>
                  </a:lnTo>
                  <a:lnTo>
                    <a:pt x="760" y="1234"/>
                  </a:lnTo>
                  <a:lnTo>
                    <a:pt x="730" y="1243"/>
                  </a:lnTo>
                  <a:lnTo>
                    <a:pt x="699" y="1251"/>
                  </a:lnTo>
                  <a:lnTo>
                    <a:pt x="668" y="1257"/>
                  </a:lnTo>
                  <a:lnTo>
                    <a:pt x="637" y="1261"/>
                  </a:lnTo>
                  <a:lnTo>
                    <a:pt x="605" y="1264"/>
                  </a:lnTo>
                  <a:lnTo>
                    <a:pt x="574" y="1265"/>
                  </a:lnTo>
                  <a:lnTo>
                    <a:pt x="547" y="1264"/>
                  </a:lnTo>
                  <a:lnTo>
                    <a:pt x="519" y="1262"/>
                  </a:lnTo>
                  <a:lnTo>
                    <a:pt x="493" y="1259"/>
                  </a:lnTo>
                  <a:lnTo>
                    <a:pt x="467" y="1256"/>
                  </a:lnTo>
                  <a:lnTo>
                    <a:pt x="442" y="1250"/>
                  </a:lnTo>
                  <a:lnTo>
                    <a:pt x="417" y="1244"/>
                  </a:lnTo>
                  <a:lnTo>
                    <a:pt x="391" y="1236"/>
                  </a:lnTo>
                  <a:lnTo>
                    <a:pt x="367" y="1228"/>
                  </a:lnTo>
                  <a:lnTo>
                    <a:pt x="344" y="1219"/>
                  </a:lnTo>
                  <a:lnTo>
                    <a:pt x="320" y="1207"/>
                  </a:lnTo>
                  <a:lnTo>
                    <a:pt x="299" y="1196"/>
                  </a:lnTo>
                  <a:lnTo>
                    <a:pt x="276" y="1182"/>
                  </a:lnTo>
                  <a:lnTo>
                    <a:pt x="255" y="1168"/>
                  </a:lnTo>
                  <a:lnTo>
                    <a:pt x="234" y="1153"/>
                  </a:lnTo>
                  <a:lnTo>
                    <a:pt x="213" y="1136"/>
                  </a:lnTo>
                  <a:lnTo>
                    <a:pt x="193" y="1119"/>
                  </a:lnTo>
                  <a:lnTo>
                    <a:pt x="169" y="1096"/>
                  </a:lnTo>
                  <a:lnTo>
                    <a:pt x="148" y="1073"/>
                  </a:lnTo>
                  <a:lnTo>
                    <a:pt x="128" y="1048"/>
                  </a:lnTo>
                  <a:lnTo>
                    <a:pt x="109" y="1023"/>
                  </a:lnTo>
                  <a:lnTo>
                    <a:pt x="92" y="998"/>
                  </a:lnTo>
                  <a:lnTo>
                    <a:pt x="76" y="971"/>
                  </a:lnTo>
                  <a:lnTo>
                    <a:pt x="62" y="944"/>
                  </a:lnTo>
                  <a:lnTo>
                    <a:pt x="48" y="916"/>
                  </a:lnTo>
                  <a:lnTo>
                    <a:pt x="37" y="887"/>
                  </a:lnTo>
                  <a:lnTo>
                    <a:pt x="28" y="857"/>
                  </a:lnTo>
                  <a:lnTo>
                    <a:pt x="20" y="826"/>
                  </a:lnTo>
                  <a:lnTo>
                    <a:pt x="13" y="795"/>
                  </a:lnTo>
                  <a:lnTo>
                    <a:pt x="7" y="763"/>
                  </a:lnTo>
                  <a:lnTo>
                    <a:pt x="4" y="730"/>
                  </a:lnTo>
                  <a:lnTo>
                    <a:pt x="1" y="695"/>
                  </a:lnTo>
                  <a:lnTo>
                    <a:pt x="0" y="661"/>
                  </a:lnTo>
                  <a:lnTo>
                    <a:pt x="1" y="630"/>
                  </a:lnTo>
                  <a:lnTo>
                    <a:pt x="2" y="599"/>
                  </a:lnTo>
                  <a:lnTo>
                    <a:pt x="6" y="569"/>
                  </a:lnTo>
                  <a:lnTo>
                    <a:pt x="9" y="539"/>
                  </a:lnTo>
                  <a:lnTo>
                    <a:pt x="14" y="510"/>
                  </a:lnTo>
                  <a:lnTo>
                    <a:pt x="21" y="482"/>
                  </a:lnTo>
                  <a:lnTo>
                    <a:pt x="28" y="454"/>
                  </a:lnTo>
                  <a:lnTo>
                    <a:pt x="37" y="427"/>
                  </a:lnTo>
                  <a:lnTo>
                    <a:pt x="46" y="401"/>
                  </a:lnTo>
                  <a:lnTo>
                    <a:pt x="57" y="374"/>
                  </a:lnTo>
                  <a:lnTo>
                    <a:pt x="69" y="349"/>
                  </a:lnTo>
                  <a:lnTo>
                    <a:pt x="83" y="325"/>
                  </a:lnTo>
                  <a:lnTo>
                    <a:pt x="96" y="301"/>
                  </a:lnTo>
                  <a:lnTo>
                    <a:pt x="112" y="276"/>
                  </a:lnTo>
                  <a:lnTo>
                    <a:pt x="128" y="254"/>
                  </a:lnTo>
                  <a:lnTo>
                    <a:pt x="147" y="231"/>
                  </a:lnTo>
                  <a:lnTo>
                    <a:pt x="168" y="206"/>
                  </a:lnTo>
                  <a:lnTo>
                    <a:pt x="192" y="183"/>
                  </a:lnTo>
                  <a:lnTo>
                    <a:pt x="218" y="160"/>
                  </a:lnTo>
                  <a:lnTo>
                    <a:pt x="245" y="139"/>
                  </a:lnTo>
                  <a:lnTo>
                    <a:pt x="274" y="120"/>
                  </a:lnTo>
                  <a:lnTo>
                    <a:pt x="303" y="101"/>
                  </a:lnTo>
                  <a:lnTo>
                    <a:pt x="334" y="84"/>
                  </a:lnTo>
                  <a:lnTo>
                    <a:pt x="367" y="69"/>
                  </a:lnTo>
                  <a:lnTo>
                    <a:pt x="398" y="57"/>
                  </a:lnTo>
                  <a:lnTo>
                    <a:pt x="429" y="46"/>
                  </a:lnTo>
                  <a:lnTo>
                    <a:pt x="460" y="37"/>
                  </a:lnTo>
                  <a:lnTo>
                    <a:pt x="491" y="29"/>
                  </a:lnTo>
                  <a:lnTo>
                    <a:pt x="522" y="23"/>
                  </a:lnTo>
                  <a:lnTo>
                    <a:pt x="554" y="20"/>
                  </a:lnTo>
                  <a:lnTo>
                    <a:pt x="586" y="16"/>
                  </a:lnTo>
                  <a:lnTo>
                    <a:pt x="617" y="16"/>
                  </a:lnTo>
                  <a:close/>
                  <a:moveTo>
                    <a:pt x="565" y="111"/>
                  </a:moveTo>
                  <a:lnTo>
                    <a:pt x="547" y="112"/>
                  </a:lnTo>
                  <a:lnTo>
                    <a:pt x="529" y="114"/>
                  </a:lnTo>
                  <a:lnTo>
                    <a:pt x="511" y="116"/>
                  </a:lnTo>
                  <a:lnTo>
                    <a:pt x="494" y="121"/>
                  </a:lnTo>
                  <a:lnTo>
                    <a:pt x="477" y="127"/>
                  </a:lnTo>
                  <a:lnTo>
                    <a:pt x="460" y="134"/>
                  </a:lnTo>
                  <a:lnTo>
                    <a:pt x="444" y="143"/>
                  </a:lnTo>
                  <a:lnTo>
                    <a:pt x="427" y="152"/>
                  </a:lnTo>
                  <a:lnTo>
                    <a:pt x="411" y="162"/>
                  </a:lnTo>
                  <a:lnTo>
                    <a:pt x="396" y="174"/>
                  </a:lnTo>
                  <a:lnTo>
                    <a:pt x="382" y="187"/>
                  </a:lnTo>
                  <a:lnTo>
                    <a:pt x="367" y="200"/>
                  </a:lnTo>
                  <a:lnTo>
                    <a:pt x="355" y="214"/>
                  </a:lnTo>
                  <a:lnTo>
                    <a:pt x="342" y="230"/>
                  </a:lnTo>
                  <a:lnTo>
                    <a:pt x="331" y="246"/>
                  </a:lnTo>
                  <a:lnTo>
                    <a:pt x="319" y="264"/>
                  </a:lnTo>
                  <a:lnTo>
                    <a:pt x="309" y="281"/>
                  </a:lnTo>
                  <a:lnTo>
                    <a:pt x="299" y="301"/>
                  </a:lnTo>
                  <a:lnTo>
                    <a:pt x="290" y="319"/>
                  </a:lnTo>
                  <a:lnTo>
                    <a:pt x="282" y="338"/>
                  </a:lnTo>
                  <a:lnTo>
                    <a:pt x="274" y="358"/>
                  </a:lnTo>
                  <a:lnTo>
                    <a:pt x="267" y="379"/>
                  </a:lnTo>
                  <a:lnTo>
                    <a:pt x="261" y="399"/>
                  </a:lnTo>
                  <a:lnTo>
                    <a:pt x="255" y="421"/>
                  </a:lnTo>
                  <a:lnTo>
                    <a:pt x="250" y="443"/>
                  </a:lnTo>
                  <a:lnTo>
                    <a:pt x="246" y="466"/>
                  </a:lnTo>
                  <a:lnTo>
                    <a:pt x="242" y="489"/>
                  </a:lnTo>
                  <a:lnTo>
                    <a:pt x="239" y="512"/>
                  </a:lnTo>
                  <a:lnTo>
                    <a:pt x="237" y="536"/>
                  </a:lnTo>
                  <a:lnTo>
                    <a:pt x="235" y="561"/>
                  </a:lnTo>
                  <a:lnTo>
                    <a:pt x="234" y="585"/>
                  </a:lnTo>
                  <a:lnTo>
                    <a:pt x="234" y="610"/>
                  </a:lnTo>
                  <a:lnTo>
                    <a:pt x="234" y="641"/>
                  </a:lnTo>
                  <a:lnTo>
                    <a:pt x="236" y="672"/>
                  </a:lnTo>
                  <a:lnTo>
                    <a:pt x="238" y="702"/>
                  </a:lnTo>
                  <a:lnTo>
                    <a:pt x="240" y="732"/>
                  </a:lnTo>
                  <a:lnTo>
                    <a:pt x="245" y="760"/>
                  </a:lnTo>
                  <a:lnTo>
                    <a:pt x="250" y="788"/>
                  </a:lnTo>
                  <a:lnTo>
                    <a:pt x="255" y="816"/>
                  </a:lnTo>
                  <a:lnTo>
                    <a:pt x="262" y="842"/>
                  </a:lnTo>
                  <a:lnTo>
                    <a:pt x="270" y="868"/>
                  </a:lnTo>
                  <a:lnTo>
                    <a:pt x="278" y="893"/>
                  </a:lnTo>
                  <a:lnTo>
                    <a:pt x="288" y="918"/>
                  </a:lnTo>
                  <a:lnTo>
                    <a:pt x="299" y="943"/>
                  </a:lnTo>
                  <a:lnTo>
                    <a:pt x="310" y="966"/>
                  </a:lnTo>
                  <a:lnTo>
                    <a:pt x="322" y="989"/>
                  </a:lnTo>
                  <a:lnTo>
                    <a:pt x="335" y="1010"/>
                  </a:lnTo>
                  <a:lnTo>
                    <a:pt x="349" y="1032"/>
                  </a:lnTo>
                  <a:lnTo>
                    <a:pt x="360" y="1048"/>
                  </a:lnTo>
                  <a:lnTo>
                    <a:pt x="373" y="1065"/>
                  </a:lnTo>
                  <a:lnTo>
                    <a:pt x="387" y="1078"/>
                  </a:lnTo>
                  <a:lnTo>
                    <a:pt x="399" y="1092"/>
                  </a:lnTo>
                  <a:lnTo>
                    <a:pt x="413" y="1105"/>
                  </a:lnTo>
                  <a:lnTo>
                    <a:pt x="428" y="1115"/>
                  </a:lnTo>
                  <a:lnTo>
                    <a:pt x="443" y="1126"/>
                  </a:lnTo>
                  <a:lnTo>
                    <a:pt x="458" y="1135"/>
                  </a:lnTo>
                  <a:lnTo>
                    <a:pt x="474" y="1143"/>
                  </a:lnTo>
                  <a:lnTo>
                    <a:pt x="490" y="1150"/>
                  </a:lnTo>
                  <a:lnTo>
                    <a:pt x="507" y="1155"/>
                  </a:lnTo>
                  <a:lnTo>
                    <a:pt x="524" y="1160"/>
                  </a:lnTo>
                  <a:lnTo>
                    <a:pt x="541" y="1165"/>
                  </a:lnTo>
                  <a:lnTo>
                    <a:pt x="559" y="1167"/>
                  </a:lnTo>
                  <a:lnTo>
                    <a:pt x="578" y="1168"/>
                  </a:lnTo>
                  <a:lnTo>
                    <a:pt x="597" y="1169"/>
                  </a:lnTo>
                  <a:lnTo>
                    <a:pt x="617" y="1168"/>
                  </a:lnTo>
                  <a:lnTo>
                    <a:pt x="635" y="1167"/>
                  </a:lnTo>
                  <a:lnTo>
                    <a:pt x="653" y="1164"/>
                  </a:lnTo>
                  <a:lnTo>
                    <a:pt x="672" y="1159"/>
                  </a:lnTo>
                  <a:lnTo>
                    <a:pt x="690" y="1153"/>
                  </a:lnTo>
                  <a:lnTo>
                    <a:pt x="708" y="1146"/>
                  </a:lnTo>
                  <a:lnTo>
                    <a:pt x="725" y="1137"/>
                  </a:lnTo>
                  <a:lnTo>
                    <a:pt x="742" y="1128"/>
                  </a:lnTo>
                  <a:lnTo>
                    <a:pt x="758" y="1118"/>
                  </a:lnTo>
                  <a:lnTo>
                    <a:pt x="775" y="1105"/>
                  </a:lnTo>
                  <a:lnTo>
                    <a:pt x="789" y="1092"/>
                  </a:lnTo>
                  <a:lnTo>
                    <a:pt x="803" y="1080"/>
                  </a:lnTo>
                  <a:lnTo>
                    <a:pt x="817" y="1065"/>
                  </a:lnTo>
                  <a:lnTo>
                    <a:pt x="829" y="1050"/>
                  </a:lnTo>
                  <a:lnTo>
                    <a:pt x="841" y="1032"/>
                  </a:lnTo>
                  <a:lnTo>
                    <a:pt x="852" y="1015"/>
                  </a:lnTo>
                  <a:lnTo>
                    <a:pt x="863" y="997"/>
                  </a:lnTo>
                  <a:lnTo>
                    <a:pt x="872" y="978"/>
                  </a:lnTo>
                  <a:lnTo>
                    <a:pt x="881" y="959"/>
                  </a:lnTo>
                  <a:lnTo>
                    <a:pt x="889" y="939"/>
                  </a:lnTo>
                  <a:lnTo>
                    <a:pt x="897" y="918"/>
                  </a:lnTo>
                  <a:lnTo>
                    <a:pt x="904" y="898"/>
                  </a:lnTo>
                  <a:lnTo>
                    <a:pt x="911" y="877"/>
                  </a:lnTo>
                  <a:lnTo>
                    <a:pt x="916" y="855"/>
                  </a:lnTo>
                  <a:lnTo>
                    <a:pt x="921" y="833"/>
                  </a:lnTo>
                  <a:lnTo>
                    <a:pt x="925" y="811"/>
                  </a:lnTo>
                  <a:lnTo>
                    <a:pt x="929" y="788"/>
                  </a:lnTo>
                  <a:lnTo>
                    <a:pt x="932" y="765"/>
                  </a:lnTo>
                  <a:lnTo>
                    <a:pt x="935" y="742"/>
                  </a:lnTo>
                  <a:lnTo>
                    <a:pt x="936" y="718"/>
                  </a:lnTo>
                  <a:lnTo>
                    <a:pt x="937" y="694"/>
                  </a:lnTo>
                  <a:lnTo>
                    <a:pt x="937" y="670"/>
                  </a:lnTo>
                  <a:lnTo>
                    <a:pt x="937" y="643"/>
                  </a:lnTo>
                  <a:lnTo>
                    <a:pt x="936" y="618"/>
                  </a:lnTo>
                  <a:lnTo>
                    <a:pt x="935" y="593"/>
                  </a:lnTo>
                  <a:lnTo>
                    <a:pt x="932" y="567"/>
                  </a:lnTo>
                  <a:lnTo>
                    <a:pt x="929" y="543"/>
                  </a:lnTo>
                  <a:lnTo>
                    <a:pt x="925" y="519"/>
                  </a:lnTo>
                  <a:lnTo>
                    <a:pt x="921" y="495"/>
                  </a:lnTo>
                  <a:lnTo>
                    <a:pt x="916" y="472"/>
                  </a:lnTo>
                  <a:lnTo>
                    <a:pt x="911" y="449"/>
                  </a:lnTo>
                  <a:lnTo>
                    <a:pt x="904" y="426"/>
                  </a:lnTo>
                  <a:lnTo>
                    <a:pt x="897" y="404"/>
                  </a:lnTo>
                  <a:lnTo>
                    <a:pt x="890" y="382"/>
                  </a:lnTo>
                  <a:lnTo>
                    <a:pt x="881" y="360"/>
                  </a:lnTo>
                  <a:lnTo>
                    <a:pt x="873" y="340"/>
                  </a:lnTo>
                  <a:lnTo>
                    <a:pt x="863" y="319"/>
                  </a:lnTo>
                  <a:lnTo>
                    <a:pt x="852" y="299"/>
                  </a:lnTo>
                  <a:lnTo>
                    <a:pt x="840" y="276"/>
                  </a:lnTo>
                  <a:lnTo>
                    <a:pt x="826" y="256"/>
                  </a:lnTo>
                  <a:lnTo>
                    <a:pt x="812" y="236"/>
                  </a:lnTo>
                  <a:lnTo>
                    <a:pt x="797" y="218"/>
                  </a:lnTo>
                  <a:lnTo>
                    <a:pt x="781" y="200"/>
                  </a:lnTo>
                  <a:lnTo>
                    <a:pt x="765" y="184"/>
                  </a:lnTo>
                  <a:lnTo>
                    <a:pt x="748" y="170"/>
                  </a:lnTo>
                  <a:lnTo>
                    <a:pt x="731" y="158"/>
                  </a:lnTo>
                  <a:lnTo>
                    <a:pt x="712" y="147"/>
                  </a:lnTo>
                  <a:lnTo>
                    <a:pt x="693" y="138"/>
                  </a:lnTo>
                  <a:lnTo>
                    <a:pt x="674" y="130"/>
                  </a:lnTo>
                  <a:lnTo>
                    <a:pt x="653" y="123"/>
                  </a:lnTo>
                  <a:lnTo>
                    <a:pt x="632" y="118"/>
                  </a:lnTo>
                  <a:lnTo>
                    <a:pt x="610" y="114"/>
                  </a:lnTo>
                  <a:lnTo>
                    <a:pt x="588" y="112"/>
                  </a:lnTo>
                  <a:lnTo>
                    <a:pt x="565" y="111"/>
                  </a:lnTo>
                  <a:close/>
                  <a:moveTo>
                    <a:pt x="1859" y="0"/>
                  </a:moveTo>
                  <a:lnTo>
                    <a:pt x="1859" y="269"/>
                  </a:lnTo>
                  <a:lnTo>
                    <a:pt x="1876" y="246"/>
                  </a:lnTo>
                  <a:lnTo>
                    <a:pt x="1894" y="225"/>
                  </a:lnTo>
                  <a:lnTo>
                    <a:pt x="1913" y="203"/>
                  </a:lnTo>
                  <a:lnTo>
                    <a:pt x="1931" y="182"/>
                  </a:lnTo>
                  <a:lnTo>
                    <a:pt x="1949" y="164"/>
                  </a:lnTo>
                  <a:lnTo>
                    <a:pt x="1967" y="145"/>
                  </a:lnTo>
                  <a:lnTo>
                    <a:pt x="1987" y="128"/>
                  </a:lnTo>
                  <a:lnTo>
                    <a:pt x="2006" y="111"/>
                  </a:lnTo>
                  <a:lnTo>
                    <a:pt x="2021" y="100"/>
                  </a:lnTo>
                  <a:lnTo>
                    <a:pt x="2036" y="89"/>
                  </a:lnTo>
                  <a:lnTo>
                    <a:pt x="2052" y="80"/>
                  </a:lnTo>
                  <a:lnTo>
                    <a:pt x="2068" y="70"/>
                  </a:lnTo>
                  <a:lnTo>
                    <a:pt x="2084" y="61"/>
                  </a:lnTo>
                  <a:lnTo>
                    <a:pt x="2100" y="54"/>
                  </a:lnTo>
                  <a:lnTo>
                    <a:pt x="2117" y="47"/>
                  </a:lnTo>
                  <a:lnTo>
                    <a:pt x="2134" y="40"/>
                  </a:lnTo>
                  <a:lnTo>
                    <a:pt x="2152" y="35"/>
                  </a:lnTo>
                  <a:lnTo>
                    <a:pt x="2169" y="30"/>
                  </a:lnTo>
                  <a:lnTo>
                    <a:pt x="2187" y="27"/>
                  </a:lnTo>
                  <a:lnTo>
                    <a:pt x="2205" y="23"/>
                  </a:lnTo>
                  <a:lnTo>
                    <a:pt x="2224" y="21"/>
                  </a:lnTo>
                  <a:lnTo>
                    <a:pt x="2243" y="19"/>
                  </a:lnTo>
                  <a:lnTo>
                    <a:pt x="2261" y="17"/>
                  </a:lnTo>
                  <a:lnTo>
                    <a:pt x="2281" y="17"/>
                  </a:lnTo>
                  <a:lnTo>
                    <a:pt x="2309" y="17"/>
                  </a:lnTo>
                  <a:lnTo>
                    <a:pt x="2337" y="20"/>
                  </a:lnTo>
                  <a:lnTo>
                    <a:pt x="2363" y="24"/>
                  </a:lnTo>
                  <a:lnTo>
                    <a:pt x="2387" y="29"/>
                  </a:lnTo>
                  <a:lnTo>
                    <a:pt x="2411" y="36"/>
                  </a:lnTo>
                  <a:lnTo>
                    <a:pt x="2434" y="44"/>
                  </a:lnTo>
                  <a:lnTo>
                    <a:pt x="2455" y="53"/>
                  </a:lnTo>
                  <a:lnTo>
                    <a:pt x="2475" y="65"/>
                  </a:lnTo>
                  <a:lnTo>
                    <a:pt x="2494" y="77"/>
                  </a:lnTo>
                  <a:lnTo>
                    <a:pt x="2511" y="91"/>
                  </a:lnTo>
                  <a:lnTo>
                    <a:pt x="2528" y="107"/>
                  </a:lnTo>
                  <a:lnTo>
                    <a:pt x="2543" y="124"/>
                  </a:lnTo>
                  <a:lnTo>
                    <a:pt x="2556" y="143"/>
                  </a:lnTo>
                  <a:lnTo>
                    <a:pt x="2569" y="162"/>
                  </a:lnTo>
                  <a:lnTo>
                    <a:pt x="2580" y="184"/>
                  </a:lnTo>
                  <a:lnTo>
                    <a:pt x="2591" y="207"/>
                  </a:lnTo>
                  <a:lnTo>
                    <a:pt x="2599" y="228"/>
                  </a:lnTo>
                  <a:lnTo>
                    <a:pt x="2605" y="251"/>
                  </a:lnTo>
                  <a:lnTo>
                    <a:pt x="2610" y="276"/>
                  </a:lnTo>
                  <a:lnTo>
                    <a:pt x="2615" y="304"/>
                  </a:lnTo>
                  <a:lnTo>
                    <a:pt x="2618" y="335"/>
                  </a:lnTo>
                  <a:lnTo>
                    <a:pt x="2621" y="368"/>
                  </a:lnTo>
                  <a:lnTo>
                    <a:pt x="2622" y="404"/>
                  </a:lnTo>
                  <a:lnTo>
                    <a:pt x="2622" y="442"/>
                  </a:lnTo>
                  <a:lnTo>
                    <a:pt x="2622" y="997"/>
                  </a:lnTo>
                  <a:lnTo>
                    <a:pt x="2623" y="1012"/>
                  </a:lnTo>
                  <a:lnTo>
                    <a:pt x="2624" y="1025"/>
                  </a:lnTo>
                  <a:lnTo>
                    <a:pt x="2625" y="1039"/>
                  </a:lnTo>
                  <a:lnTo>
                    <a:pt x="2627" y="1052"/>
                  </a:lnTo>
                  <a:lnTo>
                    <a:pt x="2630" y="1063"/>
                  </a:lnTo>
                  <a:lnTo>
                    <a:pt x="2633" y="1075"/>
                  </a:lnTo>
                  <a:lnTo>
                    <a:pt x="2637" y="1085"/>
                  </a:lnTo>
                  <a:lnTo>
                    <a:pt x="2641" y="1096"/>
                  </a:lnTo>
                  <a:lnTo>
                    <a:pt x="2646" y="1105"/>
                  </a:lnTo>
                  <a:lnTo>
                    <a:pt x="2651" y="1113"/>
                  </a:lnTo>
                  <a:lnTo>
                    <a:pt x="2657" y="1121"/>
                  </a:lnTo>
                  <a:lnTo>
                    <a:pt x="2663" y="1128"/>
                  </a:lnTo>
                  <a:lnTo>
                    <a:pt x="2670" y="1134"/>
                  </a:lnTo>
                  <a:lnTo>
                    <a:pt x="2678" y="1139"/>
                  </a:lnTo>
                  <a:lnTo>
                    <a:pt x="2686" y="1144"/>
                  </a:lnTo>
                  <a:lnTo>
                    <a:pt x="2694" y="1147"/>
                  </a:lnTo>
                  <a:lnTo>
                    <a:pt x="2704" y="1151"/>
                  </a:lnTo>
                  <a:lnTo>
                    <a:pt x="2714" y="1154"/>
                  </a:lnTo>
                  <a:lnTo>
                    <a:pt x="2727" y="1157"/>
                  </a:lnTo>
                  <a:lnTo>
                    <a:pt x="2741" y="1160"/>
                  </a:lnTo>
                  <a:lnTo>
                    <a:pt x="2774" y="1165"/>
                  </a:lnTo>
                  <a:lnTo>
                    <a:pt x="2814" y="1168"/>
                  </a:lnTo>
                  <a:lnTo>
                    <a:pt x="2832" y="1169"/>
                  </a:lnTo>
                  <a:lnTo>
                    <a:pt x="2832" y="1230"/>
                  </a:lnTo>
                  <a:lnTo>
                    <a:pt x="2192" y="1230"/>
                  </a:lnTo>
                  <a:lnTo>
                    <a:pt x="2192" y="1169"/>
                  </a:lnTo>
                  <a:lnTo>
                    <a:pt x="2211" y="1168"/>
                  </a:lnTo>
                  <a:lnTo>
                    <a:pt x="2234" y="1166"/>
                  </a:lnTo>
                  <a:lnTo>
                    <a:pt x="2255" y="1164"/>
                  </a:lnTo>
                  <a:lnTo>
                    <a:pt x="2274" y="1161"/>
                  </a:lnTo>
                  <a:lnTo>
                    <a:pt x="2291" y="1158"/>
                  </a:lnTo>
                  <a:lnTo>
                    <a:pt x="2307" y="1154"/>
                  </a:lnTo>
                  <a:lnTo>
                    <a:pt x="2320" y="1150"/>
                  </a:lnTo>
                  <a:lnTo>
                    <a:pt x="2331" y="1146"/>
                  </a:lnTo>
                  <a:lnTo>
                    <a:pt x="2340" y="1142"/>
                  </a:lnTo>
                  <a:lnTo>
                    <a:pt x="2348" y="1137"/>
                  </a:lnTo>
                  <a:lnTo>
                    <a:pt x="2355" y="1132"/>
                  </a:lnTo>
                  <a:lnTo>
                    <a:pt x="2361" y="1127"/>
                  </a:lnTo>
                  <a:lnTo>
                    <a:pt x="2367" y="1121"/>
                  </a:lnTo>
                  <a:lnTo>
                    <a:pt x="2372" y="1114"/>
                  </a:lnTo>
                  <a:lnTo>
                    <a:pt x="2378" y="1107"/>
                  </a:lnTo>
                  <a:lnTo>
                    <a:pt x="2383" y="1099"/>
                  </a:lnTo>
                  <a:lnTo>
                    <a:pt x="2386" y="1090"/>
                  </a:lnTo>
                  <a:lnTo>
                    <a:pt x="2389" y="1081"/>
                  </a:lnTo>
                  <a:lnTo>
                    <a:pt x="2393" y="1070"/>
                  </a:lnTo>
                  <a:lnTo>
                    <a:pt x="2395" y="1060"/>
                  </a:lnTo>
                  <a:lnTo>
                    <a:pt x="2397" y="1048"/>
                  </a:lnTo>
                  <a:lnTo>
                    <a:pt x="2401" y="1024"/>
                  </a:lnTo>
                  <a:lnTo>
                    <a:pt x="2402" y="997"/>
                  </a:lnTo>
                  <a:lnTo>
                    <a:pt x="2402" y="405"/>
                  </a:lnTo>
                  <a:lnTo>
                    <a:pt x="2402" y="385"/>
                  </a:lnTo>
                  <a:lnTo>
                    <a:pt x="2400" y="364"/>
                  </a:lnTo>
                  <a:lnTo>
                    <a:pt x="2395" y="343"/>
                  </a:lnTo>
                  <a:lnTo>
                    <a:pt x="2391" y="325"/>
                  </a:lnTo>
                  <a:lnTo>
                    <a:pt x="2384" y="307"/>
                  </a:lnTo>
                  <a:lnTo>
                    <a:pt x="2376" y="290"/>
                  </a:lnTo>
                  <a:lnTo>
                    <a:pt x="2367" y="274"/>
                  </a:lnTo>
                  <a:lnTo>
                    <a:pt x="2355" y="259"/>
                  </a:lnTo>
                  <a:lnTo>
                    <a:pt x="2347" y="251"/>
                  </a:lnTo>
                  <a:lnTo>
                    <a:pt x="2340" y="243"/>
                  </a:lnTo>
                  <a:lnTo>
                    <a:pt x="2331" y="236"/>
                  </a:lnTo>
                  <a:lnTo>
                    <a:pt x="2322" y="229"/>
                  </a:lnTo>
                  <a:lnTo>
                    <a:pt x="2313" y="223"/>
                  </a:lnTo>
                  <a:lnTo>
                    <a:pt x="2303" y="218"/>
                  </a:lnTo>
                  <a:lnTo>
                    <a:pt x="2292" y="213"/>
                  </a:lnTo>
                  <a:lnTo>
                    <a:pt x="2282" y="208"/>
                  </a:lnTo>
                  <a:lnTo>
                    <a:pt x="2271" y="204"/>
                  </a:lnTo>
                  <a:lnTo>
                    <a:pt x="2258" y="200"/>
                  </a:lnTo>
                  <a:lnTo>
                    <a:pt x="2247" y="198"/>
                  </a:lnTo>
                  <a:lnTo>
                    <a:pt x="2233" y="196"/>
                  </a:lnTo>
                  <a:lnTo>
                    <a:pt x="2206" y="192"/>
                  </a:lnTo>
                  <a:lnTo>
                    <a:pt x="2177" y="191"/>
                  </a:lnTo>
                  <a:lnTo>
                    <a:pt x="2150" y="192"/>
                  </a:lnTo>
                  <a:lnTo>
                    <a:pt x="2125" y="195"/>
                  </a:lnTo>
                  <a:lnTo>
                    <a:pt x="2100" y="198"/>
                  </a:lnTo>
                  <a:lnTo>
                    <a:pt x="2076" y="204"/>
                  </a:lnTo>
                  <a:lnTo>
                    <a:pt x="2052" y="211"/>
                  </a:lnTo>
                  <a:lnTo>
                    <a:pt x="2029" y="220"/>
                  </a:lnTo>
                  <a:lnTo>
                    <a:pt x="2007" y="230"/>
                  </a:lnTo>
                  <a:lnTo>
                    <a:pt x="1987" y="242"/>
                  </a:lnTo>
                  <a:lnTo>
                    <a:pt x="1970" y="252"/>
                  </a:lnTo>
                  <a:lnTo>
                    <a:pt x="1954" y="265"/>
                  </a:lnTo>
                  <a:lnTo>
                    <a:pt x="1938" y="280"/>
                  </a:lnTo>
                  <a:lnTo>
                    <a:pt x="1922" y="295"/>
                  </a:lnTo>
                  <a:lnTo>
                    <a:pt x="1906" y="312"/>
                  </a:lnTo>
                  <a:lnTo>
                    <a:pt x="1890" y="330"/>
                  </a:lnTo>
                  <a:lnTo>
                    <a:pt x="1875" y="351"/>
                  </a:lnTo>
                  <a:lnTo>
                    <a:pt x="1859" y="373"/>
                  </a:lnTo>
                  <a:lnTo>
                    <a:pt x="1859" y="997"/>
                  </a:lnTo>
                  <a:lnTo>
                    <a:pt x="1859" y="1012"/>
                  </a:lnTo>
                  <a:lnTo>
                    <a:pt x="1860" y="1025"/>
                  </a:lnTo>
                  <a:lnTo>
                    <a:pt x="1862" y="1039"/>
                  </a:lnTo>
                  <a:lnTo>
                    <a:pt x="1863" y="1052"/>
                  </a:lnTo>
                  <a:lnTo>
                    <a:pt x="1867" y="1063"/>
                  </a:lnTo>
                  <a:lnTo>
                    <a:pt x="1869" y="1075"/>
                  </a:lnTo>
                  <a:lnTo>
                    <a:pt x="1874" y="1085"/>
                  </a:lnTo>
                  <a:lnTo>
                    <a:pt x="1877" y="1096"/>
                  </a:lnTo>
                  <a:lnTo>
                    <a:pt x="1883" y="1105"/>
                  </a:lnTo>
                  <a:lnTo>
                    <a:pt x="1887" y="1113"/>
                  </a:lnTo>
                  <a:lnTo>
                    <a:pt x="1893" y="1121"/>
                  </a:lnTo>
                  <a:lnTo>
                    <a:pt x="1900" y="1128"/>
                  </a:lnTo>
                  <a:lnTo>
                    <a:pt x="1907" y="1134"/>
                  </a:lnTo>
                  <a:lnTo>
                    <a:pt x="1915" y="1139"/>
                  </a:lnTo>
                  <a:lnTo>
                    <a:pt x="1923" y="1144"/>
                  </a:lnTo>
                  <a:lnTo>
                    <a:pt x="1931" y="1147"/>
                  </a:lnTo>
                  <a:lnTo>
                    <a:pt x="1940" y="1151"/>
                  </a:lnTo>
                  <a:lnTo>
                    <a:pt x="1951" y="1154"/>
                  </a:lnTo>
                  <a:lnTo>
                    <a:pt x="1964" y="1157"/>
                  </a:lnTo>
                  <a:lnTo>
                    <a:pt x="1978" y="1160"/>
                  </a:lnTo>
                  <a:lnTo>
                    <a:pt x="2011" y="1165"/>
                  </a:lnTo>
                  <a:lnTo>
                    <a:pt x="2051" y="1168"/>
                  </a:lnTo>
                  <a:lnTo>
                    <a:pt x="2069" y="1169"/>
                  </a:lnTo>
                  <a:lnTo>
                    <a:pt x="2069" y="1230"/>
                  </a:lnTo>
                  <a:lnTo>
                    <a:pt x="1429" y="1230"/>
                  </a:lnTo>
                  <a:lnTo>
                    <a:pt x="1429" y="1169"/>
                  </a:lnTo>
                  <a:lnTo>
                    <a:pt x="1447" y="1168"/>
                  </a:lnTo>
                  <a:lnTo>
                    <a:pt x="1471" y="1166"/>
                  </a:lnTo>
                  <a:lnTo>
                    <a:pt x="1492" y="1164"/>
                  </a:lnTo>
                  <a:lnTo>
                    <a:pt x="1511" y="1161"/>
                  </a:lnTo>
                  <a:lnTo>
                    <a:pt x="1528" y="1158"/>
                  </a:lnTo>
                  <a:lnTo>
                    <a:pt x="1543" y="1154"/>
                  </a:lnTo>
                  <a:lnTo>
                    <a:pt x="1557" y="1150"/>
                  </a:lnTo>
                  <a:lnTo>
                    <a:pt x="1568" y="1146"/>
                  </a:lnTo>
                  <a:lnTo>
                    <a:pt x="1577" y="1142"/>
                  </a:lnTo>
                  <a:lnTo>
                    <a:pt x="1584" y="1137"/>
                  </a:lnTo>
                  <a:lnTo>
                    <a:pt x="1591" y="1132"/>
                  </a:lnTo>
                  <a:lnTo>
                    <a:pt x="1598" y="1127"/>
                  </a:lnTo>
                  <a:lnTo>
                    <a:pt x="1604" y="1121"/>
                  </a:lnTo>
                  <a:lnTo>
                    <a:pt x="1609" y="1114"/>
                  </a:lnTo>
                  <a:lnTo>
                    <a:pt x="1614" y="1107"/>
                  </a:lnTo>
                  <a:lnTo>
                    <a:pt x="1619" y="1099"/>
                  </a:lnTo>
                  <a:lnTo>
                    <a:pt x="1623" y="1090"/>
                  </a:lnTo>
                  <a:lnTo>
                    <a:pt x="1627" y="1081"/>
                  </a:lnTo>
                  <a:lnTo>
                    <a:pt x="1630" y="1070"/>
                  </a:lnTo>
                  <a:lnTo>
                    <a:pt x="1632" y="1060"/>
                  </a:lnTo>
                  <a:lnTo>
                    <a:pt x="1635" y="1048"/>
                  </a:lnTo>
                  <a:lnTo>
                    <a:pt x="1638" y="1024"/>
                  </a:lnTo>
                  <a:lnTo>
                    <a:pt x="1639" y="997"/>
                  </a:lnTo>
                  <a:lnTo>
                    <a:pt x="1639" y="360"/>
                  </a:lnTo>
                  <a:lnTo>
                    <a:pt x="1638" y="328"/>
                  </a:lnTo>
                  <a:lnTo>
                    <a:pt x="1636" y="301"/>
                  </a:lnTo>
                  <a:lnTo>
                    <a:pt x="1633" y="289"/>
                  </a:lnTo>
                  <a:lnTo>
                    <a:pt x="1631" y="279"/>
                  </a:lnTo>
                  <a:lnTo>
                    <a:pt x="1628" y="271"/>
                  </a:lnTo>
                  <a:lnTo>
                    <a:pt x="1624" y="263"/>
                  </a:lnTo>
                  <a:lnTo>
                    <a:pt x="1619" y="252"/>
                  </a:lnTo>
                  <a:lnTo>
                    <a:pt x="1611" y="243"/>
                  </a:lnTo>
                  <a:lnTo>
                    <a:pt x="1603" y="236"/>
                  </a:lnTo>
                  <a:lnTo>
                    <a:pt x="1593" y="230"/>
                  </a:lnTo>
                  <a:lnTo>
                    <a:pt x="1583" y="226"/>
                  </a:lnTo>
                  <a:lnTo>
                    <a:pt x="1572" y="222"/>
                  </a:lnTo>
                  <a:lnTo>
                    <a:pt x="1560" y="220"/>
                  </a:lnTo>
                  <a:lnTo>
                    <a:pt x="1547" y="219"/>
                  </a:lnTo>
                  <a:lnTo>
                    <a:pt x="1528" y="220"/>
                  </a:lnTo>
                  <a:lnTo>
                    <a:pt x="1504" y="223"/>
                  </a:lnTo>
                  <a:lnTo>
                    <a:pt x="1476" y="228"/>
                  </a:lnTo>
                  <a:lnTo>
                    <a:pt x="1444" y="236"/>
                  </a:lnTo>
                  <a:lnTo>
                    <a:pt x="1444" y="172"/>
                  </a:lnTo>
                  <a:lnTo>
                    <a:pt x="1461" y="168"/>
                  </a:lnTo>
                  <a:lnTo>
                    <a:pt x="1481" y="162"/>
                  </a:lnTo>
                  <a:lnTo>
                    <a:pt x="1504" y="156"/>
                  </a:lnTo>
                  <a:lnTo>
                    <a:pt x="1531" y="147"/>
                  </a:lnTo>
                  <a:lnTo>
                    <a:pt x="1559" y="136"/>
                  </a:lnTo>
                  <a:lnTo>
                    <a:pt x="1591" y="124"/>
                  </a:lnTo>
                  <a:lnTo>
                    <a:pt x="1627" y="111"/>
                  </a:lnTo>
                  <a:lnTo>
                    <a:pt x="1664" y="95"/>
                  </a:lnTo>
                  <a:lnTo>
                    <a:pt x="1687" y="85"/>
                  </a:lnTo>
                  <a:lnTo>
                    <a:pt x="1711" y="75"/>
                  </a:lnTo>
                  <a:lnTo>
                    <a:pt x="1734" y="63"/>
                  </a:lnTo>
                  <a:lnTo>
                    <a:pt x="1758" y="52"/>
                  </a:lnTo>
                  <a:lnTo>
                    <a:pt x="1783" y="40"/>
                  </a:lnTo>
                  <a:lnTo>
                    <a:pt x="1808" y="28"/>
                  </a:lnTo>
                  <a:lnTo>
                    <a:pt x="1834" y="14"/>
                  </a:lnTo>
                  <a:lnTo>
                    <a:pt x="1859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Freeform 9"/>
            <p:cNvSpPr>
              <a:spLocks/>
            </p:cNvSpPr>
            <p:nvPr/>
          </p:nvSpPr>
          <p:spPr bwMode="auto">
            <a:xfrm>
              <a:off x="1918" y="3"/>
              <a:ext cx="502" cy="557"/>
            </a:xfrm>
            <a:custGeom>
              <a:avLst/>
              <a:gdLst>
                <a:gd name="T0" fmla="*/ 0 w 3012"/>
                <a:gd name="T1" fmla="*/ 0 h 3342"/>
                <a:gd name="T2" fmla="*/ 0 w 3012"/>
                <a:gd name="T3" fmla="*/ 0 h 3342"/>
                <a:gd name="T4" fmla="*/ 0 w 3012"/>
                <a:gd name="T5" fmla="*/ 0 h 3342"/>
                <a:gd name="T6" fmla="*/ 0 w 3012"/>
                <a:gd name="T7" fmla="*/ 0 h 3342"/>
                <a:gd name="T8" fmla="*/ 0 w 3012"/>
                <a:gd name="T9" fmla="*/ 0 h 3342"/>
                <a:gd name="T10" fmla="*/ 0 w 3012"/>
                <a:gd name="T11" fmla="*/ 0 h 3342"/>
                <a:gd name="T12" fmla="*/ 0 w 3012"/>
                <a:gd name="T13" fmla="*/ 0 h 3342"/>
                <a:gd name="T14" fmla="*/ 0 w 3012"/>
                <a:gd name="T15" fmla="*/ 0 h 3342"/>
                <a:gd name="T16" fmla="*/ 0 w 3012"/>
                <a:gd name="T17" fmla="*/ 0 h 3342"/>
                <a:gd name="T18" fmla="*/ 0 w 3012"/>
                <a:gd name="T19" fmla="*/ 0 h 3342"/>
                <a:gd name="T20" fmla="*/ 0 w 3012"/>
                <a:gd name="T21" fmla="*/ 0 h 3342"/>
                <a:gd name="T22" fmla="*/ 0 w 3012"/>
                <a:gd name="T23" fmla="*/ 0 h 3342"/>
                <a:gd name="T24" fmla="*/ 0 w 3012"/>
                <a:gd name="T25" fmla="*/ 0 h 3342"/>
                <a:gd name="T26" fmla="*/ 0 w 3012"/>
                <a:gd name="T27" fmla="*/ 0 h 3342"/>
                <a:gd name="T28" fmla="*/ 0 w 3012"/>
                <a:gd name="T29" fmla="*/ 0 h 3342"/>
                <a:gd name="T30" fmla="*/ 0 w 3012"/>
                <a:gd name="T31" fmla="*/ 0 h 3342"/>
                <a:gd name="T32" fmla="*/ 0 w 3012"/>
                <a:gd name="T33" fmla="*/ 0 h 3342"/>
                <a:gd name="T34" fmla="*/ 0 w 3012"/>
                <a:gd name="T35" fmla="*/ 0 h 3342"/>
                <a:gd name="T36" fmla="*/ 0 w 3012"/>
                <a:gd name="T37" fmla="*/ 0 h 3342"/>
                <a:gd name="T38" fmla="*/ 0 w 3012"/>
                <a:gd name="T39" fmla="*/ 0 h 3342"/>
                <a:gd name="T40" fmla="*/ 0 w 3012"/>
                <a:gd name="T41" fmla="*/ 0 h 3342"/>
                <a:gd name="T42" fmla="*/ 0 w 3012"/>
                <a:gd name="T43" fmla="*/ 0 h 3342"/>
                <a:gd name="T44" fmla="*/ 0 w 3012"/>
                <a:gd name="T45" fmla="*/ 0 h 3342"/>
                <a:gd name="T46" fmla="*/ 0 w 3012"/>
                <a:gd name="T47" fmla="*/ 0 h 3342"/>
                <a:gd name="T48" fmla="*/ 0 w 3012"/>
                <a:gd name="T49" fmla="*/ 0 h 3342"/>
                <a:gd name="T50" fmla="*/ 0 w 3012"/>
                <a:gd name="T51" fmla="*/ 0 h 3342"/>
                <a:gd name="T52" fmla="*/ 0 w 3012"/>
                <a:gd name="T53" fmla="*/ 0 h 3342"/>
                <a:gd name="T54" fmla="*/ 0 w 3012"/>
                <a:gd name="T55" fmla="*/ 0 h 3342"/>
                <a:gd name="T56" fmla="*/ 0 w 3012"/>
                <a:gd name="T57" fmla="*/ 0 h 3342"/>
                <a:gd name="T58" fmla="*/ 0 w 3012"/>
                <a:gd name="T59" fmla="*/ 0 h 3342"/>
                <a:gd name="T60" fmla="*/ 0 w 3012"/>
                <a:gd name="T61" fmla="*/ 0 h 3342"/>
                <a:gd name="T62" fmla="*/ 0 w 3012"/>
                <a:gd name="T63" fmla="*/ 0 h 3342"/>
                <a:gd name="T64" fmla="*/ 0 w 3012"/>
                <a:gd name="T65" fmla="*/ 0 h 3342"/>
                <a:gd name="T66" fmla="*/ 0 w 3012"/>
                <a:gd name="T67" fmla="*/ 0 h 3342"/>
                <a:gd name="T68" fmla="*/ 0 w 3012"/>
                <a:gd name="T69" fmla="*/ 0 h 3342"/>
                <a:gd name="T70" fmla="*/ 0 w 3012"/>
                <a:gd name="T71" fmla="*/ 0 h 3342"/>
                <a:gd name="T72" fmla="*/ 0 w 3012"/>
                <a:gd name="T73" fmla="*/ 0 h 3342"/>
                <a:gd name="T74" fmla="*/ 0 w 3012"/>
                <a:gd name="T75" fmla="*/ 0 h 3342"/>
                <a:gd name="T76" fmla="*/ 0 w 3012"/>
                <a:gd name="T77" fmla="*/ 0 h 3342"/>
                <a:gd name="T78" fmla="*/ 0 w 3012"/>
                <a:gd name="T79" fmla="*/ 0 h 3342"/>
                <a:gd name="T80" fmla="*/ 0 w 3012"/>
                <a:gd name="T81" fmla="*/ 0 h 3342"/>
                <a:gd name="T82" fmla="*/ 0 w 3012"/>
                <a:gd name="T83" fmla="*/ 0 h 3342"/>
                <a:gd name="T84" fmla="*/ 0 w 3012"/>
                <a:gd name="T85" fmla="*/ 0 h 3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2"/>
                <a:gd name="T130" fmla="*/ 0 h 3342"/>
                <a:gd name="T131" fmla="*/ 3012 w 3012"/>
                <a:gd name="T132" fmla="*/ 3342 h 3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2" h="3342">
                  <a:moveTo>
                    <a:pt x="682" y="3078"/>
                  </a:moveTo>
                  <a:lnTo>
                    <a:pt x="682" y="3100"/>
                  </a:lnTo>
                  <a:lnTo>
                    <a:pt x="684" y="3121"/>
                  </a:lnTo>
                  <a:lnTo>
                    <a:pt x="686" y="3139"/>
                  </a:lnTo>
                  <a:lnTo>
                    <a:pt x="688" y="3156"/>
                  </a:lnTo>
                  <a:lnTo>
                    <a:pt x="693" y="3171"/>
                  </a:lnTo>
                  <a:lnTo>
                    <a:pt x="697" y="3183"/>
                  </a:lnTo>
                  <a:lnTo>
                    <a:pt x="702" y="3195"/>
                  </a:lnTo>
                  <a:lnTo>
                    <a:pt x="709" y="3204"/>
                  </a:lnTo>
                  <a:lnTo>
                    <a:pt x="716" y="3212"/>
                  </a:lnTo>
                  <a:lnTo>
                    <a:pt x="725" y="3220"/>
                  </a:lnTo>
                  <a:lnTo>
                    <a:pt x="736" y="3228"/>
                  </a:lnTo>
                  <a:lnTo>
                    <a:pt x="750" y="3235"/>
                  </a:lnTo>
                  <a:lnTo>
                    <a:pt x="765" y="3242"/>
                  </a:lnTo>
                  <a:lnTo>
                    <a:pt x="782" y="3248"/>
                  </a:lnTo>
                  <a:lnTo>
                    <a:pt x="801" y="3253"/>
                  </a:lnTo>
                  <a:lnTo>
                    <a:pt x="822" y="3259"/>
                  </a:lnTo>
                  <a:lnTo>
                    <a:pt x="822" y="3342"/>
                  </a:lnTo>
                  <a:lnTo>
                    <a:pt x="0" y="3342"/>
                  </a:lnTo>
                  <a:lnTo>
                    <a:pt x="0" y="3259"/>
                  </a:lnTo>
                  <a:lnTo>
                    <a:pt x="20" y="3253"/>
                  </a:lnTo>
                  <a:lnTo>
                    <a:pt x="40" y="3246"/>
                  </a:lnTo>
                  <a:lnTo>
                    <a:pt x="57" y="3240"/>
                  </a:lnTo>
                  <a:lnTo>
                    <a:pt x="72" y="3232"/>
                  </a:lnTo>
                  <a:lnTo>
                    <a:pt x="85" y="3225"/>
                  </a:lnTo>
                  <a:lnTo>
                    <a:pt x="97" y="3217"/>
                  </a:lnTo>
                  <a:lnTo>
                    <a:pt x="106" y="3209"/>
                  </a:lnTo>
                  <a:lnTo>
                    <a:pt x="113" y="3199"/>
                  </a:lnTo>
                  <a:lnTo>
                    <a:pt x="120" y="3190"/>
                  </a:lnTo>
                  <a:lnTo>
                    <a:pt x="124" y="3179"/>
                  </a:lnTo>
                  <a:lnTo>
                    <a:pt x="129" y="3166"/>
                  </a:lnTo>
                  <a:lnTo>
                    <a:pt x="133" y="3152"/>
                  </a:lnTo>
                  <a:lnTo>
                    <a:pt x="136" y="3136"/>
                  </a:lnTo>
                  <a:lnTo>
                    <a:pt x="138" y="3119"/>
                  </a:lnTo>
                  <a:lnTo>
                    <a:pt x="139" y="3099"/>
                  </a:lnTo>
                  <a:lnTo>
                    <a:pt x="140" y="3078"/>
                  </a:lnTo>
                  <a:lnTo>
                    <a:pt x="140" y="419"/>
                  </a:lnTo>
                  <a:lnTo>
                    <a:pt x="139" y="397"/>
                  </a:lnTo>
                  <a:lnTo>
                    <a:pt x="138" y="377"/>
                  </a:lnTo>
                  <a:lnTo>
                    <a:pt x="136" y="358"/>
                  </a:lnTo>
                  <a:lnTo>
                    <a:pt x="132" y="342"/>
                  </a:lnTo>
                  <a:lnTo>
                    <a:pt x="129" y="327"/>
                  </a:lnTo>
                  <a:lnTo>
                    <a:pt x="124" y="313"/>
                  </a:lnTo>
                  <a:lnTo>
                    <a:pt x="119" y="302"/>
                  </a:lnTo>
                  <a:lnTo>
                    <a:pt x="113" y="293"/>
                  </a:lnTo>
                  <a:lnTo>
                    <a:pt x="105" y="283"/>
                  </a:lnTo>
                  <a:lnTo>
                    <a:pt x="94" y="275"/>
                  </a:lnTo>
                  <a:lnTo>
                    <a:pt x="83" y="269"/>
                  </a:lnTo>
                  <a:lnTo>
                    <a:pt x="70" y="260"/>
                  </a:lnTo>
                  <a:lnTo>
                    <a:pt x="56" y="254"/>
                  </a:lnTo>
                  <a:lnTo>
                    <a:pt x="38" y="248"/>
                  </a:lnTo>
                  <a:lnTo>
                    <a:pt x="20" y="242"/>
                  </a:lnTo>
                  <a:lnTo>
                    <a:pt x="0" y="236"/>
                  </a:lnTo>
                  <a:lnTo>
                    <a:pt x="0" y="157"/>
                  </a:lnTo>
                  <a:lnTo>
                    <a:pt x="2774" y="157"/>
                  </a:lnTo>
                  <a:lnTo>
                    <a:pt x="2795" y="156"/>
                  </a:lnTo>
                  <a:lnTo>
                    <a:pt x="2814" y="155"/>
                  </a:lnTo>
                  <a:lnTo>
                    <a:pt x="2831" y="152"/>
                  </a:lnTo>
                  <a:lnTo>
                    <a:pt x="2846" y="149"/>
                  </a:lnTo>
                  <a:lnTo>
                    <a:pt x="2860" y="144"/>
                  </a:lnTo>
                  <a:lnTo>
                    <a:pt x="2872" y="140"/>
                  </a:lnTo>
                  <a:lnTo>
                    <a:pt x="2882" y="133"/>
                  </a:lnTo>
                  <a:lnTo>
                    <a:pt x="2890" y="126"/>
                  </a:lnTo>
                  <a:lnTo>
                    <a:pt x="2897" y="118"/>
                  </a:lnTo>
                  <a:lnTo>
                    <a:pt x="2902" y="106"/>
                  </a:lnTo>
                  <a:lnTo>
                    <a:pt x="2909" y="94"/>
                  </a:lnTo>
                  <a:lnTo>
                    <a:pt x="2915" y="80"/>
                  </a:lnTo>
                  <a:lnTo>
                    <a:pt x="2922" y="63"/>
                  </a:lnTo>
                  <a:lnTo>
                    <a:pt x="2926" y="44"/>
                  </a:lnTo>
                  <a:lnTo>
                    <a:pt x="2932" y="23"/>
                  </a:lnTo>
                  <a:lnTo>
                    <a:pt x="2938" y="0"/>
                  </a:lnTo>
                  <a:lnTo>
                    <a:pt x="3012" y="0"/>
                  </a:lnTo>
                  <a:lnTo>
                    <a:pt x="3012" y="840"/>
                  </a:lnTo>
                  <a:lnTo>
                    <a:pt x="2938" y="840"/>
                  </a:lnTo>
                  <a:lnTo>
                    <a:pt x="2932" y="819"/>
                  </a:lnTo>
                  <a:lnTo>
                    <a:pt x="2926" y="799"/>
                  </a:lnTo>
                  <a:lnTo>
                    <a:pt x="2921" y="781"/>
                  </a:lnTo>
                  <a:lnTo>
                    <a:pt x="2914" y="764"/>
                  </a:lnTo>
                  <a:lnTo>
                    <a:pt x="2907" y="751"/>
                  </a:lnTo>
                  <a:lnTo>
                    <a:pt x="2900" y="738"/>
                  </a:lnTo>
                  <a:lnTo>
                    <a:pt x="2893" y="728"/>
                  </a:lnTo>
                  <a:lnTo>
                    <a:pt x="2885" y="720"/>
                  </a:lnTo>
                  <a:lnTo>
                    <a:pt x="2876" y="713"/>
                  </a:lnTo>
                  <a:lnTo>
                    <a:pt x="2866" y="707"/>
                  </a:lnTo>
                  <a:lnTo>
                    <a:pt x="2854" y="701"/>
                  </a:lnTo>
                  <a:lnTo>
                    <a:pt x="2841" y="698"/>
                  </a:lnTo>
                  <a:lnTo>
                    <a:pt x="2826" y="694"/>
                  </a:lnTo>
                  <a:lnTo>
                    <a:pt x="2811" y="692"/>
                  </a:lnTo>
                  <a:lnTo>
                    <a:pt x="2793" y="691"/>
                  </a:lnTo>
                  <a:lnTo>
                    <a:pt x="2774" y="690"/>
                  </a:lnTo>
                  <a:lnTo>
                    <a:pt x="682" y="690"/>
                  </a:lnTo>
                  <a:lnTo>
                    <a:pt x="682" y="1361"/>
                  </a:lnTo>
                  <a:lnTo>
                    <a:pt x="1873" y="1361"/>
                  </a:lnTo>
                  <a:lnTo>
                    <a:pt x="1895" y="1361"/>
                  </a:lnTo>
                  <a:lnTo>
                    <a:pt x="1913" y="1359"/>
                  </a:lnTo>
                  <a:lnTo>
                    <a:pt x="1931" y="1357"/>
                  </a:lnTo>
                  <a:lnTo>
                    <a:pt x="1946" y="1354"/>
                  </a:lnTo>
                  <a:lnTo>
                    <a:pt x="1960" y="1350"/>
                  </a:lnTo>
                  <a:lnTo>
                    <a:pt x="1971" y="1346"/>
                  </a:lnTo>
                  <a:lnTo>
                    <a:pt x="1981" y="1340"/>
                  </a:lnTo>
                  <a:lnTo>
                    <a:pt x="1989" y="1333"/>
                  </a:lnTo>
                  <a:lnTo>
                    <a:pt x="1995" y="1326"/>
                  </a:lnTo>
                  <a:lnTo>
                    <a:pt x="2002" y="1316"/>
                  </a:lnTo>
                  <a:lnTo>
                    <a:pt x="2009" y="1303"/>
                  </a:lnTo>
                  <a:lnTo>
                    <a:pt x="2015" y="1289"/>
                  </a:lnTo>
                  <a:lnTo>
                    <a:pt x="2022" y="1272"/>
                  </a:lnTo>
                  <a:lnTo>
                    <a:pt x="2027" y="1254"/>
                  </a:lnTo>
                  <a:lnTo>
                    <a:pt x="2033" y="1233"/>
                  </a:lnTo>
                  <a:lnTo>
                    <a:pt x="2039" y="1210"/>
                  </a:lnTo>
                  <a:lnTo>
                    <a:pt x="2110" y="1210"/>
                  </a:lnTo>
                  <a:lnTo>
                    <a:pt x="2110" y="1943"/>
                  </a:lnTo>
                  <a:lnTo>
                    <a:pt x="2039" y="1943"/>
                  </a:lnTo>
                  <a:lnTo>
                    <a:pt x="2034" y="1921"/>
                  </a:lnTo>
                  <a:lnTo>
                    <a:pt x="2030" y="1901"/>
                  </a:lnTo>
                  <a:lnTo>
                    <a:pt x="2024" y="1884"/>
                  </a:lnTo>
                  <a:lnTo>
                    <a:pt x="2018" y="1868"/>
                  </a:lnTo>
                  <a:lnTo>
                    <a:pt x="2013" y="1854"/>
                  </a:lnTo>
                  <a:lnTo>
                    <a:pt x="2006" y="1842"/>
                  </a:lnTo>
                  <a:lnTo>
                    <a:pt x="1999" y="1831"/>
                  </a:lnTo>
                  <a:lnTo>
                    <a:pt x="1991" y="1823"/>
                  </a:lnTo>
                  <a:lnTo>
                    <a:pt x="1982" y="1815"/>
                  </a:lnTo>
                  <a:lnTo>
                    <a:pt x="1971" y="1809"/>
                  </a:lnTo>
                  <a:lnTo>
                    <a:pt x="1959" y="1804"/>
                  </a:lnTo>
                  <a:lnTo>
                    <a:pt x="1945" y="1800"/>
                  </a:lnTo>
                  <a:lnTo>
                    <a:pt x="1930" y="1797"/>
                  </a:lnTo>
                  <a:lnTo>
                    <a:pt x="1913" y="1794"/>
                  </a:lnTo>
                  <a:lnTo>
                    <a:pt x="1894" y="1793"/>
                  </a:lnTo>
                  <a:lnTo>
                    <a:pt x="1873" y="1792"/>
                  </a:lnTo>
                  <a:lnTo>
                    <a:pt x="682" y="1792"/>
                  </a:lnTo>
                  <a:lnTo>
                    <a:pt x="682" y="3078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Freeform 10"/>
            <p:cNvSpPr>
              <a:spLocks/>
            </p:cNvSpPr>
            <p:nvPr/>
          </p:nvSpPr>
          <p:spPr bwMode="auto">
            <a:xfrm>
              <a:off x="830" y="3"/>
              <a:ext cx="563" cy="557"/>
            </a:xfrm>
            <a:custGeom>
              <a:avLst/>
              <a:gdLst>
                <a:gd name="T0" fmla="*/ 0 w 3382"/>
                <a:gd name="T1" fmla="*/ 0 h 3343"/>
                <a:gd name="T2" fmla="*/ 0 w 3382"/>
                <a:gd name="T3" fmla="*/ 0 h 3343"/>
                <a:gd name="T4" fmla="*/ 0 w 3382"/>
                <a:gd name="T5" fmla="*/ 0 h 3343"/>
                <a:gd name="T6" fmla="*/ 0 w 3382"/>
                <a:gd name="T7" fmla="*/ 0 h 3343"/>
                <a:gd name="T8" fmla="*/ 0 w 3382"/>
                <a:gd name="T9" fmla="*/ 0 h 3343"/>
                <a:gd name="T10" fmla="*/ 0 w 3382"/>
                <a:gd name="T11" fmla="*/ 0 h 3343"/>
                <a:gd name="T12" fmla="*/ 0 w 3382"/>
                <a:gd name="T13" fmla="*/ 0 h 3343"/>
                <a:gd name="T14" fmla="*/ 0 w 3382"/>
                <a:gd name="T15" fmla="*/ 0 h 3343"/>
                <a:gd name="T16" fmla="*/ 0 w 3382"/>
                <a:gd name="T17" fmla="*/ 0 h 3343"/>
                <a:gd name="T18" fmla="*/ 0 w 3382"/>
                <a:gd name="T19" fmla="*/ 0 h 3343"/>
                <a:gd name="T20" fmla="*/ 0 w 3382"/>
                <a:gd name="T21" fmla="*/ 0 h 3343"/>
                <a:gd name="T22" fmla="*/ 0 w 3382"/>
                <a:gd name="T23" fmla="*/ 0 h 3343"/>
                <a:gd name="T24" fmla="*/ 0 w 3382"/>
                <a:gd name="T25" fmla="*/ 0 h 3343"/>
                <a:gd name="T26" fmla="*/ 0 w 3382"/>
                <a:gd name="T27" fmla="*/ 0 h 3343"/>
                <a:gd name="T28" fmla="*/ 0 w 3382"/>
                <a:gd name="T29" fmla="*/ 0 h 3343"/>
                <a:gd name="T30" fmla="*/ 0 w 3382"/>
                <a:gd name="T31" fmla="*/ 0 h 3343"/>
                <a:gd name="T32" fmla="*/ 0 w 3382"/>
                <a:gd name="T33" fmla="*/ 0 h 3343"/>
                <a:gd name="T34" fmla="*/ 0 w 3382"/>
                <a:gd name="T35" fmla="*/ 0 h 3343"/>
                <a:gd name="T36" fmla="*/ 0 w 3382"/>
                <a:gd name="T37" fmla="*/ 0 h 3343"/>
                <a:gd name="T38" fmla="*/ 0 w 3382"/>
                <a:gd name="T39" fmla="*/ 0 h 3343"/>
                <a:gd name="T40" fmla="*/ 0 w 3382"/>
                <a:gd name="T41" fmla="*/ 0 h 3343"/>
                <a:gd name="T42" fmla="*/ 0 w 3382"/>
                <a:gd name="T43" fmla="*/ 0 h 3343"/>
                <a:gd name="T44" fmla="*/ 0 w 3382"/>
                <a:gd name="T45" fmla="*/ 0 h 3343"/>
                <a:gd name="T46" fmla="*/ 0 w 3382"/>
                <a:gd name="T47" fmla="*/ 0 h 3343"/>
                <a:gd name="T48" fmla="*/ 0 w 3382"/>
                <a:gd name="T49" fmla="*/ 0 h 3343"/>
                <a:gd name="T50" fmla="*/ 0 w 3382"/>
                <a:gd name="T51" fmla="*/ 0 h 3343"/>
                <a:gd name="T52" fmla="*/ 0 w 3382"/>
                <a:gd name="T53" fmla="*/ 0 h 3343"/>
                <a:gd name="T54" fmla="*/ 0 w 3382"/>
                <a:gd name="T55" fmla="*/ 0 h 3343"/>
                <a:gd name="T56" fmla="*/ 0 w 3382"/>
                <a:gd name="T57" fmla="*/ 0 h 3343"/>
                <a:gd name="T58" fmla="*/ 0 w 3382"/>
                <a:gd name="T59" fmla="*/ 0 h 3343"/>
                <a:gd name="T60" fmla="*/ 0 w 3382"/>
                <a:gd name="T61" fmla="*/ 0 h 3343"/>
                <a:gd name="T62" fmla="*/ 0 w 3382"/>
                <a:gd name="T63" fmla="*/ 0 h 3343"/>
                <a:gd name="T64" fmla="*/ 0 w 3382"/>
                <a:gd name="T65" fmla="*/ 0 h 3343"/>
                <a:gd name="T66" fmla="*/ 0 w 3382"/>
                <a:gd name="T67" fmla="*/ 0 h 3343"/>
                <a:gd name="T68" fmla="*/ 0 w 3382"/>
                <a:gd name="T69" fmla="*/ 0 h 3343"/>
                <a:gd name="T70" fmla="*/ 0 w 3382"/>
                <a:gd name="T71" fmla="*/ 0 h 3343"/>
                <a:gd name="T72" fmla="*/ 0 w 3382"/>
                <a:gd name="T73" fmla="*/ 0 h 3343"/>
                <a:gd name="T74" fmla="*/ 0 w 3382"/>
                <a:gd name="T75" fmla="*/ 0 h 33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82"/>
                <a:gd name="T115" fmla="*/ 0 h 3343"/>
                <a:gd name="T116" fmla="*/ 3382 w 3382"/>
                <a:gd name="T117" fmla="*/ 3343 h 33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82" h="3343">
                  <a:moveTo>
                    <a:pt x="238" y="702"/>
                  </a:moveTo>
                  <a:lnTo>
                    <a:pt x="217" y="702"/>
                  </a:lnTo>
                  <a:lnTo>
                    <a:pt x="198" y="704"/>
                  </a:lnTo>
                  <a:lnTo>
                    <a:pt x="182" y="707"/>
                  </a:lnTo>
                  <a:lnTo>
                    <a:pt x="166" y="709"/>
                  </a:lnTo>
                  <a:lnTo>
                    <a:pt x="152" y="714"/>
                  </a:lnTo>
                  <a:lnTo>
                    <a:pt x="140" y="718"/>
                  </a:lnTo>
                  <a:lnTo>
                    <a:pt x="130" y="724"/>
                  </a:lnTo>
                  <a:lnTo>
                    <a:pt x="122" y="731"/>
                  </a:lnTo>
                  <a:lnTo>
                    <a:pt x="115" y="740"/>
                  </a:lnTo>
                  <a:lnTo>
                    <a:pt x="108" y="749"/>
                  </a:lnTo>
                  <a:lnTo>
                    <a:pt x="103" y="762"/>
                  </a:lnTo>
                  <a:lnTo>
                    <a:pt x="97" y="776"/>
                  </a:lnTo>
                  <a:lnTo>
                    <a:pt x="90" y="792"/>
                  </a:lnTo>
                  <a:lnTo>
                    <a:pt x="84" y="810"/>
                  </a:lnTo>
                  <a:lnTo>
                    <a:pt x="80" y="831"/>
                  </a:lnTo>
                  <a:lnTo>
                    <a:pt x="74" y="853"/>
                  </a:lnTo>
                  <a:lnTo>
                    <a:pt x="0" y="853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6" y="22"/>
                  </a:lnTo>
                  <a:lnTo>
                    <a:pt x="82" y="42"/>
                  </a:lnTo>
                  <a:lnTo>
                    <a:pt x="89" y="60"/>
                  </a:lnTo>
                  <a:lnTo>
                    <a:pt x="95" y="76"/>
                  </a:lnTo>
                  <a:lnTo>
                    <a:pt x="102" y="91"/>
                  </a:lnTo>
                  <a:lnTo>
                    <a:pt x="108" y="104"/>
                  </a:lnTo>
                  <a:lnTo>
                    <a:pt x="116" y="114"/>
                  </a:lnTo>
                  <a:lnTo>
                    <a:pt x="124" y="123"/>
                  </a:lnTo>
                  <a:lnTo>
                    <a:pt x="134" y="130"/>
                  </a:lnTo>
                  <a:lnTo>
                    <a:pt x="144" y="137"/>
                  </a:lnTo>
                  <a:lnTo>
                    <a:pt x="155" y="143"/>
                  </a:lnTo>
                  <a:lnTo>
                    <a:pt x="169" y="148"/>
                  </a:lnTo>
                  <a:lnTo>
                    <a:pt x="184" y="151"/>
                  </a:lnTo>
                  <a:lnTo>
                    <a:pt x="200" y="153"/>
                  </a:lnTo>
                  <a:lnTo>
                    <a:pt x="218" y="154"/>
                  </a:lnTo>
                  <a:lnTo>
                    <a:pt x="238" y="156"/>
                  </a:lnTo>
                  <a:lnTo>
                    <a:pt x="3382" y="156"/>
                  </a:lnTo>
                  <a:lnTo>
                    <a:pt x="3382" y="702"/>
                  </a:lnTo>
                  <a:lnTo>
                    <a:pt x="1256" y="702"/>
                  </a:lnTo>
                  <a:lnTo>
                    <a:pt x="1256" y="3079"/>
                  </a:lnTo>
                  <a:lnTo>
                    <a:pt x="1256" y="3103"/>
                  </a:lnTo>
                  <a:lnTo>
                    <a:pt x="1257" y="3123"/>
                  </a:lnTo>
                  <a:lnTo>
                    <a:pt x="1259" y="3142"/>
                  </a:lnTo>
                  <a:lnTo>
                    <a:pt x="1261" y="3159"/>
                  </a:lnTo>
                  <a:lnTo>
                    <a:pt x="1265" y="3174"/>
                  </a:lnTo>
                  <a:lnTo>
                    <a:pt x="1269" y="3187"/>
                  </a:lnTo>
                  <a:lnTo>
                    <a:pt x="1275" y="3198"/>
                  </a:lnTo>
                  <a:lnTo>
                    <a:pt x="1282" y="3207"/>
                  </a:lnTo>
                  <a:lnTo>
                    <a:pt x="1289" y="3215"/>
                  </a:lnTo>
                  <a:lnTo>
                    <a:pt x="1298" y="3222"/>
                  </a:lnTo>
                  <a:lnTo>
                    <a:pt x="1309" y="3229"/>
                  </a:lnTo>
                  <a:lnTo>
                    <a:pt x="1322" y="3236"/>
                  </a:lnTo>
                  <a:lnTo>
                    <a:pt x="1337" y="3243"/>
                  </a:lnTo>
                  <a:lnTo>
                    <a:pt x="1353" y="3249"/>
                  </a:lnTo>
                  <a:lnTo>
                    <a:pt x="1371" y="3254"/>
                  </a:lnTo>
                  <a:lnTo>
                    <a:pt x="1391" y="3260"/>
                  </a:lnTo>
                  <a:lnTo>
                    <a:pt x="1391" y="3343"/>
                  </a:lnTo>
                  <a:lnTo>
                    <a:pt x="576" y="3343"/>
                  </a:lnTo>
                  <a:lnTo>
                    <a:pt x="576" y="3260"/>
                  </a:lnTo>
                  <a:lnTo>
                    <a:pt x="596" y="3254"/>
                  </a:lnTo>
                  <a:lnTo>
                    <a:pt x="614" y="3247"/>
                  </a:lnTo>
                  <a:lnTo>
                    <a:pt x="630" y="3241"/>
                  </a:lnTo>
                  <a:lnTo>
                    <a:pt x="645" y="3233"/>
                  </a:lnTo>
                  <a:lnTo>
                    <a:pt x="657" y="3226"/>
                  </a:lnTo>
                  <a:lnTo>
                    <a:pt x="669" y="3218"/>
                  </a:lnTo>
                  <a:lnTo>
                    <a:pt x="677" y="3210"/>
                  </a:lnTo>
                  <a:lnTo>
                    <a:pt x="685" y="3200"/>
                  </a:lnTo>
                  <a:lnTo>
                    <a:pt x="691" y="3191"/>
                  </a:lnTo>
                  <a:lnTo>
                    <a:pt x="697" y="3180"/>
                  </a:lnTo>
                  <a:lnTo>
                    <a:pt x="702" y="3167"/>
                  </a:lnTo>
                  <a:lnTo>
                    <a:pt x="708" y="3152"/>
                  </a:lnTo>
                  <a:lnTo>
                    <a:pt x="711" y="3136"/>
                  </a:lnTo>
                  <a:lnTo>
                    <a:pt x="715" y="3117"/>
                  </a:lnTo>
                  <a:lnTo>
                    <a:pt x="716" y="3098"/>
                  </a:lnTo>
                  <a:lnTo>
                    <a:pt x="717" y="3076"/>
                  </a:lnTo>
                  <a:lnTo>
                    <a:pt x="717" y="702"/>
                  </a:lnTo>
                  <a:lnTo>
                    <a:pt x="238" y="702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Freeform 11"/>
            <p:cNvSpPr>
              <a:spLocks/>
            </p:cNvSpPr>
            <p:nvPr/>
          </p:nvSpPr>
          <p:spPr bwMode="auto">
            <a:xfrm>
              <a:off x="1381" y="3"/>
              <a:ext cx="65" cy="142"/>
            </a:xfrm>
            <a:custGeom>
              <a:avLst/>
              <a:gdLst>
                <a:gd name="T0" fmla="*/ 0 w 384"/>
                <a:gd name="T1" fmla="*/ 0 h 854"/>
                <a:gd name="T2" fmla="*/ 0 w 384"/>
                <a:gd name="T3" fmla="*/ 0 h 854"/>
                <a:gd name="T4" fmla="*/ 0 w 384"/>
                <a:gd name="T5" fmla="*/ 0 h 854"/>
                <a:gd name="T6" fmla="*/ 0 w 384"/>
                <a:gd name="T7" fmla="*/ 0 h 854"/>
                <a:gd name="T8" fmla="*/ 0 w 384"/>
                <a:gd name="T9" fmla="*/ 0 h 854"/>
                <a:gd name="T10" fmla="*/ 0 w 384"/>
                <a:gd name="T11" fmla="*/ 0 h 854"/>
                <a:gd name="T12" fmla="*/ 0 w 384"/>
                <a:gd name="T13" fmla="*/ 0 h 854"/>
                <a:gd name="T14" fmla="*/ 0 w 384"/>
                <a:gd name="T15" fmla="*/ 0 h 854"/>
                <a:gd name="T16" fmla="*/ 0 w 384"/>
                <a:gd name="T17" fmla="*/ 0 h 854"/>
                <a:gd name="T18" fmla="*/ 0 w 384"/>
                <a:gd name="T19" fmla="*/ 0 h 854"/>
                <a:gd name="T20" fmla="*/ 0 w 384"/>
                <a:gd name="T21" fmla="*/ 0 h 854"/>
                <a:gd name="T22" fmla="*/ 0 w 384"/>
                <a:gd name="T23" fmla="*/ 0 h 854"/>
                <a:gd name="T24" fmla="*/ 0 w 384"/>
                <a:gd name="T25" fmla="*/ 0 h 854"/>
                <a:gd name="T26" fmla="*/ 0 w 384"/>
                <a:gd name="T27" fmla="*/ 0 h 854"/>
                <a:gd name="T28" fmla="*/ 0 w 384"/>
                <a:gd name="T29" fmla="*/ 0 h 854"/>
                <a:gd name="T30" fmla="*/ 0 w 384"/>
                <a:gd name="T31" fmla="*/ 0 h 854"/>
                <a:gd name="T32" fmla="*/ 0 w 384"/>
                <a:gd name="T33" fmla="*/ 0 h 854"/>
                <a:gd name="T34" fmla="*/ 0 w 384"/>
                <a:gd name="T35" fmla="*/ 0 h 854"/>
                <a:gd name="T36" fmla="*/ 0 w 384"/>
                <a:gd name="T37" fmla="*/ 0 h 854"/>
                <a:gd name="T38" fmla="*/ 0 w 384"/>
                <a:gd name="T39" fmla="*/ 0 h 854"/>
                <a:gd name="T40" fmla="*/ 0 w 384"/>
                <a:gd name="T41" fmla="*/ 0 h 854"/>
                <a:gd name="T42" fmla="*/ 0 w 384"/>
                <a:gd name="T43" fmla="*/ 0 h 854"/>
                <a:gd name="T44" fmla="*/ 0 w 384"/>
                <a:gd name="T45" fmla="*/ 0 h 854"/>
                <a:gd name="T46" fmla="*/ 0 w 384"/>
                <a:gd name="T47" fmla="*/ 0 h 854"/>
                <a:gd name="T48" fmla="*/ 0 w 384"/>
                <a:gd name="T49" fmla="*/ 0 h 854"/>
                <a:gd name="T50" fmla="*/ 0 w 384"/>
                <a:gd name="T51" fmla="*/ 0 h 854"/>
                <a:gd name="T52" fmla="*/ 0 w 384"/>
                <a:gd name="T53" fmla="*/ 0 h 854"/>
                <a:gd name="T54" fmla="*/ 0 w 384"/>
                <a:gd name="T55" fmla="*/ 0 h 854"/>
                <a:gd name="T56" fmla="*/ 0 w 384"/>
                <a:gd name="T57" fmla="*/ 0 h 854"/>
                <a:gd name="T58" fmla="*/ 0 w 384"/>
                <a:gd name="T59" fmla="*/ 0 h 854"/>
                <a:gd name="T60" fmla="*/ 0 w 384"/>
                <a:gd name="T61" fmla="*/ 0 h 854"/>
                <a:gd name="T62" fmla="*/ 0 w 384"/>
                <a:gd name="T63" fmla="*/ 0 h 854"/>
                <a:gd name="T64" fmla="*/ 0 w 384"/>
                <a:gd name="T65" fmla="*/ 0 h 854"/>
                <a:gd name="T66" fmla="*/ 0 w 384"/>
                <a:gd name="T67" fmla="*/ 0 h 854"/>
                <a:gd name="T68" fmla="*/ 0 w 384"/>
                <a:gd name="T69" fmla="*/ 0 h 854"/>
                <a:gd name="T70" fmla="*/ 0 w 384"/>
                <a:gd name="T71" fmla="*/ 0 h 854"/>
                <a:gd name="T72" fmla="*/ 0 w 384"/>
                <a:gd name="T73" fmla="*/ 0 h 854"/>
                <a:gd name="T74" fmla="*/ 0 w 384"/>
                <a:gd name="T75" fmla="*/ 0 h 854"/>
                <a:gd name="T76" fmla="*/ 0 w 384"/>
                <a:gd name="T77" fmla="*/ 0 h 8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4"/>
                <a:gd name="T118" fmla="*/ 0 h 854"/>
                <a:gd name="T119" fmla="*/ 384 w 384"/>
                <a:gd name="T120" fmla="*/ 854 h 8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4" h="854">
                  <a:moveTo>
                    <a:pt x="0" y="703"/>
                  </a:moveTo>
                  <a:lnTo>
                    <a:pt x="147" y="703"/>
                  </a:lnTo>
                  <a:lnTo>
                    <a:pt x="168" y="704"/>
                  </a:lnTo>
                  <a:lnTo>
                    <a:pt x="186" y="705"/>
                  </a:lnTo>
                  <a:lnTo>
                    <a:pt x="203" y="708"/>
                  </a:lnTo>
                  <a:lnTo>
                    <a:pt x="218" y="711"/>
                  </a:lnTo>
                  <a:lnTo>
                    <a:pt x="232" y="715"/>
                  </a:lnTo>
                  <a:lnTo>
                    <a:pt x="243" y="720"/>
                  </a:lnTo>
                  <a:lnTo>
                    <a:pt x="254" y="726"/>
                  </a:lnTo>
                  <a:lnTo>
                    <a:pt x="262" y="733"/>
                  </a:lnTo>
                  <a:lnTo>
                    <a:pt x="269" y="741"/>
                  </a:lnTo>
                  <a:lnTo>
                    <a:pt x="275" y="752"/>
                  </a:lnTo>
                  <a:lnTo>
                    <a:pt x="282" y="763"/>
                  </a:lnTo>
                  <a:lnTo>
                    <a:pt x="288" y="778"/>
                  </a:lnTo>
                  <a:lnTo>
                    <a:pt x="294" y="794"/>
                  </a:lnTo>
                  <a:lnTo>
                    <a:pt x="299" y="812"/>
                  </a:lnTo>
                  <a:lnTo>
                    <a:pt x="305" y="832"/>
                  </a:lnTo>
                  <a:lnTo>
                    <a:pt x="310" y="854"/>
                  </a:lnTo>
                  <a:lnTo>
                    <a:pt x="384" y="854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307" y="22"/>
                  </a:lnTo>
                  <a:lnTo>
                    <a:pt x="302" y="43"/>
                  </a:lnTo>
                  <a:lnTo>
                    <a:pt x="296" y="61"/>
                  </a:lnTo>
                  <a:lnTo>
                    <a:pt x="289" y="77"/>
                  </a:lnTo>
                  <a:lnTo>
                    <a:pt x="282" y="91"/>
                  </a:lnTo>
                  <a:lnTo>
                    <a:pt x="275" y="104"/>
                  </a:lnTo>
                  <a:lnTo>
                    <a:pt x="267" y="115"/>
                  </a:lnTo>
                  <a:lnTo>
                    <a:pt x="261" y="123"/>
                  </a:lnTo>
                  <a:lnTo>
                    <a:pt x="251" y="131"/>
                  </a:lnTo>
                  <a:lnTo>
                    <a:pt x="241" y="138"/>
                  </a:lnTo>
                  <a:lnTo>
                    <a:pt x="229" y="143"/>
                  </a:lnTo>
                  <a:lnTo>
                    <a:pt x="216" y="147"/>
                  </a:lnTo>
                  <a:lnTo>
                    <a:pt x="201" y="152"/>
                  </a:lnTo>
                  <a:lnTo>
                    <a:pt x="184" y="154"/>
                  </a:lnTo>
                  <a:lnTo>
                    <a:pt x="167" y="155"/>
                  </a:lnTo>
                  <a:lnTo>
                    <a:pt x="147" y="157"/>
                  </a:lnTo>
                  <a:lnTo>
                    <a:pt x="0" y="157"/>
                  </a:lnTo>
                  <a:lnTo>
                    <a:pt x="0" y="703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Freeform 12"/>
            <p:cNvSpPr>
              <a:spLocks noEditPoints="1"/>
            </p:cNvSpPr>
            <p:nvPr/>
          </p:nvSpPr>
          <p:spPr bwMode="auto">
            <a:xfrm>
              <a:off x="1087" y="335"/>
              <a:ext cx="804" cy="210"/>
            </a:xfrm>
            <a:custGeom>
              <a:avLst/>
              <a:gdLst>
                <a:gd name="T0" fmla="*/ 0 w 4827"/>
                <a:gd name="T1" fmla="*/ 0 h 1264"/>
                <a:gd name="T2" fmla="*/ 0 w 4827"/>
                <a:gd name="T3" fmla="*/ 0 h 1264"/>
                <a:gd name="T4" fmla="*/ 0 w 4827"/>
                <a:gd name="T5" fmla="*/ 0 h 1264"/>
                <a:gd name="T6" fmla="*/ 0 w 4827"/>
                <a:gd name="T7" fmla="*/ 0 h 1264"/>
                <a:gd name="T8" fmla="*/ 0 w 4827"/>
                <a:gd name="T9" fmla="*/ 0 h 1264"/>
                <a:gd name="T10" fmla="*/ 0 w 4827"/>
                <a:gd name="T11" fmla="*/ 0 h 1264"/>
                <a:gd name="T12" fmla="*/ 0 w 4827"/>
                <a:gd name="T13" fmla="*/ 0 h 1264"/>
                <a:gd name="T14" fmla="*/ 0 w 4827"/>
                <a:gd name="T15" fmla="*/ 0 h 1264"/>
                <a:gd name="T16" fmla="*/ 0 w 4827"/>
                <a:gd name="T17" fmla="*/ 0 h 1264"/>
                <a:gd name="T18" fmla="*/ 0 w 4827"/>
                <a:gd name="T19" fmla="*/ 0 h 1264"/>
                <a:gd name="T20" fmla="*/ 0 w 4827"/>
                <a:gd name="T21" fmla="*/ 0 h 1264"/>
                <a:gd name="T22" fmla="*/ 0 w 4827"/>
                <a:gd name="T23" fmla="*/ 0 h 1264"/>
                <a:gd name="T24" fmla="*/ 0 w 4827"/>
                <a:gd name="T25" fmla="*/ 0 h 1264"/>
                <a:gd name="T26" fmla="*/ 0 w 4827"/>
                <a:gd name="T27" fmla="*/ 0 h 1264"/>
                <a:gd name="T28" fmla="*/ 0 w 4827"/>
                <a:gd name="T29" fmla="*/ 0 h 1264"/>
                <a:gd name="T30" fmla="*/ 0 w 4827"/>
                <a:gd name="T31" fmla="*/ 0 h 1264"/>
                <a:gd name="T32" fmla="*/ 0 w 4827"/>
                <a:gd name="T33" fmla="*/ 0 h 1264"/>
                <a:gd name="T34" fmla="*/ 0 w 4827"/>
                <a:gd name="T35" fmla="*/ 0 h 1264"/>
                <a:gd name="T36" fmla="*/ 0 w 4827"/>
                <a:gd name="T37" fmla="*/ 0 h 1264"/>
                <a:gd name="T38" fmla="*/ 0 w 4827"/>
                <a:gd name="T39" fmla="*/ 0 h 1264"/>
                <a:gd name="T40" fmla="*/ 0 w 4827"/>
                <a:gd name="T41" fmla="*/ 0 h 1264"/>
                <a:gd name="T42" fmla="*/ 0 w 4827"/>
                <a:gd name="T43" fmla="*/ 0 h 1264"/>
                <a:gd name="T44" fmla="*/ 0 w 4827"/>
                <a:gd name="T45" fmla="*/ 0 h 1264"/>
                <a:gd name="T46" fmla="*/ 0 w 4827"/>
                <a:gd name="T47" fmla="*/ 0 h 1264"/>
                <a:gd name="T48" fmla="*/ 0 w 4827"/>
                <a:gd name="T49" fmla="*/ 0 h 1264"/>
                <a:gd name="T50" fmla="*/ 0 w 4827"/>
                <a:gd name="T51" fmla="*/ 0 h 1264"/>
                <a:gd name="T52" fmla="*/ 0 w 4827"/>
                <a:gd name="T53" fmla="*/ 0 h 1264"/>
                <a:gd name="T54" fmla="*/ 0 w 4827"/>
                <a:gd name="T55" fmla="*/ 0 h 1264"/>
                <a:gd name="T56" fmla="*/ 0 w 4827"/>
                <a:gd name="T57" fmla="*/ 0 h 1264"/>
                <a:gd name="T58" fmla="*/ 0 w 4827"/>
                <a:gd name="T59" fmla="*/ 0 h 1264"/>
                <a:gd name="T60" fmla="*/ 0 w 4827"/>
                <a:gd name="T61" fmla="*/ 0 h 1264"/>
                <a:gd name="T62" fmla="*/ 0 w 4827"/>
                <a:gd name="T63" fmla="*/ 0 h 1264"/>
                <a:gd name="T64" fmla="*/ 0 w 4827"/>
                <a:gd name="T65" fmla="*/ 0 h 1264"/>
                <a:gd name="T66" fmla="*/ 0 w 4827"/>
                <a:gd name="T67" fmla="*/ 0 h 1264"/>
                <a:gd name="T68" fmla="*/ 0 w 4827"/>
                <a:gd name="T69" fmla="*/ 0 h 1264"/>
                <a:gd name="T70" fmla="*/ 0 w 4827"/>
                <a:gd name="T71" fmla="*/ 0 h 1264"/>
                <a:gd name="T72" fmla="*/ 0 w 4827"/>
                <a:gd name="T73" fmla="*/ 0 h 1264"/>
                <a:gd name="T74" fmla="*/ 0 w 4827"/>
                <a:gd name="T75" fmla="*/ 0 h 1264"/>
                <a:gd name="T76" fmla="*/ 0 w 4827"/>
                <a:gd name="T77" fmla="*/ 0 h 1264"/>
                <a:gd name="T78" fmla="*/ 0 w 4827"/>
                <a:gd name="T79" fmla="*/ 0 h 1264"/>
                <a:gd name="T80" fmla="*/ 0 w 4827"/>
                <a:gd name="T81" fmla="*/ 0 h 1264"/>
                <a:gd name="T82" fmla="*/ 0 w 4827"/>
                <a:gd name="T83" fmla="*/ 0 h 1264"/>
                <a:gd name="T84" fmla="*/ 0 w 4827"/>
                <a:gd name="T85" fmla="*/ 0 h 1264"/>
                <a:gd name="T86" fmla="*/ 0 w 4827"/>
                <a:gd name="T87" fmla="*/ 0 h 1264"/>
                <a:gd name="T88" fmla="*/ 0 w 4827"/>
                <a:gd name="T89" fmla="*/ 0 h 1264"/>
                <a:gd name="T90" fmla="*/ 0 w 4827"/>
                <a:gd name="T91" fmla="*/ 0 h 1264"/>
                <a:gd name="T92" fmla="*/ 0 w 4827"/>
                <a:gd name="T93" fmla="*/ 0 h 1264"/>
                <a:gd name="T94" fmla="*/ 0 w 4827"/>
                <a:gd name="T95" fmla="*/ 0 h 1264"/>
                <a:gd name="T96" fmla="*/ 0 w 4827"/>
                <a:gd name="T97" fmla="*/ 0 h 1264"/>
                <a:gd name="T98" fmla="*/ 0 w 4827"/>
                <a:gd name="T99" fmla="*/ 0 h 1264"/>
                <a:gd name="T100" fmla="*/ 0 w 4827"/>
                <a:gd name="T101" fmla="*/ 0 h 1264"/>
                <a:gd name="T102" fmla="*/ 0 w 4827"/>
                <a:gd name="T103" fmla="*/ 0 h 1264"/>
                <a:gd name="T104" fmla="*/ 0 w 4827"/>
                <a:gd name="T105" fmla="*/ 0 h 1264"/>
                <a:gd name="T106" fmla="*/ 0 w 4827"/>
                <a:gd name="T107" fmla="*/ 0 h 1264"/>
                <a:gd name="T108" fmla="*/ 0 w 4827"/>
                <a:gd name="T109" fmla="*/ 0 h 1264"/>
                <a:gd name="T110" fmla="*/ 0 w 4827"/>
                <a:gd name="T111" fmla="*/ 0 h 1264"/>
                <a:gd name="T112" fmla="*/ 0 w 4827"/>
                <a:gd name="T113" fmla="*/ 0 h 1264"/>
                <a:gd name="T114" fmla="*/ 0 w 4827"/>
                <a:gd name="T115" fmla="*/ 0 h 1264"/>
                <a:gd name="T116" fmla="*/ 0 w 4827"/>
                <a:gd name="T117" fmla="*/ 0 h 1264"/>
                <a:gd name="T118" fmla="*/ 0 w 4827"/>
                <a:gd name="T119" fmla="*/ 0 h 12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27"/>
                <a:gd name="T181" fmla="*/ 0 h 1264"/>
                <a:gd name="T182" fmla="*/ 4827 w 4827"/>
                <a:gd name="T183" fmla="*/ 1264 h 12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27" h="1264">
                  <a:moveTo>
                    <a:pt x="426" y="0"/>
                  </a:moveTo>
                  <a:lnTo>
                    <a:pt x="426" y="243"/>
                  </a:lnTo>
                  <a:lnTo>
                    <a:pt x="452" y="201"/>
                  </a:lnTo>
                  <a:lnTo>
                    <a:pt x="478" y="165"/>
                  </a:lnTo>
                  <a:lnTo>
                    <a:pt x="490" y="149"/>
                  </a:lnTo>
                  <a:lnTo>
                    <a:pt x="503" y="134"/>
                  </a:lnTo>
                  <a:lnTo>
                    <a:pt x="514" y="119"/>
                  </a:lnTo>
                  <a:lnTo>
                    <a:pt x="526" y="106"/>
                  </a:lnTo>
                  <a:lnTo>
                    <a:pt x="537" y="94"/>
                  </a:lnTo>
                  <a:lnTo>
                    <a:pt x="549" y="84"/>
                  </a:lnTo>
                  <a:lnTo>
                    <a:pt x="560" y="74"/>
                  </a:lnTo>
                  <a:lnTo>
                    <a:pt x="571" y="65"/>
                  </a:lnTo>
                  <a:lnTo>
                    <a:pt x="583" y="56"/>
                  </a:lnTo>
                  <a:lnTo>
                    <a:pt x="594" y="50"/>
                  </a:lnTo>
                  <a:lnTo>
                    <a:pt x="607" y="42"/>
                  </a:lnTo>
                  <a:lnTo>
                    <a:pt x="618" y="36"/>
                  </a:lnTo>
                  <a:lnTo>
                    <a:pt x="630" y="30"/>
                  </a:lnTo>
                  <a:lnTo>
                    <a:pt x="642" y="25"/>
                  </a:lnTo>
                  <a:lnTo>
                    <a:pt x="655" y="22"/>
                  </a:lnTo>
                  <a:lnTo>
                    <a:pt x="667" y="19"/>
                  </a:lnTo>
                  <a:lnTo>
                    <a:pt x="679" y="16"/>
                  </a:lnTo>
                  <a:lnTo>
                    <a:pt x="691" y="14"/>
                  </a:lnTo>
                  <a:lnTo>
                    <a:pt x="704" y="13"/>
                  </a:lnTo>
                  <a:lnTo>
                    <a:pt x="717" y="13"/>
                  </a:lnTo>
                  <a:lnTo>
                    <a:pt x="734" y="13"/>
                  </a:lnTo>
                  <a:lnTo>
                    <a:pt x="751" y="15"/>
                  </a:lnTo>
                  <a:lnTo>
                    <a:pt x="766" y="19"/>
                  </a:lnTo>
                  <a:lnTo>
                    <a:pt x="781" y="22"/>
                  </a:lnTo>
                  <a:lnTo>
                    <a:pt x="796" y="28"/>
                  </a:lnTo>
                  <a:lnTo>
                    <a:pt x="809" y="36"/>
                  </a:lnTo>
                  <a:lnTo>
                    <a:pt x="822" y="44"/>
                  </a:lnTo>
                  <a:lnTo>
                    <a:pt x="833" y="53"/>
                  </a:lnTo>
                  <a:lnTo>
                    <a:pt x="845" y="65"/>
                  </a:lnTo>
                  <a:lnTo>
                    <a:pt x="854" y="76"/>
                  </a:lnTo>
                  <a:lnTo>
                    <a:pt x="862" y="88"/>
                  </a:lnTo>
                  <a:lnTo>
                    <a:pt x="869" y="100"/>
                  </a:lnTo>
                  <a:lnTo>
                    <a:pt x="874" y="114"/>
                  </a:lnTo>
                  <a:lnTo>
                    <a:pt x="878" y="127"/>
                  </a:lnTo>
                  <a:lnTo>
                    <a:pt x="880" y="142"/>
                  </a:lnTo>
                  <a:lnTo>
                    <a:pt x="880" y="157"/>
                  </a:lnTo>
                  <a:lnTo>
                    <a:pt x="880" y="170"/>
                  </a:lnTo>
                  <a:lnTo>
                    <a:pt x="878" y="183"/>
                  </a:lnTo>
                  <a:lnTo>
                    <a:pt x="874" y="195"/>
                  </a:lnTo>
                  <a:lnTo>
                    <a:pt x="871" y="206"/>
                  </a:lnTo>
                  <a:lnTo>
                    <a:pt x="865" y="218"/>
                  </a:lnTo>
                  <a:lnTo>
                    <a:pt x="858" y="227"/>
                  </a:lnTo>
                  <a:lnTo>
                    <a:pt x="849" y="237"/>
                  </a:lnTo>
                  <a:lnTo>
                    <a:pt x="840" y="246"/>
                  </a:lnTo>
                  <a:lnTo>
                    <a:pt x="831" y="253"/>
                  </a:lnTo>
                  <a:lnTo>
                    <a:pt x="822" y="260"/>
                  </a:lnTo>
                  <a:lnTo>
                    <a:pt x="813" y="266"/>
                  </a:lnTo>
                  <a:lnTo>
                    <a:pt x="804" y="269"/>
                  </a:lnTo>
                  <a:lnTo>
                    <a:pt x="793" y="274"/>
                  </a:lnTo>
                  <a:lnTo>
                    <a:pt x="783" y="276"/>
                  </a:lnTo>
                  <a:lnTo>
                    <a:pt x="772" y="277"/>
                  </a:lnTo>
                  <a:lnTo>
                    <a:pt x="761" y="277"/>
                  </a:lnTo>
                  <a:lnTo>
                    <a:pt x="748" y="277"/>
                  </a:lnTo>
                  <a:lnTo>
                    <a:pt x="734" y="274"/>
                  </a:lnTo>
                  <a:lnTo>
                    <a:pt x="721" y="271"/>
                  </a:lnTo>
                  <a:lnTo>
                    <a:pt x="709" y="264"/>
                  </a:lnTo>
                  <a:lnTo>
                    <a:pt x="696" y="256"/>
                  </a:lnTo>
                  <a:lnTo>
                    <a:pt x="685" y="246"/>
                  </a:lnTo>
                  <a:lnTo>
                    <a:pt x="673" y="235"/>
                  </a:lnTo>
                  <a:lnTo>
                    <a:pt x="662" y="222"/>
                  </a:lnTo>
                  <a:lnTo>
                    <a:pt x="656" y="215"/>
                  </a:lnTo>
                  <a:lnTo>
                    <a:pt x="649" y="208"/>
                  </a:lnTo>
                  <a:lnTo>
                    <a:pt x="643" y="204"/>
                  </a:lnTo>
                  <a:lnTo>
                    <a:pt x="637" y="199"/>
                  </a:lnTo>
                  <a:lnTo>
                    <a:pt x="630" y="196"/>
                  </a:lnTo>
                  <a:lnTo>
                    <a:pt x="623" y="193"/>
                  </a:lnTo>
                  <a:lnTo>
                    <a:pt x="616" y="192"/>
                  </a:lnTo>
                  <a:lnTo>
                    <a:pt x="609" y="192"/>
                  </a:lnTo>
                  <a:lnTo>
                    <a:pt x="599" y="192"/>
                  </a:lnTo>
                  <a:lnTo>
                    <a:pt x="590" y="193"/>
                  </a:lnTo>
                  <a:lnTo>
                    <a:pt x="579" y="196"/>
                  </a:lnTo>
                  <a:lnTo>
                    <a:pt x="569" y="199"/>
                  </a:lnTo>
                  <a:lnTo>
                    <a:pt x="560" y="203"/>
                  </a:lnTo>
                  <a:lnTo>
                    <a:pt x="551" y="207"/>
                  </a:lnTo>
                  <a:lnTo>
                    <a:pt x="542" y="213"/>
                  </a:lnTo>
                  <a:lnTo>
                    <a:pt x="534" y="219"/>
                  </a:lnTo>
                  <a:lnTo>
                    <a:pt x="525" y="227"/>
                  </a:lnTo>
                  <a:lnTo>
                    <a:pt x="516" y="235"/>
                  </a:lnTo>
                  <a:lnTo>
                    <a:pt x="508" y="243"/>
                  </a:lnTo>
                  <a:lnTo>
                    <a:pt x="500" y="253"/>
                  </a:lnTo>
                  <a:lnTo>
                    <a:pt x="492" y="264"/>
                  </a:lnTo>
                  <a:lnTo>
                    <a:pt x="484" y="275"/>
                  </a:lnTo>
                  <a:lnTo>
                    <a:pt x="478" y="288"/>
                  </a:lnTo>
                  <a:lnTo>
                    <a:pt x="471" y="300"/>
                  </a:lnTo>
                  <a:lnTo>
                    <a:pt x="460" y="321"/>
                  </a:lnTo>
                  <a:lnTo>
                    <a:pt x="452" y="344"/>
                  </a:lnTo>
                  <a:lnTo>
                    <a:pt x="446" y="368"/>
                  </a:lnTo>
                  <a:lnTo>
                    <a:pt x="440" y="395"/>
                  </a:lnTo>
                  <a:lnTo>
                    <a:pt x="435" y="424"/>
                  </a:lnTo>
                  <a:lnTo>
                    <a:pt x="433" y="453"/>
                  </a:lnTo>
                  <a:lnTo>
                    <a:pt x="431" y="486"/>
                  </a:lnTo>
                  <a:lnTo>
                    <a:pt x="430" y="520"/>
                  </a:lnTo>
                  <a:lnTo>
                    <a:pt x="430" y="991"/>
                  </a:lnTo>
                  <a:lnTo>
                    <a:pt x="431" y="1006"/>
                  </a:lnTo>
                  <a:lnTo>
                    <a:pt x="432" y="1020"/>
                  </a:lnTo>
                  <a:lnTo>
                    <a:pt x="433" y="1033"/>
                  </a:lnTo>
                  <a:lnTo>
                    <a:pt x="435" y="1046"/>
                  </a:lnTo>
                  <a:lnTo>
                    <a:pt x="438" y="1058"/>
                  </a:lnTo>
                  <a:lnTo>
                    <a:pt x="441" y="1069"/>
                  </a:lnTo>
                  <a:lnTo>
                    <a:pt x="444" y="1079"/>
                  </a:lnTo>
                  <a:lnTo>
                    <a:pt x="449" y="1089"/>
                  </a:lnTo>
                  <a:lnTo>
                    <a:pt x="454" y="1098"/>
                  </a:lnTo>
                  <a:lnTo>
                    <a:pt x="459" y="1106"/>
                  </a:lnTo>
                  <a:lnTo>
                    <a:pt x="465" y="1114"/>
                  </a:lnTo>
                  <a:lnTo>
                    <a:pt x="471" y="1121"/>
                  </a:lnTo>
                  <a:lnTo>
                    <a:pt x="479" y="1127"/>
                  </a:lnTo>
                  <a:lnTo>
                    <a:pt x="486" y="1132"/>
                  </a:lnTo>
                  <a:lnTo>
                    <a:pt x="494" y="1137"/>
                  </a:lnTo>
                  <a:lnTo>
                    <a:pt x="503" y="1142"/>
                  </a:lnTo>
                  <a:lnTo>
                    <a:pt x="512" y="1145"/>
                  </a:lnTo>
                  <a:lnTo>
                    <a:pt x="522" y="1147"/>
                  </a:lnTo>
                  <a:lnTo>
                    <a:pt x="535" y="1151"/>
                  </a:lnTo>
                  <a:lnTo>
                    <a:pt x="549" y="1153"/>
                  </a:lnTo>
                  <a:lnTo>
                    <a:pt x="582" y="1158"/>
                  </a:lnTo>
                  <a:lnTo>
                    <a:pt x="622" y="1161"/>
                  </a:lnTo>
                  <a:lnTo>
                    <a:pt x="641" y="1162"/>
                  </a:lnTo>
                  <a:lnTo>
                    <a:pt x="641" y="1223"/>
                  </a:lnTo>
                  <a:lnTo>
                    <a:pt x="0" y="1223"/>
                  </a:lnTo>
                  <a:lnTo>
                    <a:pt x="0" y="1162"/>
                  </a:lnTo>
                  <a:lnTo>
                    <a:pt x="19" y="1161"/>
                  </a:lnTo>
                  <a:lnTo>
                    <a:pt x="42" y="1159"/>
                  </a:lnTo>
                  <a:lnTo>
                    <a:pt x="62" y="1157"/>
                  </a:lnTo>
                  <a:lnTo>
                    <a:pt x="82" y="1154"/>
                  </a:lnTo>
                  <a:lnTo>
                    <a:pt x="99" y="1151"/>
                  </a:lnTo>
                  <a:lnTo>
                    <a:pt x="114" y="1147"/>
                  </a:lnTo>
                  <a:lnTo>
                    <a:pt x="128" y="1144"/>
                  </a:lnTo>
                  <a:lnTo>
                    <a:pt x="139" y="1139"/>
                  </a:lnTo>
                  <a:lnTo>
                    <a:pt x="148" y="1135"/>
                  </a:lnTo>
                  <a:lnTo>
                    <a:pt x="156" y="1130"/>
                  </a:lnTo>
                  <a:lnTo>
                    <a:pt x="163" y="1125"/>
                  </a:lnTo>
                  <a:lnTo>
                    <a:pt x="169" y="1121"/>
                  </a:lnTo>
                  <a:lnTo>
                    <a:pt x="175" y="1114"/>
                  </a:lnTo>
                  <a:lnTo>
                    <a:pt x="180" y="1108"/>
                  </a:lnTo>
                  <a:lnTo>
                    <a:pt x="186" y="1100"/>
                  </a:lnTo>
                  <a:lnTo>
                    <a:pt x="191" y="1092"/>
                  </a:lnTo>
                  <a:lnTo>
                    <a:pt x="194" y="1084"/>
                  </a:lnTo>
                  <a:lnTo>
                    <a:pt x="197" y="1075"/>
                  </a:lnTo>
                  <a:lnTo>
                    <a:pt x="201" y="1064"/>
                  </a:lnTo>
                  <a:lnTo>
                    <a:pt x="203" y="1054"/>
                  </a:lnTo>
                  <a:lnTo>
                    <a:pt x="205" y="1043"/>
                  </a:lnTo>
                  <a:lnTo>
                    <a:pt x="209" y="1018"/>
                  </a:lnTo>
                  <a:lnTo>
                    <a:pt x="210" y="991"/>
                  </a:lnTo>
                  <a:lnTo>
                    <a:pt x="210" y="358"/>
                  </a:lnTo>
                  <a:lnTo>
                    <a:pt x="209" y="326"/>
                  </a:lnTo>
                  <a:lnTo>
                    <a:pt x="207" y="298"/>
                  </a:lnTo>
                  <a:lnTo>
                    <a:pt x="204" y="287"/>
                  </a:lnTo>
                  <a:lnTo>
                    <a:pt x="202" y="276"/>
                  </a:lnTo>
                  <a:lnTo>
                    <a:pt x="199" y="268"/>
                  </a:lnTo>
                  <a:lnTo>
                    <a:pt x="195" y="260"/>
                  </a:lnTo>
                  <a:lnTo>
                    <a:pt x="189" y="250"/>
                  </a:lnTo>
                  <a:lnTo>
                    <a:pt x="183" y="242"/>
                  </a:lnTo>
                  <a:lnTo>
                    <a:pt x="175" y="234"/>
                  </a:lnTo>
                  <a:lnTo>
                    <a:pt x="164" y="228"/>
                  </a:lnTo>
                  <a:lnTo>
                    <a:pt x="154" y="223"/>
                  </a:lnTo>
                  <a:lnTo>
                    <a:pt x="144" y="220"/>
                  </a:lnTo>
                  <a:lnTo>
                    <a:pt x="131" y="218"/>
                  </a:lnTo>
                  <a:lnTo>
                    <a:pt x="117" y="218"/>
                  </a:lnTo>
                  <a:lnTo>
                    <a:pt x="99" y="219"/>
                  </a:lnTo>
                  <a:lnTo>
                    <a:pt x="75" y="221"/>
                  </a:lnTo>
                  <a:lnTo>
                    <a:pt x="48" y="227"/>
                  </a:lnTo>
                  <a:lnTo>
                    <a:pt x="14" y="234"/>
                  </a:lnTo>
                  <a:lnTo>
                    <a:pt x="14" y="170"/>
                  </a:lnTo>
                  <a:lnTo>
                    <a:pt x="32" y="167"/>
                  </a:lnTo>
                  <a:lnTo>
                    <a:pt x="52" y="161"/>
                  </a:lnTo>
                  <a:lnTo>
                    <a:pt x="76" y="153"/>
                  </a:lnTo>
                  <a:lnTo>
                    <a:pt x="102" y="145"/>
                  </a:lnTo>
                  <a:lnTo>
                    <a:pt x="131" y="135"/>
                  </a:lnTo>
                  <a:lnTo>
                    <a:pt x="163" y="122"/>
                  </a:lnTo>
                  <a:lnTo>
                    <a:pt x="199" y="108"/>
                  </a:lnTo>
                  <a:lnTo>
                    <a:pt x="236" y="93"/>
                  </a:lnTo>
                  <a:lnTo>
                    <a:pt x="269" y="79"/>
                  </a:lnTo>
                  <a:lnTo>
                    <a:pt x="299" y="67"/>
                  </a:lnTo>
                  <a:lnTo>
                    <a:pt x="328" y="54"/>
                  </a:lnTo>
                  <a:lnTo>
                    <a:pt x="353" y="42"/>
                  </a:lnTo>
                  <a:lnTo>
                    <a:pt x="375" y="30"/>
                  </a:lnTo>
                  <a:lnTo>
                    <a:pt x="395" y="20"/>
                  </a:lnTo>
                  <a:lnTo>
                    <a:pt x="412" y="9"/>
                  </a:lnTo>
                  <a:lnTo>
                    <a:pt x="426" y="0"/>
                  </a:lnTo>
                  <a:close/>
                  <a:moveTo>
                    <a:pt x="1751" y="1069"/>
                  </a:moveTo>
                  <a:lnTo>
                    <a:pt x="1728" y="1093"/>
                  </a:lnTo>
                  <a:lnTo>
                    <a:pt x="1706" y="1115"/>
                  </a:lnTo>
                  <a:lnTo>
                    <a:pt x="1683" y="1136"/>
                  </a:lnTo>
                  <a:lnTo>
                    <a:pt x="1660" y="1154"/>
                  </a:lnTo>
                  <a:lnTo>
                    <a:pt x="1637" y="1171"/>
                  </a:lnTo>
                  <a:lnTo>
                    <a:pt x="1614" y="1188"/>
                  </a:lnTo>
                  <a:lnTo>
                    <a:pt x="1592" y="1203"/>
                  </a:lnTo>
                  <a:lnTo>
                    <a:pt x="1569" y="1215"/>
                  </a:lnTo>
                  <a:lnTo>
                    <a:pt x="1546" y="1227"/>
                  </a:lnTo>
                  <a:lnTo>
                    <a:pt x="1523" y="1236"/>
                  </a:lnTo>
                  <a:lnTo>
                    <a:pt x="1499" y="1245"/>
                  </a:lnTo>
                  <a:lnTo>
                    <a:pt x="1476" y="1252"/>
                  </a:lnTo>
                  <a:lnTo>
                    <a:pt x="1453" y="1257"/>
                  </a:lnTo>
                  <a:lnTo>
                    <a:pt x="1430" y="1261"/>
                  </a:lnTo>
                  <a:lnTo>
                    <a:pt x="1406" y="1264"/>
                  </a:lnTo>
                  <a:lnTo>
                    <a:pt x="1383" y="1264"/>
                  </a:lnTo>
                  <a:lnTo>
                    <a:pt x="1366" y="1264"/>
                  </a:lnTo>
                  <a:lnTo>
                    <a:pt x="1350" y="1262"/>
                  </a:lnTo>
                  <a:lnTo>
                    <a:pt x="1335" y="1261"/>
                  </a:lnTo>
                  <a:lnTo>
                    <a:pt x="1319" y="1259"/>
                  </a:lnTo>
                  <a:lnTo>
                    <a:pt x="1305" y="1255"/>
                  </a:lnTo>
                  <a:lnTo>
                    <a:pt x="1290" y="1252"/>
                  </a:lnTo>
                  <a:lnTo>
                    <a:pt x="1275" y="1247"/>
                  </a:lnTo>
                  <a:lnTo>
                    <a:pt x="1261" y="1243"/>
                  </a:lnTo>
                  <a:lnTo>
                    <a:pt x="1247" y="1237"/>
                  </a:lnTo>
                  <a:lnTo>
                    <a:pt x="1234" y="1230"/>
                  </a:lnTo>
                  <a:lnTo>
                    <a:pt x="1221" y="1223"/>
                  </a:lnTo>
                  <a:lnTo>
                    <a:pt x="1208" y="1215"/>
                  </a:lnTo>
                  <a:lnTo>
                    <a:pt x="1196" y="1207"/>
                  </a:lnTo>
                  <a:lnTo>
                    <a:pt x="1183" y="1198"/>
                  </a:lnTo>
                  <a:lnTo>
                    <a:pt x="1172" y="1189"/>
                  </a:lnTo>
                  <a:lnTo>
                    <a:pt x="1160" y="1178"/>
                  </a:lnTo>
                  <a:lnTo>
                    <a:pt x="1150" y="1168"/>
                  </a:lnTo>
                  <a:lnTo>
                    <a:pt x="1141" y="1158"/>
                  </a:lnTo>
                  <a:lnTo>
                    <a:pt x="1132" y="1146"/>
                  </a:lnTo>
                  <a:lnTo>
                    <a:pt x="1123" y="1136"/>
                  </a:lnTo>
                  <a:lnTo>
                    <a:pt x="1116" y="1124"/>
                  </a:lnTo>
                  <a:lnTo>
                    <a:pt x="1108" y="1112"/>
                  </a:lnTo>
                  <a:lnTo>
                    <a:pt x="1102" y="1100"/>
                  </a:lnTo>
                  <a:lnTo>
                    <a:pt x="1096" y="1087"/>
                  </a:lnTo>
                  <a:lnTo>
                    <a:pt x="1091" y="1075"/>
                  </a:lnTo>
                  <a:lnTo>
                    <a:pt x="1087" y="1061"/>
                  </a:lnTo>
                  <a:lnTo>
                    <a:pt x="1083" y="1048"/>
                  </a:lnTo>
                  <a:lnTo>
                    <a:pt x="1080" y="1035"/>
                  </a:lnTo>
                  <a:lnTo>
                    <a:pt x="1078" y="1020"/>
                  </a:lnTo>
                  <a:lnTo>
                    <a:pt x="1076" y="1006"/>
                  </a:lnTo>
                  <a:lnTo>
                    <a:pt x="1075" y="991"/>
                  </a:lnTo>
                  <a:lnTo>
                    <a:pt x="1075" y="976"/>
                  </a:lnTo>
                  <a:lnTo>
                    <a:pt x="1076" y="952"/>
                  </a:lnTo>
                  <a:lnTo>
                    <a:pt x="1078" y="928"/>
                  </a:lnTo>
                  <a:lnTo>
                    <a:pt x="1083" y="905"/>
                  </a:lnTo>
                  <a:lnTo>
                    <a:pt x="1090" y="882"/>
                  </a:lnTo>
                  <a:lnTo>
                    <a:pt x="1098" y="860"/>
                  </a:lnTo>
                  <a:lnTo>
                    <a:pt x="1108" y="838"/>
                  </a:lnTo>
                  <a:lnTo>
                    <a:pt x="1119" y="816"/>
                  </a:lnTo>
                  <a:lnTo>
                    <a:pt x="1133" y="795"/>
                  </a:lnTo>
                  <a:lnTo>
                    <a:pt x="1148" y="776"/>
                  </a:lnTo>
                  <a:lnTo>
                    <a:pt x="1165" y="755"/>
                  </a:lnTo>
                  <a:lnTo>
                    <a:pt x="1184" y="737"/>
                  </a:lnTo>
                  <a:lnTo>
                    <a:pt x="1205" y="717"/>
                  </a:lnTo>
                  <a:lnTo>
                    <a:pt x="1228" y="699"/>
                  </a:lnTo>
                  <a:lnTo>
                    <a:pt x="1252" y="681"/>
                  </a:lnTo>
                  <a:lnTo>
                    <a:pt x="1278" y="664"/>
                  </a:lnTo>
                  <a:lnTo>
                    <a:pt x="1307" y="647"/>
                  </a:lnTo>
                  <a:lnTo>
                    <a:pt x="1334" y="633"/>
                  </a:lnTo>
                  <a:lnTo>
                    <a:pt x="1369" y="617"/>
                  </a:lnTo>
                  <a:lnTo>
                    <a:pt x="1410" y="600"/>
                  </a:lnTo>
                  <a:lnTo>
                    <a:pt x="1459" y="580"/>
                  </a:lnTo>
                  <a:lnTo>
                    <a:pt x="1515" y="559"/>
                  </a:lnTo>
                  <a:lnTo>
                    <a:pt x="1577" y="536"/>
                  </a:lnTo>
                  <a:lnTo>
                    <a:pt x="1647" y="511"/>
                  </a:lnTo>
                  <a:lnTo>
                    <a:pt x="1724" y="486"/>
                  </a:lnTo>
                  <a:lnTo>
                    <a:pt x="1751" y="476"/>
                  </a:lnTo>
                  <a:lnTo>
                    <a:pt x="1751" y="313"/>
                  </a:lnTo>
                  <a:lnTo>
                    <a:pt x="1751" y="295"/>
                  </a:lnTo>
                  <a:lnTo>
                    <a:pt x="1749" y="277"/>
                  </a:lnTo>
                  <a:lnTo>
                    <a:pt x="1747" y="261"/>
                  </a:lnTo>
                  <a:lnTo>
                    <a:pt x="1744" y="245"/>
                  </a:lnTo>
                  <a:lnTo>
                    <a:pt x="1740" y="230"/>
                  </a:lnTo>
                  <a:lnTo>
                    <a:pt x="1736" y="215"/>
                  </a:lnTo>
                  <a:lnTo>
                    <a:pt x="1730" y="200"/>
                  </a:lnTo>
                  <a:lnTo>
                    <a:pt x="1724" y="188"/>
                  </a:lnTo>
                  <a:lnTo>
                    <a:pt x="1719" y="176"/>
                  </a:lnTo>
                  <a:lnTo>
                    <a:pt x="1712" y="167"/>
                  </a:lnTo>
                  <a:lnTo>
                    <a:pt x="1704" y="158"/>
                  </a:lnTo>
                  <a:lnTo>
                    <a:pt x="1696" y="149"/>
                  </a:lnTo>
                  <a:lnTo>
                    <a:pt x="1687" y="140"/>
                  </a:lnTo>
                  <a:lnTo>
                    <a:pt x="1676" y="132"/>
                  </a:lnTo>
                  <a:lnTo>
                    <a:pt x="1666" y="124"/>
                  </a:lnTo>
                  <a:lnTo>
                    <a:pt x="1655" y="119"/>
                  </a:lnTo>
                  <a:lnTo>
                    <a:pt x="1642" y="112"/>
                  </a:lnTo>
                  <a:lnTo>
                    <a:pt x="1629" y="107"/>
                  </a:lnTo>
                  <a:lnTo>
                    <a:pt x="1617" y="103"/>
                  </a:lnTo>
                  <a:lnTo>
                    <a:pt x="1604" y="99"/>
                  </a:lnTo>
                  <a:lnTo>
                    <a:pt x="1590" y="96"/>
                  </a:lnTo>
                  <a:lnTo>
                    <a:pt x="1577" y="93"/>
                  </a:lnTo>
                  <a:lnTo>
                    <a:pt x="1563" y="92"/>
                  </a:lnTo>
                  <a:lnTo>
                    <a:pt x="1548" y="92"/>
                  </a:lnTo>
                  <a:lnTo>
                    <a:pt x="1524" y="93"/>
                  </a:lnTo>
                  <a:lnTo>
                    <a:pt x="1500" y="97"/>
                  </a:lnTo>
                  <a:lnTo>
                    <a:pt x="1489" y="99"/>
                  </a:lnTo>
                  <a:lnTo>
                    <a:pt x="1478" y="101"/>
                  </a:lnTo>
                  <a:lnTo>
                    <a:pt x="1468" y="105"/>
                  </a:lnTo>
                  <a:lnTo>
                    <a:pt x="1458" y="109"/>
                  </a:lnTo>
                  <a:lnTo>
                    <a:pt x="1448" y="114"/>
                  </a:lnTo>
                  <a:lnTo>
                    <a:pt x="1438" y="119"/>
                  </a:lnTo>
                  <a:lnTo>
                    <a:pt x="1429" y="124"/>
                  </a:lnTo>
                  <a:lnTo>
                    <a:pt x="1420" y="130"/>
                  </a:lnTo>
                  <a:lnTo>
                    <a:pt x="1412" y="137"/>
                  </a:lnTo>
                  <a:lnTo>
                    <a:pt x="1404" y="144"/>
                  </a:lnTo>
                  <a:lnTo>
                    <a:pt x="1396" y="152"/>
                  </a:lnTo>
                  <a:lnTo>
                    <a:pt x="1389" y="160"/>
                  </a:lnTo>
                  <a:lnTo>
                    <a:pt x="1381" y="170"/>
                  </a:lnTo>
                  <a:lnTo>
                    <a:pt x="1374" y="181"/>
                  </a:lnTo>
                  <a:lnTo>
                    <a:pt x="1369" y="190"/>
                  </a:lnTo>
                  <a:lnTo>
                    <a:pt x="1364" y="200"/>
                  </a:lnTo>
                  <a:lnTo>
                    <a:pt x="1359" y="211"/>
                  </a:lnTo>
                  <a:lnTo>
                    <a:pt x="1357" y="221"/>
                  </a:lnTo>
                  <a:lnTo>
                    <a:pt x="1356" y="231"/>
                  </a:lnTo>
                  <a:lnTo>
                    <a:pt x="1355" y="243"/>
                  </a:lnTo>
                  <a:lnTo>
                    <a:pt x="1356" y="254"/>
                  </a:lnTo>
                  <a:lnTo>
                    <a:pt x="1357" y="269"/>
                  </a:lnTo>
                  <a:lnTo>
                    <a:pt x="1361" y="285"/>
                  </a:lnTo>
                  <a:lnTo>
                    <a:pt x="1364" y="304"/>
                  </a:lnTo>
                  <a:lnTo>
                    <a:pt x="1367" y="320"/>
                  </a:lnTo>
                  <a:lnTo>
                    <a:pt x="1370" y="334"/>
                  </a:lnTo>
                  <a:lnTo>
                    <a:pt x="1371" y="345"/>
                  </a:lnTo>
                  <a:lnTo>
                    <a:pt x="1371" y="356"/>
                  </a:lnTo>
                  <a:lnTo>
                    <a:pt x="1371" y="366"/>
                  </a:lnTo>
                  <a:lnTo>
                    <a:pt x="1370" y="376"/>
                  </a:lnTo>
                  <a:lnTo>
                    <a:pt x="1366" y="386"/>
                  </a:lnTo>
                  <a:lnTo>
                    <a:pt x="1363" y="395"/>
                  </a:lnTo>
                  <a:lnTo>
                    <a:pt x="1358" y="404"/>
                  </a:lnTo>
                  <a:lnTo>
                    <a:pt x="1354" y="413"/>
                  </a:lnTo>
                  <a:lnTo>
                    <a:pt x="1347" y="421"/>
                  </a:lnTo>
                  <a:lnTo>
                    <a:pt x="1339" y="429"/>
                  </a:lnTo>
                  <a:lnTo>
                    <a:pt x="1331" y="437"/>
                  </a:lnTo>
                  <a:lnTo>
                    <a:pt x="1322" y="443"/>
                  </a:lnTo>
                  <a:lnTo>
                    <a:pt x="1313" y="449"/>
                  </a:lnTo>
                  <a:lnTo>
                    <a:pt x="1303" y="453"/>
                  </a:lnTo>
                  <a:lnTo>
                    <a:pt x="1293" y="457"/>
                  </a:lnTo>
                  <a:lnTo>
                    <a:pt x="1282" y="459"/>
                  </a:lnTo>
                  <a:lnTo>
                    <a:pt x="1270" y="460"/>
                  </a:lnTo>
                  <a:lnTo>
                    <a:pt x="1259" y="462"/>
                  </a:lnTo>
                  <a:lnTo>
                    <a:pt x="1246" y="460"/>
                  </a:lnTo>
                  <a:lnTo>
                    <a:pt x="1234" y="459"/>
                  </a:lnTo>
                  <a:lnTo>
                    <a:pt x="1222" y="456"/>
                  </a:lnTo>
                  <a:lnTo>
                    <a:pt x="1211" y="452"/>
                  </a:lnTo>
                  <a:lnTo>
                    <a:pt x="1200" y="448"/>
                  </a:lnTo>
                  <a:lnTo>
                    <a:pt x="1190" y="441"/>
                  </a:lnTo>
                  <a:lnTo>
                    <a:pt x="1181" y="434"/>
                  </a:lnTo>
                  <a:lnTo>
                    <a:pt x="1173" y="426"/>
                  </a:lnTo>
                  <a:lnTo>
                    <a:pt x="1165" y="417"/>
                  </a:lnTo>
                  <a:lnTo>
                    <a:pt x="1158" y="407"/>
                  </a:lnTo>
                  <a:lnTo>
                    <a:pt x="1152" y="397"/>
                  </a:lnTo>
                  <a:lnTo>
                    <a:pt x="1148" y="387"/>
                  </a:lnTo>
                  <a:lnTo>
                    <a:pt x="1143" y="375"/>
                  </a:lnTo>
                  <a:lnTo>
                    <a:pt x="1141" y="364"/>
                  </a:lnTo>
                  <a:lnTo>
                    <a:pt x="1140" y="352"/>
                  </a:lnTo>
                  <a:lnTo>
                    <a:pt x="1139" y="340"/>
                  </a:lnTo>
                  <a:lnTo>
                    <a:pt x="1140" y="326"/>
                  </a:lnTo>
                  <a:lnTo>
                    <a:pt x="1141" y="312"/>
                  </a:lnTo>
                  <a:lnTo>
                    <a:pt x="1143" y="298"/>
                  </a:lnTo>
                  <a:lnTo>
                    <a:pt x="1146" y="284"/>
                  </a:lnTo>
                  <a:lnTo>
                    <a:pt x="1150" y="271"/>
                  </a:lnTo>
                  <a:lnTo>
                    <a:pt x="1155" y="257"/>
                  </a:lnTo>
                  <a:lnTo>
                    <a:pt x="1160" y="244"/>
                  </a:lnTo>
                  <a:lnTo>
                    <a:pt x="1166" y="230"/>
                  </a:lnTo>
                  <a:lnTo>
                    <a:pt x="1173" y="218"/>
                  </a:lnTo>
                  <a:lnTo>
                    <a:pt x="1181" y="204"/>
                  </a:lnTo>
                  <a:lnTo>
                    <a:pt x="1190" y="191"/>
                  </a:lnTo>
                  <a:lnTo>
                    <a:pt x="1200" y="178"/>
                  </a:lnTo>
                  <a:lnTo>
                    <a:pt x="1211" y="166"/>
                  </a:lnTo>
                  <a:lnTo>
                    <a:pt x="1222" y="153"/>
                  </a:lnTo>
                  <a:lnTo>
                    <a:pt x="1235" y="142"/>
                  </a:lnTo>
                  <a:lnTo>
                    <a:pt x="1247" y="129"/>
                  </a:lnTo>
                  <a:lnTo>
                    <a:pt x="1263" y="115"/>
                  </a:lnTo>
                  <a:lnTo>
                    <a:pt x="1281" y="103"/>
                  </a:lnTo>
                  <a:lnTo>
                    <a:pt x="1298" y="91"/>
                  </a:lnTo>
                  <a:lnTo>
                    <a:pt x="1315" y="79"/>
                  </a:lnTo>
                  <a:lnTo>
                    <a:pt x="1333" y="69"/>
                  </a:lnTo>
                  <a:lnTo>
                    <a:pt x="1353" y="60"/>
                  </a:lnTo>
                  <a:lnTo>
                    <a:pt x="1372" y="52"/>
                  </a:lnTo>
                  <a:lnTo>
                    <a:pt x="1391" y="45"/>
                  </a:lnTo>
                  <a:lnTo>
                    <a:pt x="1413" y="38"/>
                  </a:lnTo>
                  <a:lnTo>
                    <a:pt x="1434" y="32"/>
                  </a:lnTo>
                  <a:lnTo>
                    <a:pt x="1456" y="28"/>
                  </a:lnTo>
                  <a:lnTo>
                    <a:pt x="1478" y="23"/>
                  </a:lnTo>
                  <a:lnTo>
                    <a:pt x="1501" y="21"/>
                  </a:lnTo>
                  <a:lnTo>
                    <a:pt x="1525" y="19"/>
                  </a:lnTo>
                  <a:lnTo>
                    <a:pt x="1550" y="16"/>
                  </a:lnTo>
                  <a:lnTo>
                    <a:pt x="1576" y="16"/>
                  </a:lnTo>
                  <a:lnTo>
                    <a:pt x="1603" y="17"/>
                  </a:lnTo>
                  <a:lnTo>
                    <a:pt x="1632" y="19"/>
                  </a:lnTo>
                  <a:lnTo>
                    <a:pt x="1658" y="22"/>
                  </a:lnTo>
                  <a:lnTo>
                    <a:pt x="1684" y="25"/>
                  </a:lnTo>
                  <a:lnTo>
                    <a:pt x="1709" y="31"/>
                  </a:lnTo>
                  <a:lnTo>
                    <a:pt x="1735" y="38"/>
                  </a:lnTo>
                  <a:lnTo>
                    <a:pt x="1759" y="45"/>
                  </a:lnTo>
                  <a:lnTo>
                    <a:pt x="1781" y="54"/>
                  </a:lnTo>
                  <a:lnTo>
                    <a:pt x="1803" y="65"/>
                  </a:lnTo>
                  <a:lnTo>
                    <a:pt x="1825" y="75"/>
                  </a:lnTo>
                  <a:lnTo>
                    <a:pt x="1844" y="86"/>
                  </a:lnTo>
                  <a:lnTo>
                    <a:pt x="1862" y="99"/>
                  </a:lnTo>
                  <a:lnTo>
                    <a:pt x="1879" y="113"/>
                  </a:lnTo>
                  <a:lnTo>
                    <a:pt x="1895" y="128"/>
                  </a:lnTo>
                  <a:lnTo>
                    <a:pt x="1908" y="144"/>
                  </a:lnTo>
                  <a:lnTo>
                    <a:pt x="1921" y="160"/>
                  </a:lnTo>
                  <a:lnTo>
                    <a:pt x="1929" y="173"/>
                  </a:lnTo>
                  <a:lnTo>
                    <a:pt x="1937" y="185"/>
                  </a:lnTo>
                  <a:lnTo>
                    <a:pt x="1944" y="198"/>
                  </a:lnTo>
                  <a:lnTo>
                    <a:pt x="1950" y="212"/>
                  </a:lnTo>
                  <a:lnTo>
                    <a:pt x="1954" y="226"/>
                  </a:lnTo>
                  <a:lnTo>
                    <a:pt x="1959" y="239"/>
                  </a:lnTo>
                  <a:lnTo>
                    <a:pt x="1962" y="253"/>
                  </a:lnTo>
                  <a:lnTo>
                    <a:pt x="1966" y="268"/>
                  </a:lnTo>
                  <a:lnTo>
                    <a:pt x="1968" y="287"/>
                  </a:lnTo>
                  <a:lnTo>
                    <a:pt x="1969" y="310"/>
                  </a:lnTo>
                  <a:lnTo>
                    <a:pt x="1970" y="337"/>
                  </a:lnTo>
                  <a:lnTo>
                    <a:pt x="1970" y="368"/>
                  </a:lnTo>
                  <a:lnTo>
                    <a:pt x="1970" y="970"/>
                  </a:lnTo>
                  <a:lnTo>
                    <a:pt x="1971" y="1000"/>
                  </a:lnTo>
                  <a:lnTo>
                    <a:pt x="1972" y="1024"/>
                  </a:lnTo>
                  <a:lnTo>
                    <a:pt x="1975" y="1043"/>
                  </a:lnTo>
                  <a:lnTo>
                    <a:pt x="1979" y="1056"/>
                  </a:lnTo>
                  <a:lnTo>
                    <a:pt x="1984" y="1067"/>
                  </a:lnTo>
                  <a:lnTo>
                    <a:pt x="1990" y="1076"/>
                  </a:lnTo>
                  <a:lnTo>
                    <a:pt x="1997" y="1084"/>
                  </a:lnTo>
                  <a:lnTo>
                    <a:pt x="2003" y="1090"/>
                  </a:lnTo>
                  <a:lnTo>
                    <a:pt x="2013" y="1094"/>
                  </a:lnTo>
                  <a:lnTo>
                    <a:pt x="2022" y="1098"/>
                  </a:lnTo>
                  <a:lnTo>
                    <a:pt x="2031" y="1100"/>
                  </a:lnTo>
                  <a:lnTo>
                    <a:pt x="2041" y="1100"/>
                  </a:lnTo>
                  <a:lnTo>
                    <a:pt x="2057" y="1099"/>
                  </a:lnTo>
                  <a:lnTo>
                    <a:pt x="2072" y="1097"/>
                  </a:lnTo>
                  <a:lnTo>
                    <a:pt x="2088" y="1091"/>
                  </a:lnTo>
                  <a:lnTo>
                    <a:pt x="2103" y="1083"/>
                  </a:lnTo>
                  <a:lnTo>
                    <a:pt x="2119" y="1073"/>
                  </a:lnTo>
                  <a:lnTo>
                    <a:pt x="2135" y="1060"/>
                  </a:lnTo>
                  <a:lnTo>
                    <a:pt x="2152" y="1045"/>
                  </a:lnTo>
                  <a:lnTo>
                    <a:pt x="2168" y="1028"/>
                  </a:lnTo>
                  <a:lnTo>
                    <a:pt x="2216" y="1069"/>
                  </a:lnTo>
                  <a:lnTo>
                    <a:pt x="2189" y="1100"/>
                  </a:lnTo>
                  <a:lnTo>
                    <a:pt x="2165" y="1128"/>
                  </a:lnTo>
                  <a:lnTo>
                    <a:pt x="2142" y="1152"/>
                  </a:lnTo>
                  <a:lnTo>
                    <a:pt x="2122" y="1171"/>
                  </a:lnTo>
                  <a:lnTo>
                    <a:pt x="2110" y="1183"/>
                  </a:lnTo>
                  <a:lnTo>
                    <a:pt x="2097" y="1193"/>
                  </a:lnTo>
                  <a:lnTo>
                    <a:pt x="2085" y="1203"/>
                  </a:lnTo>
                  <a:lnTo>
                    <a:pt x="2072" y="1212"/>
                  </a:lnTo>
                  <a:lnTo>
                    <a:pt x="2059" y="1220"/>
                  </a:lnTo>
                  <a:lnTo>
                    <a:pt x="2046" y="1228"/>
                  </a:lnTo>
                  <a:lnTo>
                    <a:pt x="2033" y="1235"/>
                  </a:lnTo>
                  <a:lnTo>
                    <a:pt x="2021" y="1241"/>
                  </a:lnTo>
                  <a:lnTo>
                    <a:pt x="2007" y="1246"/>
                  </a:lnTo>
                  <a:lnTo>
                    <a:pt x="1993" y="1251"/>
                  </a:lnTo>
                  <a:lnTo>
                    <a:pt x="1980" y="1254"/>
                  </a:lnTo>
                  <a:lnTo>
                    <a:pt x="1967" y="1258"/>
                  </a:lnTo>
                  <a:lnTo>
                    <a:pt x="1953" y="1260"/>
                  </a:lnTo>
                  <a:lnTo>
                    <a:pt x="1939" y="1262"/>
                  </a:lnTo>
                  <a:lnTo>
                    <a:pt x="1926" y="1264"/>
                  </a:lnTo>
                  <a:lnTo>
                    <a:pt x="1912" y="1264"/>
                  </a:lnTo>
                  <a:lnTo>
                    <a:pt x="1895" y="1264"/>
                  </a:lnTo>
                  <a:lnTo>
                    <a:pt x="1878" y="1261"/>
                  </a:lnTo>
                  <a:lnTo>
                    <a:pt x="1863" y="1257"/>
                  </a:lnTo>
                  <a:lnTo>
                    <a:pt x="1848" y="1252"/>
                  </a:lnTo>
                  <a:lnTo>
                    <a:pt x="1834" y="1245"/>
                  </a:lnTo>
                  <a:lnTo>
                    <a:pt x="1823" y="1236"/>
                  </a:lnTo>
                  <a:lnTo>
                    <a:pt x="1810" y="1226"/>
                  </a:lnTo>
                  <a:lnTo>
                    <a:pt x="1800" y="1214"/>
                  </a:lnTo>
                  <a:lnTo>
                    <a:pt x="1791" y="1201"/>
                  </a:lnTo>
                  <a:lnTo>
                    <a:pt x="1781" y="1186"/>
                  </a:lnTo>
                  <a:lnTo>
                    <a:pt x="1773" y="1170"/>
                  </a:lnTo>
                  <a:lnTo>
                    <a:pt x="1767" y="1153"/>
                  </a:lnTo>
                  <a:lnTo>
                    <a:pt x="1762" y="1135"/>
                  </a:lnTo>
                  <a:lnTo>
                    <a:pt x="1757" y="1114"/>
                  </a:lnTo>
                  <a:lnTo>
                    <a:pt x="1753" y="1092"/>
                  </a:lnTo>
                  <a:lnTo>
                    <a:pt x="1751" y="1069"/>
                  </a:lnTo>
                  <a:close/>
                  <a:moveTo>
                    <a:pt x="1751" y="566"/>
                  </a:moveTo>
                  <a:lnTo>
                    <a:pt x="1716" y="575"/>
                  </a:lnTo>
                  <a:lnTo>
                    <a:pt x="1682" y="586"/>
                  </a:lnTo>
                  <a:lnTo>
                    <a:pt x="1648" y="597"/>
                  </a:lnTo>
                  <a:lnTo>
                    <a:pt x="1613" y="610"/>
                  </a:lnTo>
                  <a:lnTo>
                    <a:pt x="1578" y="624"/>
                  </a:lnTo>
                  <a:lnTo>
                    <a:pt x="1544" y="639"/>
                  </a:lnTo>
                  <a:lnTo>
                    <a:pt x="1509" y="655"/>
                  </a:lnTo>
                  <a:lnTo>
                    <a:pt x="1474" y="672"/>
                  </a:lnTo>
                  <a:lnTo>
                    <a:pt x="1452" y="685"/>
                  </a:lnTo>
                  <a:lnTo>
                    <a:pt x="1431" y="697"/>
                  </a:lnTo>
                  <a:lnTo>
                    <a:pt x="1412" y="710"/>
                  </a:lnTo>
                  <a:lnTo>
                    <a:pt x="1395" y="724"/>
                  </a:lnTo>
                  <a:lnTo>
                    <a:pt x="1378" y="738"/>
                  </a:lnTo>
                  <a:lnTo>
                    <a:pt x="1363" y="751"/>
                  </a:lnTo>
                  <a:lnTo>
                    <a:pt x="1350" y="765"/>
                  </a:lnTo>
                  <a:lnTo>
                    <a:pt x="1338" y="780"/>
                  </a:lnTo>
                  <a:lnTo>
                    <a:pt x="1327" y="796"/>
                  </a:lnTo>
                  <a:lnTo>
                    <a:pt x="1318" y="811"/>
                  </a:lnTo>
                  <a:lnTo>
                    <a:pt x="1310" y="827"/>
                  </a:lnTo>
                  <a:lnTo>
                    <a:pt x="1303" y="845"/>
                  </a:lnTo>
                  <a:lnTo>
                    <a:pt x="1299" y="861"/>
                  </a:lnTo>
                  <a:lnTo>
                    <a:pt x="1295" y="878"/>
                  </a:lnTo>
                  <a:lnTo>
                    <a:pt x="1293" y="896"/>
                  </a:lnTo>
                  <a:lnTo>
                    <a:pt x="1292" y="914"/>
                  </a:lnTo>
                  <a:lnTo>
                    <a:pt x="1293" y="934"/>
                  </a:lnTo>
                  <a:lnTo>
                    <a:pt x="1297" y="955"/>
                  </a:lnTo>
                  <a:lnTo>
                    <a:pt x="1299" y="964"/>
                  </a:lnTo>
                  <a:lnTo>
                    <a:pt x="1301" y="975"/>
                  </a:lnTo>
                  <a:lnTo>
                    <a:pt x="1305" y="984"/>
                  </a:lnTo>
                  <a:lnTo>
                    <a:pt x="1309" y="993"/>
                  </a:lnTo>
                  <a:lnTo>
                    <a:pt x="1318" y="1010"/>
                  </a:lnTo>
                  <a:lnTo>
                    <a:pt x="1330" y="1027"/>
                  </a:lnTo>
                  <a:lnTo>
                    <a:pt x="1343" y="1043"/>
                  </a:lnTo>
                  <a:lnTo>
                    <a:pt x="1359" y="1056"/>
                  </a:lnTo>
                  <a:lnTo>
                    <a:pt x="1375" y="1069"/>
                  </a:lnTo>
                  <a:lnTo>
                    <a:pt x="1391" y="1079"/>
                  </a:lnTo>
                  <a:lnTo>
                    <a:pt x="1410" y="1089"/>
                  </a:lnTo>
                  <a:lnTo>
                    <a:pt x="1428" y="1097"/>
                  </a:lnTo>
                  <a:lnTo>
                    <a:pt x="1446" y="1102"/>
                  </a:lnTo>
                  <a:lnTo>
                    <a:pt x="1466" y="1106"/>
                  </a:lnTo>
                  <a:lnTo>
                    <a:pt x="1486" y="1109"/>
                  </a:lnTo>
                  <a:lnTo>
                    <a:pt x="1507" y="1109"/>
                  </a:lnTo>
                  <a:lnTo>
                    <a:pt x="1528" y="1108"/>
                  </a:lnTo>
                  <a:lnTo>
                    <a:pt x="1549" y="1106"/>
                  </a:lnTo>
                  <a:lnTo>
                    <a:pt x="1570" y="1100"/>
                  </a:lnTo>
                  <a:lnTo>
                    <a:pt x="1592" y="1093"/>
                  </a:lnTo>
                  <a:lnTo>
                    <a:pt x="1613" y="1084"/>
                  </a:lnTo>
                  <a:lnTo>
                    <a:pt x="1636" y="1071"/>
                  </a:lnTo>
                  <a:lnTo>
                    <a:pt x="1659" y="1059"/>
                  </a:lnTo>
                  <a:lnTo>
                    <a:pt x="1681" y="1043"/>
                  </a:lnTo>
                  <a:lnTo>
                    <a:pt x="1693" y="1033"/>
                  </a:lnTo>
                  <a:lnTo>
                    <a:pt x="1705" y="1024"/>
                  </a:lnTo>
                  <a:lnTo>
                    <a:pt x="1715" y="1014"/>
                  </a:lnTo>
                  <a:lnTo>
                    <a:pt x="1724" y="1005"/>
                  </a:lnTo>
                  <a:lnTo>
                    <a:pt x="1731" y="995"/>
                  </a:lnTo>
                  <a:lnTo>
                    <a:pt x="1737" y="985"/>
                  </a:lnTo>
                  <a:lnTo>
                    <a:pt x="1741" y="976"/>
                  </a:lnTo>
                  <a:lnTo>
                    <a:pt x="1744" y="967"/>
                  </a:lnTo>
                  <a:lnTo>
                    <a:pt x="1747" y="953"/>
                  </a:lnTo>
                  <a:lnTo>
                    <a:pt x="1749" y="938"/>
                  </a:lnTo>
                  <a:lnTo>
                    <a:pt x="1751" y="922"/>
                  </a:lnTo>
                  <a:lnTo>
                    <a:pt x="1751" y="905"/>
                  </a:lnTo>
                  <a:lnTo>
                    <a:pt x="1751" y="566"/>
                  </a:lnTo>
                  <a:close/>
                  <a:moveTo>
                    <a:pt x="2809" y="0"/>
                  </a:moveTo>
                  <a:lnTo>
                    <a:pt x="2809" y="268"/>
                  </a:lnTo>
                  <a:lnTo>
                    <a:pt x="2826" y="244"/>
                  </a:lnTo>
                  <a:lnTo>
                    <a:pt x="2844" y="222"/>
                  </a:lnTo>
                  <a:lnTo>
                    <a:pt x="2861" y="201"/>
                  </a:lnTo>
                  <a:lnTo>
                    <a:pt x="2879" y="181"/>
                  </a:lnTo>
                  <a:lnTo>
                    <a:pt x="2899" y="161"/>
                  </a:lnTo>
                  <a:lnTo>
                    <a:pt x="2917" y="143"/>
                  </a:lnTo>
                  <a:lnTo>
                    <a:pt x="2937" y="127"/>
                  </a:lnTo>
                  <a:lnTo>
                    <a:pt x="2955" y="109"/>
                  </a:lnTo>
                  <a:lnTo>
                    <a:pt x="2970" y="99"/>
                  </a:lnTo>
                  <a:lnTo>
                    <a:pt x="2986" y="88"/>
                  </a:lnTo>
                  <a:lnTo>
                    <a:pt x="3001" y="78"/>
                  </a:lnTo>
                  <a:lnTo>
                    <a:pt x="3017" y="69"/>
                  </a:lnTo>
                  <a:lnTo>
                    <a:pt x="3033" y="61"/>
                  </a:lnTo>
                  <a:lnTo>
                    <a:pt x="3050" y="53"/>
                  </a:lnTo>
                  <a:lnTo>
                    <a:pt x="3066" y="46"/>
                  </a:lnTo>
                  <a:lnTo>
                    <a:pt x="3083" y="39"/>
                  </a:lnTo>
                  <a:lnTo>
                    <a:pt x="3100" y="35"/>
                  </a:lnTo>
                  <a:lnTo>
                    <a:pt x="3119" y="30"/>
                  </a:lnTo>
                  <a:lnTo>
                    <a:pt x="3137" y="25"/>
                  </a:lnTo>
                  <a:lnTo>
                    <a:pt x="3155" y="22"/>
                  </a:lnTo>
                  <a:lnTo>
                    <a:pt x="3173" y="20"/>
                  </a:lnTo>
                  <a:lnTo>
                    <a:pt x="3192" y="17"/>
                  </a:lnTo>
                  <a:lnTo>
                    <a:pt x="3211" y="16"/>
                  </a:lnTo>
                  <a:lnTo>
                    <a:pt x="3231" y="16"/>
                  </a:lnTo>
                  <a:lnTo>
                    <a:pt x="3259" y="17"/>
                  </a:lnTo>
                  <a:lnTo>
                    <a:pt x="3287" y="20"/>
                  </a:lnTo>
                  <a:lnTo>
                    <a:pt x="3312" y="23"/>
                  </a:lnTo>
                  <a:lnTo>
                    <a:pt x="3337" y="28"/>
                  </a:lnTo>
                  <a:lnTo>
                    <a:pt x="3361" y="35"/>
                  </a:lnTo>
                  <a:lnTo>
                    <a:pt x="3383" y="43"/>
                  </a:lnTo>
                  <a:lnTo>
                    <a:pt x="3404" y="53"/>
                  </a:lnTo>
                  <a:lnTo>
                    <a:pt x="3424" y="63"/>
                  </a:lnTo>
                  <a:lnTo>
                    <a:pt x="3443" y="76"/>
                  </a:lnTo>
                  <a:lnTo>
                    <a:pt x="3461" y="90"/>
                  </a:lnTo>
                  <a:lnTo>
                    <a:pt x="3478" y="106"/>
                  </a:lnTo>
                  <a:lnTo>
                    <a:pt x="3493" y="123"/>
                  </a:lnTo>
                  <a:lnTo>
                    <a:pt x="3506" y="142"/>
                  </a:lnTo>
                  <a:lnTo>
                    <a:pt x="3519" y="161"/>
                  </a:lnTo>
                  <a:lnTo>
                    <a:pt x="3530" y="183"/>
                  </a:lnTo>
                  <a:lnTo>
                    <a:pt x="3541" y="206"/>
                  </a:lnTo>
                  <a:lnTo>
                    <a:pt x="3549" y="226"/>
                  </a:lnTo>
                  <a:lnTo>
                    <a:pt x="3554" y="249"/>
                  </a:lnTo>
                  <a:lnTo>
                    <a:pt x="3560" y="274"/>
                  </a:lnTo>
                  <a:lnTo>
                    <a:pt x="3565" y="303"/>
                  </a:lnTo>
                  <a:lnTo>
                    <a:pt x="3567" y="333"/>
                  </a:lnTo>
                  <a:lnTo>
                    <a:pt x="3570" y="366"/>
                  </a:lnTo>
                  <a:lnTo>
                    <a:pt x="3571" y="402"/>
                  </a:lnTo>
                  <a:lnTo>
                    <a:pt x="3571" y="440"/>
                  </a:lnTo>
                  <a:lnTo>
                    <a:pt x="3571" y="991"/>
                  </a:lnTo>
                  <a:lnTo>
                    <a:pt x="3573" y="1006"/>
                  </a:lnTo>
                  <a:lnTo>
                    <a:pt x="3573" y="1020"/>
                  </a:lnTo>
                  <a:lnTo>
                    <a:pt x="3575" y="1033"/>
                  </a:lnTo>
                  <a:lnTo>
                    <a:pt x="3577" y="1046"/>
                  </a:lnTo>
                  <a:lnTo>
                    <a:pt x="3579" y="1058"/>
                  </a:lnTo>
                  <a:lnTo>
                    <a:pt x="3583" y="1069"/>
                  </a:lnTo>
                  <a:lnTo>
                    <a:pt x="3586" y="1079"/>
                  </a:lnTo>
                  <a:lnTo>
                    <a:pt x="3591" y="1089"/>
                  </a:lnTo>
                  <a:lnTo>
                    <a:pt x="3595" y="1098"/>
                  </a:lnTo>
                  <a:lnTo>
                    <a:pt x="3601" y="1106"/>
                  </a:lnTo>
                  <a:lnTo>
                    <a:pt x="3607" y="1114"/>
                  </a:lnTo>
                  <a:lnTo>
                    <a:pt x="3613" y="1121"/>
                  </a:lnTo>
                  <a:lnTo>
                    <a:pt x="3619" y="1127"/>
                  </a:lnTo>
                  <a:lnTo>
                    <a:pt x="3627" y="1132"/>
                  </a:lnTo>
                  <a:lnTo>
                    <a:pt x="3636" y="1137"/>
                  </a:lnTo>
                  <a:lnTo>
                    <a:pt x="3645" y="1142"/>
                  </a:lnTo>
                  <a:lnTo>
                    <a:pt x="3654" y="1145"/>
                  </a:lnTo>
                  <a:lnTo>
                    <a:pt x="3664" y="1147"/>
                  </a:lnTo>
                  <a:lnTo>
                    <a:pt x="3677" y="1151"/>
                  </a:lnTo>
                  <a:lnTo>
                    <a:pt x="3690" y="1153"/>
                  </a:lnTo>
                  <a:lnTo>
                    <a:pt x="3724" y="1158"/>
                  </a:lnTo>
                  <a:lnTo>
                    <a:pt x="3764" y="1161"/>
                  </a:lnTo>
                  <a:lnTo>
                    <a:pt x="3782" y="1162"/>
                  </a:lnTo>
                  <a:lnTo>
                    <a:pt x="3782" y="1223"/>
                  </a:lnTo>
                  <a:lnTo>
                    <a:pt x="3141" y="1223"/>
                  </a:lnTo>
                  <a:lnTo>
                    <a:pt x="3141" y="1162"/>
                  </a:lnTo>
                  <a:lnTo>
                    <a:pt x="3160" y="1161"/>
                  </a:lnTo>
                  <a:lnTo>
                    <a:pt x="3184" y="1159"/>
                  </a:lnTo>
                  <a:lnTo>
                    <a:pt x="3204" y="1157"/>
                  </a:lnTo>
                  <a:lnTo>
                    <a:pt x="3224" y="1154"/>
                  </a:lnTo>
                  <a:lnTo>
                    <a:pt x="3241" y="1151"/>
                  </a:lnTo>
                  <a:lnTo>
                    <a:pt x="3256" y="1147"/>
                  </a:lnTo>
                  <a:lnTo>
                    <a:pt x="3270" y="1144"/>
                  </a:lnTo>
                  <a:lnTo>
                    <a:pt x="3281" y="1139"/>
                  </a:lnTo>
                  <a:lnTo>
                    <a:pt x="3290" y="1135"/>
                  </a:lnTo>
                  <a:lnTo>
                    <a:pt x="3297" y="1130"/>
                  </a:lnTo>
                  <a:lnTo>
                    <a:pt x="3304" y="1125"/>
                  </a:lnTo>
                  <a:lnTo>
                    <a:pt x="3311" y="1121"/>
                  </a:lnTo>
                  <a:lnTo>
                    <a:pt x="3316" y="1114"/>
                  </a:lnTo>
                  <a:lnTo>
                    <a:pt x="3322" y="1108"/>
                  </a:lnTo>
                  <a:lnTo>
                    <a:pt x="3327" y="1100"/>
                  </a:lnTo>
                  <a:lnTo>
                    <a:pt x="3331" y="1092"/>
                  </a:lnTo>
                  <a:lnTo>
                    <a:pt x="3336" y="1084"/>
                  </a:lnTo>
                  <a:lnTo>
                    <a:pt x="3339" y="1075"/>
                  </a:lnTo>
                  <a:lnTo>
                    <a:pt x="3343" y="1064"/>
                  </a:lnTo>
                  <a:lnTo>
                    <a:pt x="3345" y="1054"/>
                  </a:lnTo>
                  <a:lnTo>
                    <a:pt x="3347" y="1043"/>
                  </a:lnTo>
                  <a:lnTo>
                    <a:pt x="3351" y="1018"/>
                  </a:lnTo>
                  <a:lnTo>
                    <a:pt x="3352" y="991"/>
                  </a:lnTo>
                  <a:lnTo>
                    <a:pt x="3352" y="403"/>
                  </a:lnTo>
                  <a:lnTo>
                    <a:pt x="3351" y="381"/>
                  </a:lnTo>
                  <a:lnTo>
                    <a:pt x="3348" y="360"/>
                  </a:lnTo>
                  <a:lnTo>
                    <a:pt x="3345" y="341"/>
                  </a:lnTo>
                  <a:lnTo>
                    <a:pt x="3340" y="322"/>
                  </a:lnTo>
                  <a:lnTo>
                    <a:pt x="3334" y="305"/>
                  </a:lnTo>
                  <a:lnTo>
                    <a:pt x="3326" y="288"/>
                  </a:lnTo>
                  <a:lnTo>
                    <a:pt x="3316" y="272"/>
                  </a:lnTo>
                  <a:lnTo>
                    <a:pt x="3305" y="258"/>
                  </a:lnTo>
                  <a:lnTo>
                    <a:pt x="3297" y="250"/>
                  </a:lnTo>
                  <a:lnTo>
                    <a:pt x="3289" y="242"/>
                  </a:lnTo>
                  <a:lnTo>
                    <a:pt x="3281" y="235"/>
                  </a:lnTo>
                  <a:lnTo>
                    <a:pt x="3272" y="228"/>
                  </a:lnTo>
                  <a:lnTo>
                    <a:pt x="3263" y="222"/>
                  </a:lnTo>
                  <a:lnTo>
                    <a:pt x="3252" y="216"/>
                  </a:lnTo>
                  <a:lnTo>
                    <a:pt x="3242" y="211"/>
                  </a:lnTo>
                  <a:lnTo>
                    <a:pt x="3232" y="206"/>
                  </a:lnTo>
                  <a:lnTo>
                    <a:pt x="3220" y="203"/>
                  </a:lnTo>
                  <a:lnTo>
                    <a:pt x="3208" y="199"/>
                  </a:lnTo>
                  <a:lnTo>
                    <a:pt x="3195" y="196"/>
                  </a:lnTo>
                  <a:lnTo>
                    <a:pt x="3183" y="193"/>
                  </a:lnTo>
                  <a:lnTo>
                    <a:pt x="3155" y="190"/>
                  </a:lnTo>
                  <a:lnTo>
                    <a:pt x="3127" y="189"/>
                  </a:lnTo>
                  <a:lnTo>
                    <a:pt x="3100" y="190"/>
                  </a:lnTo>
                  <a:lnTo>
                    <a:pt x="3074" y="192"/>
                  </a:lnTo>
                  <a:lnTo>
                    <a:pt x="3049" y="197"/>
                  </a:lnTo>
                  <a:lnTo>
                    <a:pt x="3025" y="201"/>
                  </a:lnTo>
                  <a:lnTo>
                    <a:pt x="3002" y="210"/>
                  </a:lnTo>
                  <a:lnTo>
                    <a:pt x="2979" y="218"/>
                  </a:lnTo>
                  <a:lnTo>
                    <a:pt x="2957" y="228"/>
                  </a:lnTo>
                  <a:lnTo>
                    <a:pt x="2936" y="239"/>
                  </a:lnTo>
                  <a:lnTo>
                    <a:pt x="2920" y="251"/>
                  </a:lnTo>
                  <a:lnTo>
                    <a:pt x="2904" y="264"/>
                  </a:lnTo>
                  <a:lnTo>
                    <a:pt x="2886" y="277"/>
                  </a:lnTo>
                  <a:lnTo>
                    <a:pt x="2870" y="292"/>
                  </a:lnTo>
                  <a:lnTo>
                    <a:pt x="2855" y="310"/>
                  </a:lnTo>
                  <a:lnTo>
                    <a:pt x="2839" y="328"/>
                  </a:lnTo>
                  <a:lnTo>
                    <a:pt x="2823" y="349"/>
                  </a:lnTo>
                  <a:lnTo>
                    <a:pt x="2809" y="369"/>
                  </a:lnTo>
                  <a:lnTo>
                    <a:pt x="2809" y="991"/>
                  </a:lnTo>
                  <a:lnTo>
                    <a:pt x="2809" y="1006"/>
                  </a:lnTo>
                  <a:lnTo>
                    <a:pt x="2810" y="1020"/>
                  </a:lnTo>
                  <a:lnTo>
                    <a:pt x="2811" y="1033"/>
                  </a:lnTo>
                  <a:lnTo>
                    <a:pt x="2813" y="1046"/>
                  </a:lnTo>
                  <a:lnTo>
                    <a:pt x="2815" y="1058"/>
                  </a:lnTo>
                  <a:lnTo>
                    <a:pt x="2819" y="1069"/>
                  </a:lnTo>
                  <a:lnTo>
                    <a:pt x="2822" y="1079"/>
                  </a:lnTo>
                  <a:lnTo>
                    <a:pt x="2827" y="1089"/>
                  </a:lnTo>
                  <a:lnTo>
                    <a:pt x="2831" y="1098"/>
                  </a:lnTo>
                  <a:lnTo>
                    <a:pt x="2837" y="1106"/>
                  </a:lnTo>
                  <a:lnTo>
                    <a:pt x="2843" y="1114"/>
                  </a:lnTo>
                  <a:lnTo>
                    <a:pt x="2850" y="1121"/>
                  </a:lnTo>
                  <a:lnTo>
                    <a:pt x="2857" y="1127"/>
                  </a:lnTo>
                  <a:lnTo>
                    <a:pt x="2863" y="1132"/>
                  </a:lnTo>
                  <a:lnTo>
                    <a:pt x="2871" y="1137"/>
                  </a:lnTo>
                  <a:lnTo>
                    <a:pt x="2881" y="1142"/>
                  </a:lnTo>
                  <a:lnTo>
                    <a:pt x="2890" y="1145"/>
                  </a:lnTo>
                  <a:lnTo>
                    <a:pt x="2900" y="1147"/>
                  </a:lnTo>
                  <a:lnTo>
                    <a:pt x="2913" y="1151"/>
                  </a:lnTo>
                  <a:lnTo>
                    <a:pt x="2928" y="1153"/>
                  </a:lnTo>
                  <a:lnTo>
                    <a:pt x="2961" y="1158"/>
                  </a:lnTo>
                  <a:lnTo>
                    <a:pt x="3000" y="1161"/>
                  </a:lnTo>
                  <a:lnTo>
                    <a:pt x="3019" y="1162"/>
                  </a:lnTo>
                  <a:lnTo>
                    <a:pt x="3019" y="1223"/>
                  </a:lnTo>
                  <a:lnTo>
                    <a:pt x="2377" y="1223"/>
                  </a:lnTo>
                  <a:lnTo>
                    <a:pt x="2377" y="1162"/>
                  </a:lnTo>
                  <a:lnTo>
                    <a:pt x="2397" y="1161"/>
                  </a:lnTo>
                  <a:lnTo>
                    <a:pt x="2420" y="1159"/>
                  </a:lnTo>
                  <a:lnTo>
                    <a:pt x="2440" y="1157"/>
                  </a:lnTo>
                  <a:lnTo>
                    <a:pt x="2460" y="1154"/>
                  </a:lnTo>
                  <a:lnTo>
                    <a:pt x="2477" y="1151"/>
                  </a:lnTo>
                  <a:lnTo>
                    <a:pt x="2493" y="1147"/>
                  </a:lnTo>
                  <a:lnTo>
                    <a:pt x="2505" y="1144"/>
                  </a:lnTo>
                  <a:lnTo>
                    <a:pt x="2517" y="1139"/>
                  </a:lnTo>
                  <a:lnTo>
                    <a:pt x="2526" y="1135"/>
                  </a:lnTo>
                  <a:lnTo>
                    <a:pt x="2534" y="1130"/>
                  </a:lnTo>
                  <a:lnTo>
                    <a:pt x="2541" y="1125"/>
                  </a:lnTo>
                  <a:lnTo>
                    <a:pt x="2547" y="1121"/>
                  </a:lnTo>
                  <a:lnTo>
                    <a:pt x="2554" y="1114"/>
                  </a:lnTo>
                  <a:lnTo>
                    <a:pt x="2558" y="1108"/>
                  </a:lnTo>
                  <a:lnTo>
                    <a:pt x="2564" y="1100"/>
                  </a:lnTo>
                  <a:lnTo>
                    <a:pt x="2568" y="1092"/>
                  </a:lnTo>
                  <a:lnTo>
                    <a:pt x="2572" y="1084"/>
                  </a:lnTo>
                  <a:lnTo>
                    <a:pt x="2575" y="1075"/>
                  </a:lnTo>
                  <a:lnTo>
                    <a:pt x="2579" y="1064"/>
                  </a:lnTo>
                  <a:lnTo>
                    <a:pt x="2582" y="1054"/>
                  </a:lnTo>
                  <a:lnTo>
                    <a:pt x="2584" y="1043"/>
                  </a:lnTo>
                  <a:lnTo>
                    <a:pt x="2587" y="1018"/>
                  </a:lnTo>
                  <a:lnTo>
                    <a:pt x="2588" y="991"/>
                  </a:lnTo>
                  <a:lnTo>
                    <a:pt x="2588" y="358"/>
                  </a:lnTo>
                  <a:lnTo>
                    <a:pt x="2588" y="326"/>
                  </a:lnTo>
                  <a:lnTo>
                    <a:pt x="2584" y="298"/>
                  </a:lnTo>
                  <a:lnTo>
                    <a:pt x="2582" y="287"/>
                  </a:lnTo>
                  <a:lnTo>
                    <a:pt x="2580" y="276"/>
                  </a:lnTo>
                  <a:lnTo>
                    <a:pt x="2578" y="268"/>
                  </a:lnTo>
                  <a:lnTo>
                    <a:pt x="2574" y="260"/>
                  </a:lnTo>
                  <a:lnTo>
                    <a:pt x="2567" y="250"/>
                  </a:lnTo>
                  <a:lnTo>
                    <a:pt x="2560" y="242"/>
                  </a:lnTo>
                  <a:lnTo>
                    <a:pt x="2552" y="234"/>
                  </a:lnTo>
                  <a:lnTo>
                    <a:pt x="2543" y="228"/>
                  </a:lnTo>
                  <a:lnTo>
                    <a:pt x="2533" y="223"/>
                  </a:lnTo>
                  <a:lnTo>
                    <a:pt x="2521" y="220"/>
                  </a:lnTo>
                  <a:lnTo>
                    <a:pt x="2509" y="218"/>
                  </a:lnTo>
                  <a:lnTo>
                    <a:pt x="2496" y="218"/>
                  </a:lnTo>
                  <a:lnTo>
                    <a:pt x="2477" y="219"/>
                  </a:lnTo>
                  <a:lnTo>
                    <a:pt x="2453" y="221"/>
                  </a:lnTo>
                  <a:lnTo>
                    <a:pt x="2425" y="227"/>
                  </a:lnTo>
                  <a:lnTo>
                    <a:pt x="2392" y="234"/>
                  </a:lnTo>
                  <a:lnTo>
                    <a:pt x="2392" y="170"/>
                  </a:lnTo>
                  <a:lnTo>
                    <a:pt x="2409" y="167"/>
                  </a:lnTo>
                  <a:lnTo>
                    <a:pt x="2430" y="161"/>
                  </a:lnTo>
                  <a:lnTo>
                    <a:pt x="2453" y="154"/>
                  </a:lnTo>
                  <a:lnTo>
                    <a:pt x="2479" y="145"/>
                  </a:lnTo>
                  <a:lnTo>
                    <a:pt x="2508" y="135"/>
                  </a:lnTo>
                  <a:lnTo>
                    <a:pt x="2541" y="123"/>
                  </a:lnTo>
                  <a:lnTo>
                    <a:pt x="2575" y="109"/>
                  </a:lnTo>
                  <a:lnTo>
                    <a:pt x="2613" y="93"/>
                  </a:lnTo>
                  <a:lnTo>
                    <a:pt x="2636" y="84"/>
                  </a:lnTo>
                  <a:lnTo>
                    <a:pt x="2660" y="74"/>
                  </a:lnTo>
                  <a:lnTo>
                    <a:pt x="2684" y="62"/>
                  </a:lnTo>
                  <a:lnTo>
                    <a:pt x="2708" y="51"/>
                  </a:lnTo>
                  <a:lnTo>
                    <a:pt x="2732" y="39"/>
                  </a:lnTo>
                  <a:lnTo>
                    <a:pt x="2757" y="27"/>
                  </a:lnTo>
                  <a:lnTo>
                    <a:pt x="2782" y="14"/>
                  </a:lnTo>
                  <a:lnTo>
                    <a:pt x="2809" y="0"/>
                  </a:lnTo>
                  <a:close/>
                  <a:moveTo>
                    <a:pt x="4756" y="14"/>
                  </a:moveTo>
                  <a:lnTo>
                    <a:pt x="4764" y="421"/>
                  </a:lnTo>
                  <a:lnTo>
                    <a:pt x="4697" y="421"/>
                  </a:lnTo>
                  <a:lnTo>
                    <a:pt x="4691" y="390"/>
                  </a:lnTo>
                  <a:lnTo>
                    <a:pt x="4684" y="360"/>
                  </a:lnTo>
                  <a:lnTo>
                    <a:pt x="4676" y="333"/>
                  </a:lnTo>
                  <a:lnTo>
                    <a:pt x="4667" y="306"/>
                  </a:lnTo>
                  <a:lnTo>
                    <a:pt x="4656" y="282"/>
                  </a:lnTo>
                  <a:lnTo>
                    <a:pt x="4643" y="259"/>
                  </a:lnTo>
                  <a:lnTo>
                    <a:pt x="4629" y="238"/>
                  </a:lnTo>
                  <a:lnTo>
                    <a:pt x="4613" y="219"/>
                  </a:lnTo>
                  <a:lnTo>
                    <a:pt x="4602" y="205"/>
                  </a:lnTo>
                  <a:lnTo>
                    <a:pt x="4589" y="193"/>
                  </a:lnTo>
                  <a:lnTo>
                    <a:pt x="4578" y="182"/>
                  </a:lnTo>
                  <a:lnTo>
                    <a:pt x="4564" y="172"/>
                  </a:lnTo>
                  <a:lnTo>
                    <a:pt x="4552" y="161"/>
                  </a:lnTo>
                  <a:lnTo>
                    <a:pt x="4538" y="152"/>
                  </a:lnTo>
                  <a:lnTo>
                    <a:pt x="4524" y="144"/>
                  </a:lnTo>
                  <a:lnTo>
                    <a:pt x="4509" y="137"/>
                  </a:lnTo>
                  <a:lnTo>
                    <a:pt x="4496" y="131"/>
                  </a:lnTo>
                  <a:lnTo>
                    <a:pt x="4481" y="126"/>
                  </a:lnTo>
                  <a:lnTo>
                    <a:pt x="4465" y="121"/>
                  </a:lnTo>
                  <a:lnTo>
                    <a:pt x="4450" y="116"/>
                  </a:lnTo>
                  <a:lnTo>
                    <a:pt x="4434" y="114"/>
                  </a:lnTo>
                  <a:lnTo>
                    <a:pt x="4417" y="112"/>
                  </a:lnTo>
                  <a:lnTo>
                    <a:pt x="4401" y="111"/>
                  </a:lnTo>
                  <a:lnTo>
                    <a:pt x="4384" y="109"/>
                  </a:lnTo>
                  <a:lnTo>
                    <a:pt x="4359" y="111"/>
                  </a:lnTo>
                  <a:lnTo>
                    <a:pt x="4338" y="114"/>
                  </a:lnTo>
                  <a:lnTo>
                    <a:pt x="4317" y="120"/>
                  </a:lnTo>
                  <a:lnTo>
                    <a:pt x="4298" y="127"/>
                  </a:lnTo>
                  <a:lnTo>
                    <a:pt x="4287" y="131"/>
                  </a:lnTo>
                  <a:lnTo>
                    <a:pt x="4279" y="136"/>
                  </a:lnTo>
                  <a:lnTo>
                    <a:pt x="4270" y="142"/>
                  </a:lnTo>
                  <a:lnTo>
                    <a:pt x="4262" y="147"/>
                  </a:lnTo>
                  <a:lnTo>
                    <a:pt x="4254" y="154"/>
                  </a:lnTo>
                  <a:lnTo>
                    <a:pt x="4247" y="161"/>
                  </a:lnTo>
                  <a:lnTo>
                    <a:pt x="4239" y="169"/>
                  </a:lnTo>
                  <a:lnTo>
                    <a:pt x="4233" y="177"/>
                  </a:lnTo>
                  <a:lnTo>
                    <a:pt x="4226" y="188"/>
                  </a:lnTo>
                  <a:lnTo>
                    <a:pt x="4219" y="198"/>
                  </a:lnTo>
                  <a:lnTo>
                    <a:pt x="4213" y="210"/>
                  </a:lnTo>
                  <a:lnTo>
                    <a:pt x="4209" y="221"/>
                  </a:lnTo>
                  <a:lnTo>
                    <a:pt x="4205" y="233"/>
                  </a:lnTo>
                  <a:lnTo>
                    <a:pt x="4203" y="245"/>
                  </a:lnTo>
                  <a:lnTo>
                    <a:pt x="4202" y="258"/>
                  </a:lnTo>
                  <a:lnTo>
                    <a:pt x="4201" y="271"/>
                  </a:lnTo>
                  <a:lnTo>
                    <a:pt x="4202" y="288"/>
                  </a:lnTo>
                  <a:lnTo>
                    <a:pt x="4205" y="304"/>
                  </a:lnTo>
                  <a:lnTo>
                    <a:pt x="4210" y="319"/>
                  </a:lnTo>
                  <a:lnTo>
                    <a:pt x="4215" y="334"/>
                  </a:lnTo>
                  <a:lnTo>
                    <a:pt x="4225" y="348"/>
                  </a:lnTo>
                  <a:lnTo>
                    <a:pt x="4235" y="361"/>
                  </a:lnTo>
                  <a:lnTo>
                    <a:pt x="4247" y="374"/>
                  </a:lnTo>
                  <a:lnTo>
                    <a:pt x="4261" y="387"/>
                  </a:lnTo>
                  <a:lnTo>
                    <a:pt x="4273" y="395"/>
                  </a:lnTo>
                  <a:lnTo>
                    <a:pt x="4287" y="405"/>
                  </a:lnTo>
                  <a:lnTo>
                    <a:pt x="4307" y="418"/>
                  </a:lnTo>
                  <a:lnTo>
                    <a:pt x="4331" y="432"/>
                  </a:lnTo>
                  <a:lnTo>
                    <a:pt x="4358" y="448"/>
                  </a:lnTo>
                  <a:lnTo>
                    <a:pt x="4392" y="467"/>
                  </a:lnTo>
                  <a:lnTo>
                    <a:pt x="4428" y="488"/>
                  </a:lnTo>
                  <a:lnTo>
                    <a:pt x="4469" y="511"/>
                  </a:lnTo>
                  <a:lnTo>
                    <a:pt x="4510" y="534"/>
                  </a:lnTo>
                  <a:lnTo>
                    <a:pt x="4548" y="556"/>
                  </a:lnTo>
                  <a:lnTo>
                    <a:pt x="4584" y="577"/>
                  </a:lnTo>
                  <a:lnTo>
                    <a:pt x="4616" y="595"/>
                  </a:lnTo>
                  <a:lnTo>
                    <a:pt x="4644" y="613"/>
                  </a:lnTo>
                  <a:lnTo>
                    <a:pt x="4669" y="631"/>
                  </a:lnTo>
                  <a:lnTo>
                    <a:pt x="4691" y="647"/>
                  </a:lnTo>
                  <a:lnTo>
                    <a:pt x="4711" y="661"/>
                  </a:lnTo>
                  <a:lnTo>
                    <a:pt x="4724" y="673"/>
                  </a:lnTo>
                  <a:lnTo>
                    <a:pt x="4738" y="685"/>
                  </a:lnTo>
                  <a:lnTo>
                    <a:pt x="4750" y="699"/>
                  </a:lnTo>
                  <a:lnTo>
                    <a:pt x="4761" y="711"/>
                  </a:lnTo>
                  <a:lnTo>
                    <a:pt x="4772" y="725"/>
                  </a:lnTo>
                  <a:lnTo>
                    <a:pt x="4782" y="740"/>
                  </a:lnTo>
                  <a:lnTo>
                    <a:pt x="4791" y="754"/>
                  </a:lnTo>
                  <a:lnTo>
                    <a:pt x="4798" y="770"/>
                  </a:lnTo>
                  <a:lnTo>
                    <a:pt x="4804" y="785"/>
                  </a:lnTo>
                  <a:lnTo>
                    <a:pt x="4810" y="801"/>
                  </a:lnTo>
                  <a:lnTo>
                    <a:pt x="4816" y="818"/>
                  </a:lnTo>
                  <a:lnTo>
                    <a:pt x="4819" y="835"/>
                  </a:lnTo>
                  <a:lnTo>
                    <a:pt x="4823" y="853"/>
                  </a:lnTo>
                  <a:lnTo>
                    <a:pt x="4825" y="871"/>
                  </a:lnTo>
                  <a:lnTo>
                    <a:pt x="4826" y="890"/>
                  </a:lnTo>
                  <a:lnTo>
                    <a:pt x="4827" y="908"/>
                  </a:lnTo>
                  <a:lnTo>
                    <a:pt x="4826" y="929"/>
                  </a:lnTo>
                  <a:lnTo>
                    <a:pt x="4825" y="948"/>
                  </a:lnTo>
                  <a:lnTo>
                    <a:pt x="4823" y="968"/>
                  </a:lnTo>
                  <a:lnTo>
                    <a:pt x="4818" y="986"/>
                  </a:lnTo>
                  <a:lnTo>
                    <a:pt x="4814" y="1005"/>
                  </a:lnTo>
                  <a:lnTo>
                    <a:pt x="4808" y="1022"/>
                  </a:lnTo>
                  <a:lnTo>
                    <a:pt x="4801" y="1039"/>
                  </a:lnTo>
                  <a:lnTo>
                    <a:pt x="4793" y="1056"/>
                  </a:lnTo>
                  <a:lnTo>
                    <a:pt x="4783" y="1073"/>
                  </a:lnTo>
                  <a:lnTo>
                    <a:pt x="4774" y="1089"/>
                  </a:lnTo>
                  <a:lnTo>
                    <a:pt x="4762" y="1105"/>
                  </a:lnTo>
                  <a:lnTo>
                    <a:pt x="4750" y="1120"/>
                  </a:lnTo>
                  <a:lnTo>
                    <a:pt x="4736" y="1135"/>
                  </a:lnTo>
                  <a:lnTo>
                    <a:pt x="4721" y="1148"/>
                  </a:lnTo>
                  <a:lnTo>
                    <a:pt x="4706" y="1162"/>
                  </a:lnTo>
                  <a:lnTo>
                    <a:pt x="4689" y="1175"/>
                  </a:lnTo>
                  <a:lnTo>
                    <a:pt x="4675" y="1185"/>
                  </a:lnTo>
                  <a:lnTo>
                    <a:pt x="4661" y="1195"/>
                  </a:lnTo>
                  <a:lnTo>
                    <a:pt x="4647" y="1204"/>
                  </a:lnTo>
                  <a:lnTo>
                    <a:pt x="4633" y="1212"/>
                  </a:lnTo>
                  <a:lnTo>
                    <a:pt x="4618" y="1219"/>
                  </a:lnTo>
                  <a:lnTo>
                    <a:pt x="4603" y="1226"/>
                  </a:lnTo>
                  <a:lnTo>
                    <a:pt x="4588" y="1231"/>
                  </a:lnTo>
                  <a:lnTo>
                    <a:pt x="4573" y="1237"/>
                  </a:lnTo>
                  <a:lnTo>
                    <a:pt x="4559" y="1242"/>
                  </a:lnTo>
                  <a:lnTo>
                    <a:pt x="4542" y="1246"/>
                  </a:lnTo>
                  <a:lnTo>
                    <a:pt x="4528" y="1250"/>
                  </a:lnTo>
                  <a:lnTo>
                    <a:pt x="4512" y="1252"/>
                  </a:lnTo>
                  <a:lnTo>
                    <a:pt x="4496" y="1254"/>
                  </a:lnTo>
                  <a:lnTo>
                    <a:pt x="4480" y="1255"/>
                  </a:lnTo>
                  <a:lnTo>
                    <a:pt x="4464" y="1257"/>
                  </a:lnTo>
                  <a:lnTo>
                    <a:pt x="4448" y="1258"/>
                  </a:lnTo>
                  <a:lnTo>
                    <a:pt x="4424" y="1257"/>
                  </a:lnTo>
                  <a:lnTo>
                    <a:pt x="4397" y="1254"/>
                  </a:lnTo>
                  <a:lnTo>
                    <a:pt x="4369" y="1251"/>
                  </a:lnTo>
                  <a:lnTo>
                    <a:pt x="4338" y="1245"/>
                  </a:lnTo>
                  <a:lnTo>
                    <a:pt x="4306" y="1239"/>
                  </a:lnTo>
                  <a:lnTo>
                    <a:pt x="4271" y="1231"/>
                  </a:lnTo>
                  <a:lnTo>
                    <a:pt x="4234" y="1222"/>
                  </a:lnTo>
                  <a:lnTo>
                    <a:pt x="4195" y="1211"/>
                  </a:lnTo>
                  <a:lnTo>
                    <a:pt x="4183" y="1208"/>
                  </a:lnTo>
                  <a:lnTo>
                    <a:pt x="4173" y="1206"/>
                  </a:lnTo>
                  <a:lnTo>
                    <a:pt x="4162" y="1205"/>
                  </a:lnTo>
                  <a:lnTo>
                    <a:pt x="4152" y="1204"/>
                  </a:lnTo>
                  <a:lnTo>
                    <a:pt x="4143" y="1205"/>
                  </a:lnTo>
                  <a:lnTo>
                    <a:pt x="4134" y="1207"/>
                  </a:lnTo>
                  <a:lnTo>
                    <a:pt x="4126" y="1211"/>
                  </a:lnTo>
                  <a:lnTo>
                    <a:pt x="4119" y="1215"/>
                  </a:lnTo>
                  <a:lnTo>
                    <a:pt x="4111" y="1221"/>
                  </a:lnTo>
                  <a:lnTo>
                    <a:pt x="4106" y="1229"/>
                  </a:lnTo>
                  <a:lnTo>
                    <a:pt x="4099" y="1237"/>
                  </a:lnTo>
                  <a:lnTo>
                    <a:pt x="4093" y="1247"/>
                  </a:lnTo>
                  <a:lnTo>
                    <a:pt x="4027" y="1247"/>
                  </a:lnTo>
                  <a:lnTo>
                    <a:pt x="4027" y="850"/>
                  </a:lnTo>
                  <a:lnTo>
                    <a:pt x="4093" y="850"/>
                  </a:lnTo>
                  <a:lnTo>
                    <a:pt x="4100" y="885"/>
                  </a:lnTo>
                  <a:lnTo>
                    <a:pt x="4109" y="917"/>
                  </a:lnTo>
                  <a:lnTo>
                    <a:pt x="4119" y="948"/>
                  </a:lnTo>
                  <a:lnTo>
                    <a:pt x="4131" y="977"/>
                  </a:lnTo>
                  <a:lnTo>
                    <a:pt x="4143" y="1002"/>
                  </a:lnTo>
                  <a:lnTo>
                    <a:pt x="4157" y="1027"/>
                  </a:lnTo>
                  <a:lnTo>
                    <a:pt x="4165" y="1038"/>
                  </a:lnTo>
                  <a:lnTo>
                    <a:pt x="4173" y="1048"/>
                  </a:lnTo>
                  <a:lnTo>
                    <a:pt x="4181" y="1059"/>
                  </a:lnTo>
                  <a:lnTo>
                    <a:pt x="4190" y="1069"/>
                  </a:lnTo>
                  <a:lnTo>
                    <a:pt x="4201" y="1079"/>
                  </a:lnTo>
                  <a:lnTo>
                    <a:pt x="4211" y="1089"/>
                  </a:lnTo>
                  <a:lnTo>
                    <a:pt x="4223" y="1098"/>
                  </a:lnTo>
                  <a:lnTo>
                    <a:pt x="4235" y="1107"/>
                  </a:lnTo>
                  <a:lnTo>
                    <a:pt x="4247" y="1115"/>
                  </a:lnTo>
                  <a:lnTo>
                    <a:pt x="4261" y="1123"/>
                  </a:lnTo>
                  <a:lnTo>
                    <a:pt x="4275" y="1130"/>
                  </a:lnTo>
                  <a:lnTo>
                    <a:pt x="4290" y="1137"/>
                  </a:lnTo>
                  <a:lnTo>
                    <a:pt x="4305" y="1143"/>
                  </a:lnTo>
                  <a:lnTo>
                    <a:pt x="4319" y="1147"/>
                  </a:lnTo>
                  <a:lnTo>
                    <a:pt x="4334" y="1152"/>
                  </a:lnTo>
                  <a:lnTo>
                    <a:pt x="4350" y="1155"/>
                  </a:lnTo>
                  <a:lnTo>
                    <a:pt x="4365" y="1159"/>
                  </a:lnTo>
                  <a:lnTo>
                    <a:pt x="4380" y="1161"/>
                  </a:lnTo>
                  <a:lnTo>
                    <a:pt x="4395" y="1162"/>
                  </a:lnTo>
                  <a:lnTo>
                    <a:pt x="4410" y="1162"/>
                  </a:lnTo>
                  <a:lnTo>
                    <a:pt x="4432" y="1161"/>
                  </a:lnTo>
                  <a:lnTo>
                    <a:pt x="4452" y="1159"/>
                  </a:lnTo>
                  <a:lnTo>
                    <a:pt x="4473" y="1154"/>
                  </a:lnTo>
                  <a:lnTo>
                    <a:pt x="4492" y="1147"/>
                  </a:lnTo>
                  <a:lnTo>
                    <a:pt x="4510" y="1138"/>
                  </a:lnTo>
                  <a:lnTo>
                    <a:pt x="4529" y="1128"/>
                  </a:lnTo>
                  <a:lnTo>
                    <a:pt x="4545" y="1116"/>
                  </a:lnTo>
                  <a:lnTo>
                    <a:pt x="4562" y="1101"/>
                  </a:lnTo>
                  <a:lnTo>
                    <a:pt x="4575" y="1089"/>
                  </a:lnTo>
                  <a:lnTo>
                    <a:pt x="4585" y="1075"/>
                  </a:lnTo>
                  <a:lnTo>
                    <a:pt x="4594" y="1060"/>
                  </a:lnTo>
                  <a:lnTo>
                    <a:pt x="4602" y="1045"/>
                  </a:lnTo>
                  <a:lnTo>
                    <a:pt x="4608" y="1029"/>
                  </a:lnTo>
                  <a:lnTo>
                    <a:pt x="4612" y="1012"/>
                  </a:lnTo>
                  <a:lnTo>
                    <a:pt x="4615" y="994"/>
                  </a:lnTo>
                  <a:lnTo>
                    <a:pt x="4616" y="976"/>
                  </a:lnTo>
                  <a:lnTo>
                    <a:pt x="4615" y="960"/>
                  </a:lnTo>
                  <a:lnTo>
                    <a:pt x="4611" y="944"/>
                  </a:lnTo>
                  <a:lnTo>
                    <a:pt x="4608" y="928"/>
                  </a:lnTo>
                  <a:lnTo>
                    <a:pt x="4601" y="913"/>
                  </a:lnTo>
                  <a:lnTo>
                    <a:pt x="4594" y="898"/>
                  </a:lnTo>
                  <a:lnTo>
                    <a:pt x="4584" y="884"/>
                  </a:lnTo>
                  <a:lnTo>
                    <a:pt x="4573" y="870"/>
                  </a:lnTo>
                  <a:lnTo>
                    <a:pt x="4560" y="856"/>
                  </a:lnTo>
                  <a:lnTo>
                    <a:pt x="4549" y="847"/>
                  </a:lnTo>
                  <a:lnTo>
                    <a:pt x="4536" y="837"/>
                  </a:lnTo>
                  <a:lnTo>
                    <a:pt x="4521" y="825"/>
                  </a:lnTo>
                  <a:lnTo>
                    <a:pt x="4504" y="814"/>
                  </a:lnTo>
                  <a:lnTo>
                    <a:pt x="4464" y="787"/>
                  </a:lnTo>
                  <a:lnTo>
                    <a:pt x="4416" y="760"/>
                  </a:lnTo>
                  <a:lnTo>
                    <a:pt x="4369" y="733"/>
                  </a:lnTo>
                  <a:lnTo>
                    <a:pt x="4325" y="708"/>
                  </a:lnTo>
                  <a:lnTo>
                    <a:pt x="4286" y="685"/>
                  </a:lnTo>
                  <a:lnTo>
                    <a:pt x="4251" y="663"/>
                  </a:lnTo>
                  <a:lnTo>
                    <a:pt x="4220" y="643"/>
                  </a:lnTo>
                  <a:lnTo>
                    <a:pt x="4194" y="625"/>
                  </a:lnTo>
                  <a:lnTo>
                    <a:pt x="4171" y="609"/>
                  </a:lnTo>
                  <a:lnTo>
                    <a:pt x="4152" y="594"/>
                  </a:lnTo>
                  <a:lnTo>
                    <a:pt x="4136" y="580"/>
                  </a:lnTo>
                  <a:lnTo>
                    <a:pt x="4123" y="567"/>
                  </a:lnTo>
                  <a:lnTo>
                    <a:pt x="4109" y="552"/>
                  </a:lnTo>
                  <a:lnTo>
                    <a:pt x="4096" y="539"/>
                  </a:lnTo>
                  <a:lnTo>
                    <a:pt x="4085" y="524"/>
                  </a:lnTo>
                  <a:lnTo>
                    <a:pt x="4075" y="509"/>
                  </a:lnTo>
                  <a:lnTo>
                    <a:pt x="4066" y="494"/>
                  </a:lnTo>
                  <a:lnTo>
                    <a:pt x="4056" y="479"/>
                  </a:lnTo>
                  <a:lnTo>
                    <a:pt x="4050" y="463"/>
                  </a:lnTo>
                  <a:lnTo>
                    <a:pt x="4043" y="447"/>
                  </a:lnTo>
                  <a:lnTo>
                    <a:pt x="4037" y="430"/>
                  </a:lnTo>
                  <a:lnTo>
                    <a:pt x="4034" y="414"/>
                  </a:lnTo>
                  <a:lnTo>
                    <a:pt x="4029" y="397"/>
                  </a:lnTo>
                  <a:lnTo>
                    <a:pt x="4027" y="380"/>
                  </a:lnTo>
                  <a:lnTo>
                    <a:pt x="4026" y="363"/>
                  </a:lnTo>
                  <a:lnTo>
                    <a:pt x="4026" y="345"/>
                  </a:lnTo>
                  <a:lnTo>
                    <a:pt x="4026" y="327"/>
                  </a:lnTo>
                  <a:lnTo>
                    <a:pt x="4027" y="308"/>
                  </a:lnTo>
                  <a:lnTo>
                    <a:pt x="4029" y="291"/>
                  </a:lnTo>
                  <a:lnTo>
                    <a:pt x="4032" y="274"/>
                  </a:lnTo>
                  <a:lnTo>
                    <a:pt x="4036" y="257"/>
                  </a:lnTo>
                  <a:lnTo>
                    <a:pt x="4042" y="241"/>
                  </a:lnTo>
                  <a:lnTo>
                    <a:pt x="4047" y="224"/>
                  </a:lnTo>
                  <a:lnTo>
                    <a:pt x="4053" y="210"/>
                  </a:lnTo>
                  <a:lnTo>
                    <a:pt x="4061" y="195"/>
                  </a:lnTo>
                  <a:lnTo>
                    <a:pt x="4069" y="180"/>
                  </a:lnTo>
                  <a:lnTo>
                    <a:pt x="4079" y="166"/>
                  </a:lnTo>
                  <a:lnTo>
                    <a:pt x="4090" y="152"/>
                  </a:lnTo>
                  <a:lnTo>
                    <a:pt x="4100" y="138"/>
                  </a:lnTo>
                  <a:lnTo>
                    <a:pt x="4112" y="126"/>
                  </a:lnTo>
                  <a:lnTo>
                    <a:pt x="4125" y="113"/>
                  </a:lnTo>
                  <a:lnTo>
                    <a:pt x="4139" y="101"/>
                  </a:lnTo>
                  <a:lnTo>
                    <a:pt x="4152" y="91"/>
                  </a:lnTo>
                  <a:lnTo>
                    <a:pt x="4165" y="81"/>
                  </a:lnTo>
                  <a:lnTo>
                    <a:pt x="4179" y="71"/>
                  </a:lnTo>
                  <a:lnTo>
                    <a:pt x="4193" y="63"/>
                  </a:lnTo>
                  <a:lnTo>
                    <a:pt x="4207" y="55"/>
                  </a:lnTo>
                  <a:lnTo>
                    <a:pt x="4221" y="48"/>
                  </a:lnTo>
                  <a:lnTo>
                    <a:pt x="4236" y="43"/>
                  </a:lnTo>
                  <a:lnTo>
                    <a:pt x="4252" y="37"/>
                  </a:lnTo>
                  <a:lnTo>
                    <a:pt x="4267" y="31"/>
                  </a:lnTo>
                  <a:lnTo>
                    <a:pt x="4283" y="27"/>
                  </a:lnTo>
                  <a:lnTo>
                    <a:pt x="4299" y="23"/>
                  </a:lnTo>
                  <a:lnTo>
                    <a:pt x="4315" y="21"/>
                  </a:lnTo>
                  <a:lnTo>
                    <a:pt x="4331" y="19"/>
                  </a:lnTo>
                  <a:lnTo>
                    <a:pt x="4348" y="16"/>
                  </a:lnTo>
                  <a:lnTo>
                    <a:pt x="4365" y="15"/>
                  </a:lnTo>
                  <a:lnTo>
                    <a:pt x="4384" y="15"/>
                  </a:lnTo>
                  <a:lnTo>
                    <a:pt x="4401" y="15"/>
                  </a:lnTo>
                  <a:lnTo>
                    <a:pt x="4420" y="16"/>
                  </a:lnTo>
                  <a:lnTo>
                    <a:pt x="4438" y="19"/>
                  </a:lnTo>
                  <a:lnTo>
                    <a:pt x="4459" y="22"/>
                  </a:lnTo>
                  <a:lnTo>
                    <a:pt x="4481" y="25"/>
                  </a:lnTo>
                  <a:lnTo>
                    <a:pt x="4502" y="30"/>
                  </a:lnTo>
                  <a:lnTo>
                    <a:pt x="4525" y="36"/>
                  </a:lnTo>
                  <a:lnTo>
                    <a:pt x="4548" y="42"/>
                  </a:lnTo>
                  <a:lnTo>
                    <a:pt x="4580" y="50"/>
                  </a:lnTo>
                  <a:lnTo>
                    <a:pt x="4605" y="56"/>
                  </a:lnTo>
                  <a:lnTo>
                    <a:pt x="4626" y="60"/>
                  </a:lnTo>
                  <a:lnTo>
                    <a:pt x="4640" y="61"/>
                  </a:lnTo>
                  <a:lnTo>
                    <a:pt x="4648" y="60"/>
                  </a:lnTo>
                  <a:lnTo>
                    <a:pt x="4656" y="58"/>
                  </a:lnTo>
                  <a:lnTo>
                    <a:pt x="4663" y="54"/>
                  </a:lnTo>
                  <a:lnTo>
                    <a:pt x="4669" y="50"/>
                  </a:lnTo>
                  <a:lnTo>
                    <a:pt x="4675" y="43"/>
                  </a:lnTo>
                  <a:lnTo>
                    <a:pt x="4681" y="35"/>
                  </a:lnTo>
                  <a:lnTo>
                    <a:pt x="4685" y="24"/>
                  </a:lnTo>
                  <a:lnTo>
                    <a:pt x="4690" y="14"/>
                  </a:lnTo>
                  <a:lnTo>
                    <a:pt x="4756" y="14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Freeform 13"/>
            <p:cNvSpPr>
              <a:spLocks noEditPoints="1"/>
            </p:cNvSpPr>
            <p:nvPr/>
          </p:nvSpPr>
          <p:spPr bwMode="auto">
            <a:xfrm>
              <a:off x="2589" y="27"/>
              <a:ext cx="461" cy="532"/>
            </a:xfrm>
            <a:custGeom>
              <a:avLst/>
              <a:gdLst>
                <a:gd name="T0" fmla="*/ 0 w 2768"/>
                <a:gd name="T1" fmla="*/ 0 h 3192"/>
                <a:gd name="T2" fmla="*/ 0 w 2768"/>
                <a:gd name="T3" fmla="*/ 0 h 3192"/>
                <a:gd name="T4" fmla="*/ 0 w 2768"/>
                <a:gd name="T5" fmla="*/ 0 h 3192"/>
                <a:gd name="T6" fmla="*/ 0 w 2768"/>
                <a:gd name="T7" fmla="*/ 0 h 3192"/>
                <a:gd name="T8" fmla="*/ 0 w 2768"/>
                <a:gd name="T9" fmla="*/ 0 h 3192"/>
                <a:gd name="T10" fmla="*/ 0 w 2768"/>
                <a:gd name="T11" fmla="*/ 0 h 3192"/>
                <a:gd name="T12" fmla="*/ 0 w 2768"/>
                <a:gd name="T13" fmla="*/ 0 h 3192"/>
                <a:gd name="T14" fmla="*/ 0 w 2768"/>
                <a:gd name="T15" fmla="*/ 0 h 3192"/>
                <a:gd name="T16" fmla="*/ 0 w 2768"/>
                <a:gd name="T17" fmla="*/ 0 h 3192"/>
                <a:gd name="T18" fmla="*/ 0 w 2768"/>
                <a:gd name="T19" fmla="*/ 0 h 3192"/>
                <a:gd name="T20" fmla="*/ 0 w 2768"/>
                <a:gd name="T21" fmla="*/ 0 h 3192"/>
                <a:gd name="T22" fmla="*/ 0 w 2768"/>
                <a:gd name="T23" fmla="*/ 0 h 3192"/>
                <a:gd name="T24" fmla="*/ 0 w 2768"/>
                <a:gd name="T25" fmla="*/ 0 h 3192"/>
                <a:gd name="T26" fmla="*/ 0 w 2768"/>
                <a:gd name="T27" fmla="*/ 0 h 3192"/>
                <a:gd name="T28" fmla="*/ 0 w 2768"/>
                <a:gd name="T29" fmla="*/ 0 h 3192"/>
                <a:gd name="T30" fmla="*/ 0 w 2768"/>
                <a:gd name="T31" fmla="*/ 0 h 3192"/>
                <a:gd name="T32" fmla="*/ 0 w 2768"/>
                <a:gd name="T33" fmla="*/ 0 h 3192"/>
                <a:gd name="T34" fmla="*/ 0 w 2768"/>
                <a:gd name="T35" fmla="*/ 0 h 3192"/>
                <a:gd name="T36" fmla="*/ 0 w 2768"/>
                <a:gd name="T37" fmla="*/ 0 h 3192"/>
                <a:gd name="T38" fmla="*/ 0 w 2768"/>
                <a:gd name="T39" fmla="*/ 0 h 3192"/>
                <a:gd name="T40" fmla="*/ 0 w 2768"/>
                <a:gd name="T41" fmla="*/ 0 h 3192"/>
                <a:gd name="T42" fmla="*/ 0 w 2768"/>
                <a:gd name="T43" fmla="*/ 0 h 3192"/>
                <a:gd name="T44" fmla="*/ 0 w 2768"/>
                <a:gd name="T45" fmla="*/ 0 h 3192"/>
                <a:gd name="T46" fmla="*/ 0 w 2768"/>
                <a:gd name="T47" fmla="*/ 0 h 3192"/>
                <a:gd name="T48" fmla="*/ 0 w 2768"/>
                <a:gd name="T49" fmla="*/ 0 h 3192"/>
                <a:gd name="T50" fmla="*/ 0 w 2768"/>
                <a:gd name="T51" fmla="*/ 0 h 3192"/>
                <a:gd name="T52" fmla="*/ 0 w 2768"/>
                <a:gd name="T53" fmla="*/ 0 h 3192"/>
                <a:gd name="T54" fmla="*/ 0 w 2768"/>
                <a:gd name="T55" fmla="*/ 0 h 3192"/>
                <a:gd name="T56" fmla="*/ 0 w 2768"/>
                <a:gd name="T57" fmla="*/ 0 h 3192"/>
                <a:gd name="T58" fmla="*/ 0 w 2768"/>
                <a:gd name="T59" fmla="*/ 0 h 3192"/>
                <a:gd name="T60" fmla="*/ 0 w 2768"/>
                <a:gd name="T61" fmla="*/ 0 h 3192"/>
                <a:gd name="T62" fmla="*/ 0 w 2768"/>
                <a:gd name="T63" fmla="*/ 0 h 3192"/>
                <a:gd name="T64" fmla="*/ 0 w 2768"/>
                <a:gd name="T65" fmla="*/ 0 h 3192"/>
                <a:gd name="T66" fmla="*/ 0 w 2768"/>
                <a:gd name="T67" fmla="*/ 0 h 3192"/>
                <a:gd name="T68" fmla="*/ 0 w 2768"/>
                <a:gd name="T69" fmla="*/ 0 h 3192"/>
                <a:gd name="T70" fmla="*/ 0 w 2768"/>
                <a:gd name="T71" fmla="*/ 0 h 3192"/>
                <a:gd name="T72" fmla="*/ 0 w 2768"/>
                <a:gd name="T73" fmla="*/ 0 h 3192"/>
                <a:gd name="T74" fmla="*/ 0 w 2768"/>
                <a:gd name="T75" fmla="*/ 0 h 3192"/>
                <a:gd name="T76" fmla="*/ 0 w 2768"/>
                <a:gd name="T77" fmla="*/ 0 h 3192"/>
                <a:gd name="T78" fmla="*/ 0 w 2768"/>
                <a:gd name="T79" fmla="*/ 0 h 3192"/>
                <a:gd name="T80" fmla="*/ 0 w 2768"/>
                <a:gd name="T81" fmla="*/ 0 h 3192"/>
                <a:gd name="T82" fmla="*/ 0 w 2768"/>
                <a:gd name="T83" fmla="*/ 0 h 3192"/>
                <a:gd name="T84" fmla="*/ 0 w 2768"/>
                <a:gd name="T85" fmla="*/ 0 h 3192"/>
                <a:gd name="T86" fmla="*/ 0 w 2768"/>
                <a:gd name="T87" fmla="*/ 0 h 3192"/>
                <a:gd name="T88" fmla="*/ 0 w 2768"/>
                <a:gd name="T89" fmla="*/ 0 h 3192"/>
                <a:gd name="T90" fmla="*/ 0 w 2768"/>
                <a:gd name="T91" fmla="*/ 0 h 3192"/>
                <a:gd name="T92" fmla="*/ 0 w 2768"/>
                <a:gd name="T93" fmla="*/ 0 h 3192"/>
                <a:gd name="T94" fmla="*/ 0 w 2768"/>
                <a:gd name="T95" fmla="*/ 0 h 3192"/>
                <a:gd name="T96" fmla="*/ 0 w 2768"/>
                <a:gd name="T97" fmla="*/ 0 h 3192"/>
                <a:gd name="T98" fmla="*/ 0 w 2768"/>
                <a:gd name="T99" fmla="*/ 0 h 3192"/>
                <a:gd name="T100" fmla="*/ 0 w 2768"/>
                <a:gd name="T101" fmla="*/ 0 h 3192"/>
                <a:gd name="T102" fmla="*/ 0 w 2768"/>
                <a:gd name="T103" fmla="*/ 0 h 3192"/>
                <a:gd name="T104" fmla="*/ 0 w 2768"/>
                <a:gd name="T105" fmla="*/ 0 h 3192"/>
                <a:gd name="T106" fmla="*/ 0 w 2768"/>
                <a:gd name="T107" fmla="*/ 0 h 3192"/>
                <a:gd name="T108" fmla="*/ 0 w 2768"/>
                <a:gd name="T109" fmla="*/ 0 h 3192"/>
                <a:gd name="T110" fmla="*/ 0 w 2768"/>
                <a:gd name="T111" fmla="*/ 0 h 31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8"/>
                <a:gd name="T169" fmla="*/ 0 h 3192"/>
                <a:gd name="T170" fmla="*/ 2768 w 2768"/>
                <a:gd name="T171" fmla="*/ 3192 h 31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8" h="3192">
                  <a:moveTo>
                    <a:pt x="700" y="523"/>
                  </a:moveTo>
                  <a:lnTo>
                    <a:pt x="700" y="2658"/>
                  </a:lnTo>
                  <a:lnTo>
                    <a:pt x="1044" y="2658"/>
                  </a:lnTo>
                  <a:lnTo>
                    <a:pt x="1111" y="2657"/>
                  </a:lnTo>
                  <a:lnTo>
                    <a:pt x="1176" y="2654"/>
                  </a:lnTo>
                  <a:lnTo>
                    <a:pt x="1207" y="2651"/>
                  </a:lnTo>
                  <a:lnTo>
                    <a:pt x="1239" y="2649"/>
                  </a:lnTo>
                  <a:lnTo>
                    <a:pt x="1269" y="2646"/>
                  </a:lnTo>
                  <a:lnTo>
                    <a:pt x="1299" y="2641"/>
                  </a:lnTo>
                  <a:lnTo>
                    <a:pt x="1329" y="2637"/>
                  </a:lnTo>
                  <a:lnTo>
                    <a:pt x="1358" y="2632"/>
                  </a:lnTo>
                  <a:lnTo>
                    <a:pt x="1386" y="2626"/>
                  </a:lnTo>
                  <a:lnTo>
                    <a:pt x="1415" y="2620"/>
                  </a:lnTo>
                  <a:lnTo>
                    <a:pt x="1442" y="2613"/>
                  </a:lnTo>
                  <a:lnTo>
                    <a:pt x="1469" y="2606"/>
                  </a:lnTo>
                  <a:lnTo>
                    <a:pt x="1496" y="2598"/>
                  </a:lnTo>
                  <a:lnTo>
                    <a:pt x="1521" y="2590"/>
                  </a:lnTo>
                  <a:lnTo>
                    <a:pt x="1548" y="2582"/>
                  </a:lnTo>
                  <a:lnTo>
                    <a:pt x="1573" y="2573"/>
                  </a:lnTo>
                  <a:lnTo>
                    <a:pt x="1597" y="2563"/>
                  </a:lnTo>
                  <a:lnTo>
                    <a:pt x="1621" y="2552"/>
                  </a:lnTo>
                  <a:lnTo>
                    <a:pt x="1644" y="2542"/>
                  </a:lnTo>
                  <a:lnTo>
                    <a:pt x="1667" y="2530"/>
                  </a:lnTo>
                  <a:lnTo>
                    <a:pt x="1689" y="2518"/>
                  </a:lnTo>
                  <a:lnTo>
                    <a:pt x="1711" y="2505"/>
                  </a:lnTo>
                  <a:lnTo>
                    <a:pt x="1733" y="2492"/>
                  </a:lnTo>
                  <a:lnTo>
                    <a:pt x="1753" y="2479"/>
                  </a:lnTo>
                  <a:lnTo>
                    <a:pt x="1774" y="2465"/>
                  </a:lnTo>
                  <a:lnTo>
                    <a:pt x="1794" y="2450"/>
                  </a:lnTo>
                  <a:lnTo>
                    <a:pt x="1813" y="2435"/>
                  </a:lnTo>
                  <a:lnTo>
                    <a:pt x="1832" y="2420"/>
                  </a:lnTo>
                  <a:lnTo>
                    <a:pt x="1851" y="2404"/>
                  </a:lnTo>
                  <a:lnTo>
                    <a:pt x="1869" y="2387"/>
                  </a:lnTo>
                  <a:lnTo>
                    <a:pt x="1886" y="2369"/>
                  </a:lnTo>
                  <a:lnTo>
                    <a:pt x="1902" y="2352"/>
                  </a:lnTo>
                  <a:lnTo>
                    <a:pt x="1918" y="2334"/>
                  </a:lnTo>
                  <a:lnTo>
                    <a:pt x="1934" y="2314"/>
                  </a:lnTo>
                  <a:lnTo>
                    <a:pt x="1949" y="2296"/>
                  </a:lnTo>
                  <a:lnTo>
                    <a:pt x="1964" y="2276"/>
                  </a:lnTo>
                  <a:lnTo>
                    <a:pt x="1978" y="2255"/>
                  </a:lnTo>
                  <a:lnTo>
                    <a:pt x="1991" y="2235"/>
                  </a:lnTo>
                  <a:lnTo>
                    <a:pt x="2004" y="2213"/>
                  </a:lnTo>
                  <a:lnTo>
                    <a:pt x="2017" y="2192"/>
                  </a:lnTo>
                  <a:lnTo>
                    <a:pt x="2028" y="2169"/>
                  </a:lnTo>
                  <a:lnTo>
                    <a:pt x="2039" y="2146"/>
                  </a:lnTo>
                  <a:lnTo>
                    <a:pt x="2050" y="2123"/>
                  </a:lnTo>
                  <a:lnTo>
                    <a:pt x="2060" y="2100"/>
                  </a:lnTo>
                  <a:lnTo>
                    <a:pt x="2069" y="2075"/>
                  </a:lnTo>
                  <a:lnTo>
                    <a:pt x="2078" y="2051"/>
                  </a:lnTo>
                  <a:lnTo>
                    <a:pt x="2087" y="2025"/>
                  </a:lnTo>
                  <a:lnTo>
                    <a:pt x="2094" y="2000"/>
                  </a:lnTo>
                  <a:lnTo>
                    <a:pt x="2102" y="1974"/>
                  </a:lnTo>
                  <a:lnTo>
                    <a:pt x="2109" y="1947"/>
                  </a:lnTo>
                  <a:lnTo>
                    <a:pt x="2115" y="1919"/>
                  </a:lnTo>
                  <a:lnTo>
                    <a:pt x="2121" y="1892"/>
                  </a:lnTo>
                  <a:lnTo>
                    <a:pt x="2126" y="1863"/>
                  </a:lnTo>
                  <a:lnTo>
                    <a:pt x="2131" y="1834"/>
                  </a:lnTo>
                  <a:lnTo>
                    <a:pt x="2136" y="1806"/>
                  </a:lnTo>
                  <a:lnTo>
                    <a:pt x="2139" y="1776"/>
                  </a:lnTo>
                  <a:lnTo>
                    <a:pt x="2141" y="1746"/>
                  </a:lnTo>
                  <a:lnTo>
                    <a:pt x="2145" y="1715"/>
                  </a:lnTo>
                  <a:lnTo>
                    <a:pt x="2147" y="1651"/>
                  </a:lnTo>
                  <a:lnTo>
                    <a:pt x="2148" y="1587"/>
                  </a:lnTo>
                  <a:lnTo>
                    <a:pt x="2147" y="1521"/>
                  </a:lnTo>
                  <a:lnTo>
                    <a:pt x="2145" y="1459"/>
                  </a:lnTo>
                  <a:lnTo>
                    <a:pt x="2141" y="1428"/>
                  </a:lnTo>
                  <a:lnTo>
                    <a:pt x="2139" y="1398"/>
                  </a:lnTo>
                  <a:lnTo>
                    <a:pt x="2136" y="1368"/>
                  </a:lnTo>
                  <a:lnTo>
                    <a:pt x="2131" y="1339"/>
                  </a:lnTo>
                  <a:lnTo>
                    <a:pt x="2126" y="1311"/>
                  </a:lnTo>
                  <a:lnTo>
                    <a:pt x="2122" y="1283"/>
                  </a:lnTo>
                  <a:lnTo>
                    <a:pt x="2116" y="1255"/>
                  </a:lnTo>
                  <a:lnTo>
                    <a:pt x="2109" y="1228"/>
                  </a:lnTo>
                  <a:lnTo>
                    <a:pt x="2102" y="1201"/>
                  </a:lnTo>
                  <a:lnTo>
                    <a:pt x="2095" y="1175"/>
                  </a:lnTo>
                  <a:lnTo>
                    <a:pt x="2087" y="1150"/>
                  </a:lnTo>
                  <a:lnTo>
                    <a:pt x="2079" y="1124"/>
                  </a:lnTo>
                  <a:lnTo>
                    <a:pt x="2070" y="1100"/>
                  </a:lnTo>
                  <a:lnTo>
                    <a:pt x="2060" y="1076"/>
                  </a:lnTo>
                  <a:lnTo>
                    <a:pt x="2050" y="1053"/>
                  </a:lnTo>
                  <a:lnTo>
                    <a:pt x="2039" y="1030"/>
                  </a:lnTo>
                  <a:lnTo>
                    <a:pt x="2028" y="1007"/>
                  </a:lnTo>
                  <a:lnTo>
                    <a:pt x="2017" y="985"/>
                  </a:lnTo>
                  <a:lnTo>
                    <a:pt x="2004" y="963"/>
                  </a:lnTo>
                  <a:lnTo>
                    <a:pt x="1991" y="943"/>
                  </a:lnTo>
                  <a:lnTo>
                    <a:pt x="1979" y="922"/>
                  </a:lnTo>
                  <a:lnTo>
                    <a:pt x="1964" y="901"/>
                  </a:lnTo>
                  <a:lnTo>
                    <a:pt x="1950" y="882"/>
                  </a:lnTo>
                  <a:lnTo>
                    <a:pt x="1935" y="863"/>
                  </a:lnTo>
                  <a:lnTo>
                    <a:pt x="1919" y="845"/>
                  </a:lnTo>
                  <a:lnTo>
                    <a:pt x="1903" y="826"/>
                  </a:lnTo>
                  <a:lnTo>
                    <a:pt x="1886" y="809"/>
                  </a:lnTo>
                  <a:lnTo>
                    <a:pt x="1869" y="792"/>
                  </a:lnTo>
                  <a:lnTo>
                    <a:pt x="1852" y="775"/>
                  </a:lnTo>
                  <a:lnTo>
                    <a:pt x="1834" y="758"/>
                  </a:lnTo>
                  <a:lnTo>
                    <a:pt x="1814" y="743"/>
                  </a:lnTo>
                  <a:lnTo>
                    <a:pt x="1796" y="728"/>
                  </a:lnTo>
                  <a:lnTo>
                    <a:pt x="1775" y="714"/>
                  </a:lnTo>
                  <a:lnTo>
                    <a:pt x="1755" y="700"/>
                  </a:lnTo>
                  <a:lnTo>
                    <a:pt x="1734" y="687"/>
                  </a:lnTo>
                  <a:lnTo>
                    <a:pt x="1713" y="673"/>
                  </a:lnTo>
                  <a:lnTo>
                    <a:pt x="1691" y="662"/>
                  </a:lnTo>
                  <a:lnTo>
                    <a:pt x="1669" y="650"/>
                  </a:lnTo>
                  <a:lnTo>
                    <a:pt x="1646" y="639"/>
                  </a:lnTo>
                  <a:lnTo>
                    <a:pt x="1622" y="627"/>
                  </a:lnTo>
                  <a:lnTo>
                    <a:pt x="1598" y="617"/>
                  </a:lnTo>
                  <a:lnTo>
                    <a:pt x="1574" y="608"/>
                  </a:lnTo>
                  <a:lnTo>
                    <a:pt x="1549" y="598"/>
                  </a:lnTo>
                  <a:lnTo>
                    <a:pt x="1524" y="590"/>
                  </a:lnTo>
                  <a:lnTo>
                    <a:pt x="1497" y="582"/>
                  </a:lnTo>
                  <a:lnTo>
                    <a:pt x="1471" y="574"/>
                  </a:lnTo>
                  <a:lnTo>
                    <a:pt x="1444" y="567"/>
                  </a:lnTo>
                  <a:lnTo>
                    <a:pt x="1416" y="560"/>
                  </a:lnTo>
                  <a:lnTo>
                    <a:pt x="1387" y="555"/>
                  </a:lnTo>
                  <a:lnTo>
                    <a:pt x="1359" y="549"/>
                  </a:lnTo>
                  <a:lnTo>
                    <a:pt x="1330" y="544"/>
                  </a:lnTo>
                  <a:lnTo>
                    <a:pt x="1301" y="540"/>
                  </a:lnTo>
                  <a:lnTo>
                    <a:pt x="1239" y="532"/>
                  </a:lnTo>
                  <a:lnTo>
                    <a:pt x="1176" y="527"/>
                  </a:lnTo>
                  <a:lnTo>
                    <a:pt x="1111" y="524"/>
                  </a:lnTo>
                  <a:lnTo>
                    <a:pt x="1044" y="523"/>
                  </a:lnTo>
                  <a:lnTo>
                    <a:pt x="700" y="523"/>
                  </a:lnTo>
                  <a:close/>
                  <a:moveTo>
                    <a:pt x="917" y="0"/>
                  </a:moveTo>
                  <a:lnTo>
                    <a:pt x="987" y="0"/>
                  </a:lnTo>
                  <a:lnTo>
                    <a:pt x="1056" y="1"/>
                  </a:lnTo>
                  <a:lnTo>
                    <a:pt x="1122" y="2"/>
                  </a:lnTo>
                  <a:lnTo>
                    <a:pt x="1186" y="5"/>
                  </a:lnTo>
                  <a:lnTo>
                    <a:pt x="1248" y="8"/>
                  </a:lnTo>
                  <a:lnTo>
                    <a:pt x="1309" y="12"/>
                  </a:lnTo>
                  <a:lnTo>
                    <a:pt x="1367" y="15"/>
                  </a:lnTo>
                  <a:lnTo>
                    <a:pt x="1423" y="20"/>
                  </a:lnTo>
                  <a:lnTo>
                    <a:pt x="1478" y="25"/>
                  </a:lnTo>
                  <a:lnTo>
                    <a:pt x="1530" y="32"/>
                  </a:lnTo>
                  <a:lnTo>
                    <a:pt x="1581" y="39"/>
                  </a:lnTo>
                  <a:lnTo>
                    <a:pt x="1629" y="46"/>
                  </a:lnTo>
                  <a:lnTo>
                    <a:pt x="1675" y="54"/>
                  </a:lnTo>
                  <a:lnTo>
                    <a:pt x="1719" y="63"/>
                  </a:lnTo>
                  <a:lnTo>
                    <a:pt x="1762" y="73"/>
                  </a:lnTo>
                  <a:lnTo>
                    <a:pt x="1802" y="83"/>
                  </a:lnTo>
                  <a:lnTo>
                    <a:pt x="1840" y="93"/>
                  </a:lnTo>
                  <a:lnTo>
                    <a:pt x="1876" y="105"/>
                  </a:lnTo>
                  <a:lnTo>
                    <a:pt x="1909" y="117"/>
                  </a:lnTo>
                  <a:lnTo>
                    <a:pt x="1940" y="131"/>
                  </a:lnTo>
                  <a:lnTo>
                    <a:pt x="1970" y="146"/>
                  </a:lnTo>
                  <a:lnTo>
                    <a:pt x="1998" y="161"/>
                  </a:lnTo>
                  <a:lnTo>
                    <a:pt x="2026" y="177"/>
                  </a:lnTo>
                  <a:lnTo>
                    <a:pt x="2052" y="193"/>
                  </a:lnTo>
                  <a:lnTo>
                    <a:pt x="2077" y="212"/>
                  </a:lnTo>
                  <a:lnTo>
                    <a:pt x="2102" y="230"/>
                  </a:lnTo>
                  <a:lnTo>
                    <a:pt x="2128" y="249"/>
                  </a:lnTo>
                  <a:lnTo>
                    <a:pt x="2153" y="269"/>
                  </a:lnTo>
                  <a:lnTo>
                    <a:pt x="2204" y="312"/>
                  </a:lnTo>
                  <a:lnTo>
                    <a:pt x="2260" y="358"/>
                  </a:lnTo>
                  <a:lnTo>
                    <a:pt x="2290" y="384"/>
                  </a:lnTo>
                  <a:lnTo>
                    <a:pt x="2320" y="411"/>
                  </a:lnTo>
                  <a:lnTo>
                    <a:pt x="2348" y="439"/>
                  </a:lnTo>
                  <a:lnTo>
                    <a:pt x="2376" y="467"/>
                  </a:lnTo>
                  <a:lnTo>
                    <a:pt x="2402" y="496"/>
                  </a:lnTo>
                  <a:lnTo>
                    <a:pt x="2428" y="527"/>
                  </a:lnTo>
                  <a:lnTo>
                    <a:pt x="2452" y="558"/>
                  </a:lnTo>
                  <a:lnTo>
                    <a:pt x="2476" y="590"/>
                  </a:lnTo>
                  <a:lnTo>
                    <a:pt x="2500" y="624"/>
                  </a:lnTo>
                  <a:lnTo>
                    <a:pt x="2522" y="658"/>
                  </a:lnTo>
                  <a:lnTo>
                    <a:pt x="2544" y="693"/>
                  </a:lnTo>
                  <a:lnTo>
                    <a:pt x="2564" y="728"/>
                  </a:lnTo>
                  <a:lnTo>
                    <a:pt x="2584" y="765"/>
                  </a:lnTo>
                  <a:lnTo>
                    <a:pt x="2602" y="803"/>
                  </a:lnTo>
                  <a:lnTo>
                    <a:pt x="2620" y="842"/>
                  </a:lnTo>
                  <a:lnTo>
                    <a:pt x="2636" y="882"/>
                  </a:lnTo>
                  <a:lnTo>
                    <a:pt x="2652" y="922"/>
                  </a:lnTo>
                  <a:lnTo>
                    <a:pt x="2667" y="963"/>
                  </a:lnTo>
                  <a:lnTo>
                    <a:pt x="2681" y="1005"/>
                  </a:lnTo>
                  <a:lnTo>
                    <a:pt x="2695" y="1046"/>
                  </a:lnTo>
                  <a:lnTo>
                    <a:pt x="2706" y="1089"/>
                  </a:lnTo>
                  <a:lnTo>
                    <a:pt x="2717" y="1132"/>
                  </a:lnTo>
                  <a:lnTo>
                    <a:pt x="2727" y="1175"/>
                  </a:lnTo>
                  <a:lnTo>
                    <a:pt x="2735" y="1220"/>
                  </a:lnTo>
                  <a:lnTo>
                    <a:pt x="2743" y="1265"/>
                  </a:lnTo>
                  <a:lnTo>
                    <a:pt x="2750" y="1310"/>
                  </a:lnTo>
                  <a:lnTo>
                    <a:pt x="2755" y="1354"/>
                  </a:lnTo>
                  <a:lnTo>
                    <a:pt x="2760" y="1402"/>
                  </a:lnTo>
                  <a:lnTo>
                    <a:pt x="2763" y="1448"/>
                  </a:lnTo>
                  <a:lnTo>
                    <a:pt x="2766" y="1495"/>
                  </a:lnTo>
                  <a:lnTo>
                    <a:pt x="2768" y="1543"/>
                  </a:lnTo>
                  <a:lnTo>
                    <a:pt x="2768" y="1591"/>
                  </a:lnTo>
                  <a:lnTo>
                    <a:pt x="2768" y="1641"/>
                  </a:lnTo>
                  <a:lnTo>
                    <a:pt x="2766" y="1689"/>
                  </a:lnTo>
                  <a:lnTo>
                    <a:pt x="2763" y="1738"/>
                  </a:lnTo>
                  <a:lnTo>
                    <a:pt x="2760" y="1785"/>
                  </a:lnTo>
                  <a:lnTo>
                    <a:pt x="2755" y="1831"/>
                  </a:lnTo>
                  <a:lnTo>
                    <a:pt x="2750" y="1878"/>
                  </a:lnTo>
                  <a:lnTo>
                    <a:pt x="2743" y="1923"/>
                  </a:lnTo>
                  <a:lnTo>
                    <a:pt x="2735" y="1968"/>
                  </a:lnTo>
                  <a:lnTo>
                    <a:pt x="2727" y="2013"/>
                  </a:lnTo>
                  <a:lnTo>
                    <a:pt x="2717" y="2056"/>
                  </a:lnTo>
                  <a:lnTo>
                    <a:pt x="2706" y="2100"/>
                  </a:lnTo>
                  <a:lnTo>
                    <a:pt x="2695" y="2143"/>
                  </a:lnTo>
                  <a:lnTo>
                    <a:pt x="2681" y="2184"/>
                  </a:lnTo>
                  <a:lnTo>
                    <a:pt x="2667" y="2226"/>
                  </a:lnTo>
                  <a:lnTo>
                    <a:pt x="2652" y="2267"/>
                  </a:lnTo>
                  <a:lnTo>
                    <a:pt x="2636" y="2307"/>
                  </a:lnTo>
                  <a:lnTo>
                    <a:pt x="2620" y="2347"/>
                  </a:lnTo>
                  <a:lnTo>
                    <a:pt x="2602" y="2385"/>
                  </a:lnTo>
                  <a:lnTo>
                    <a:pt x="2584" y="2423"/>
                  </a:lnTo>
                  <a:lnTo>
                    <a:pt x="2564" y="2460"/>
                  </a:lnTo>
                  <a:lnTo>
                    <a:pt x="2544" y="2497"/>
                  </a:lnTo>
                  <a:lnTo>
                    <a:pt x="2522" y="2532"/>
                  </a:lnTo>
                  <a:lnTo>
                    <a:pt x="2500" y="2566"/>
                  </a:lnTo>
                  <a:lnTo>
                    <a:pt x="2477" y="2599"/>
                  </a:lnTo>
                  <a:lnTo>
                    <a:pt x="2453" y="2632"/>
                  </a:lnTo>
                  <a:lnTo>
                    <a:pt x="2428" y="2664"/>
                  </a:lnTo>
                  <a:lnTo>
                    <a:pt x="2402" y="2694"/>
                  </a:lnTo>
                  <a:lnTo>
                    <a:pt x="2376" y="2724"/>
                  </a:lnTo>
                  <a:lnTo>
                    <a:pt x="2348" y="2753"/>
                  </a:lnTo>
                  <a:lnTo>
                    <a:pt x="2320" y="2781"/>
                  </a:lnTo>
                  <a:lnTo>
                    <a:pt x="2290" y="2808"/>
                  </a:lnTo>
                  <a:lnTo>
                    <a:pt x="2260" y="2834"/>
                  </a:lnTo>
                  <a:lnTo>
                    <a:pt x="2204" y="2880"/>
                  </a:lnTo>
                  <a:lnTo>
                    <a:pt x="2153" y="2923"/>
                  </a:lnTo>
                  <a:lnTo>
                    <a:pt x="2128" y="2944"/>
                  </a:lnTo>
                  <a:lnTo>
                    <a:pt x="2102" y="2963"/>
                  </a:lnTo>
                  <a:lnTo>
                    <a:pt x="2077" y="2982"/>
                  </a:lnTo>
                  <a:lnTo>
                    <a:pt x="2052" y="2999"/>
                  </a:lnTo>
                  <a:lnTo>
                    <a:pt x="2026" y="3016"/>
                  </a:lnTo>
                  <a:lnTo>
                    <a:pt x="1998" y="3032"/>
                  </a:lnTo>
                  <a:lnTo>
                    <a:pt x="1970" y="3047"/>
                  </a:lnTo>
                  <a:lnTo>
                    <a:pt x="1940" y="3061"/>
                  </a:lnTo>
                  <a:lnTo>
                    <a:pt x="1909" y="3075"/>
                  </a:lnTo>
                  <a:lnTo>
                    <a:pt x="1876" y="3087"/>
                  </a:lnTo>
                  <a:lnTo>
                    <a:pt x="1840" y="3099"/>
                  </a:lnTo>
                  <a:lnTo>
                    <a:pt x="1802" y="3109"/>
                  </a:lnTo>
                  <a:lnTo>
                    <a:pt x="1762" y="3120"/>
                  </a:lnTo>
                  <a:lnTo>
                    <a:pt x="1719" y="3129"/>
                  </a:lnTo>
                  <a:lnTo>
                    <a:pt x="1675" y="3138"/>
                  </a:lnTo>
                  <a:lnTo>
                    <a:pt x="1629" y="3146"/>
                  </a:lnTo>
                  <a:lnTo>
                    <a:pt x="1581" y="3153"/>
                  </a:lnTo>
                  <a:lnTo>
                    <a:pt x="1529" y="3160"/>
                  </a:lnTo>
                  <a:lnTo>
                    <a:pt x="1478" y="3167"/>
                  </a:lnTo>
                  <a:lnTo>
                    <a:pt x="1423" y="3173"/>
                  </a:lnTo>
                  <a:lnTo>
                    <a:pt x="1367" y="3177"/>
                  </a:lnTo>
                  <a:lnTo>
                    <a:pt x="1309" y="3181"/>
                  </a:lnTo>
                  <a:lnTo>
                    <a:pt x="1248" y="3184"/>
                  </a:lnTo>
                  <a:lnTo>
                    <a:pt x="1186" y="3187"/>
                  </a:lnTo>
                  <a:lnTo>
                    <a:pt x="1122" y="3190"/>
                  </a:lnTo>
                  <a:lnTo>
                    <a:pt x="1056" y="3191"/>
                  </a:lnTo>
                  <a:lnTo>
                    <a:pt x="987" y="3192"/>
                  </a:lnTo>
                  <a:lnTo>
                    <a:pt x="917" y="3192"/>
                  </a:lnTo>
                  <a:lnTo>
                    <a:pt x="0" y="3192"/>
                  </a:lnTo>
                  <a:lnTo>
                    <a:pt x="0" y="3113"/>
                  </a:lnTo>
                  <a:lnTo>
                    <a:pt x="22" y="3106"/>
                  </a:lnTo>
                  <a:lnTo>
                    <a:pt x="42" y="3100"/>
                  </a:lnTo>
                  <a:lnTo>
                    <a:pt x="61" y="3093"/>
                  </a:lnTo>
                  <a:lnTo>
                    <a:pt x="78" y="3086"/>
                  </a:lnTo>
                  <a:lnTo>
                    <a:pt x="92" y="3078"/>
                  </a:lnTo>
                  <a:lnTo>
                    <a:pt x="104" y="3071"/>
                  </a:lnTo>
                  <a:lnTo>
                    <a:pt x="113" y="3063"/>
                  </a:lnTo>
                  <a:lnTo>
                    <a:pt x="121" y="3055"/>
                  </a:lnTo>
                  <a:lnTo>
                    <a:pt x="128" y="3045"/>
                  </a:lnTo>
                  <a:lnTo>
                    <a:pt x="134" y="3034"/>
                  </a:lnTo>
                  <a:lnTo>
                    <a:pt x="139" y="3022"/>
                  </a:lnTo>
                  <a:lnTo>
                    <a:pt x="143" y="3008"/>
                  </a:lnTo>
                  <a:lnTo>
                    <a:pt x="147" y="2993"/>
                  </a:lnTo>
                  <a:lnTo>
                    <a:pt x="149" y="2976"/>
                  </a:lnTo>
                  <a:lnTo>
                    <a:pt x="150" y="2957"/>
                  </a:lnTo>
                  <a:lnTo>
                    <a:pt x="150" y="2937"/>
                  </a:lnTo>
                  <a:lnTo>
                    <a:pt x="150" y="256"/>
                  </a:lnTo>
                  <a:lnTo>
                    <a:pt x="150" y="234"/>
                  </a:lnTo>
                  <a:lnTo>
                    <a:pt x="149" y="214"/>
                  </a:lnTo>
                  <a:lnTo>
                    <a:pt x="147" y="196"/>
                  </a:lnTo>
                  <a:lnTo>
                    <a:pt x="143" y="180"/>
                  </a:lnTo>
                  <a:lnTo>
                    <a:pt x="139" y="165"/>
                  </a:lnTo>
                  <a:lnTo>
                    <a:pt x="134" y="152"/>
                  </a:lnTo>
                  <a:lnTo>
                    <a:pt x="128" y="140"/>
                  </a:lnTo>
                  <a:lnTo>
                    <a:pt x="121" y="131"/>
                  </a:lnTo>
                  <a:lnTo>
                    <a:pt x="112" y="123"/>
                  </a:lnTo>
                  <a:lnTo>
                    <a:pt x="102" y="115"/>
                  </a:lnTo>
                  <a:lnTo>
                    <a:pt x="90" y="108"/>
                  </a:lnTo>
                  <a:lnTo>
                    <a:pt x="76" y="101"/>
                  </a:lnTo>
                  <a:lnTo>
                    <a:pt x="60" y="94"/>
                  </a:lnTo>
                  <a:lnTo>
                    <a:pt x="41" y="88"/>
                  </a:lnTo>
                  <a:lnTo>
                    <a:pt x="22" y="8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Freeform 14"/>
            <p:cNvSpPr>
              <a:spLocks noEditPoints="1"/>
            </p:cNvSpPr>
            <p:nvPr/>
          </p:nvSpPr>
          <p:spPr bwMode="auto">
            <a:xfrm>
              <a:off x="127" y="51"/>
              <a:ext cx="478" cy="505"/>
            </a:xfrm>
            <a:custGeom>
              <a:avLst/>
              <a:gdLst>
                <a:gd name="T0" fmla="*/ 0 w 2864"/>
                <a:gd name="T1" fmla="*/ 0 h 3029"/>
                <a:gd name="T2" fmla="*/ 0 w 2864"/>
                <a:gd name="T3" fmla="*/ 0 h 3029"/>
                <a:gd name="T4" fmla="*/ 0 w 2864"/>
                <a:gd name="T5" fmla="*/ 0 h 3029"/>
                <a:gd name="T6" fmla="*/ 0 w 2864"/>
                <a:gd name="T7" fmla="*/ 0 h 3029"/>
                <a:gd name="T8" fmla="*/ 0 w 2864"/>
                <a:gd name="T9" fmla="*/ 0 h 3029"/>
                <a:gd name="T10" fmla="*/ 0 w 2864"/>
                <a:gd name="T11" fmla="*/ 0 h 3029"/>
                <a:gd name="T12" fmla="*/ 0 w 2864"/>
                <a:gd name="T13" fmla="*/ 0 h 3029"/>
                <a:gd name="T14" fmla="*/ 0 w 2864"/>
                <a:gd name="T15" fmla="*/ 0 h 3029"/>
                <a:gd name="T16" fmla="*/ 0 w 2864"/>
                <a:gd name="T17" fmla="*/ 0 h 3029"/>
                <a:gd name="T18" fmla="*/ 0 w 2864"/>
                <a:gd name="T19" fmla="*/ 0 h 3029"/>
                <a:gd name="T20" fmla="*/ 0 w 2864"/>
                <a:gd name="T21" fmla="*/ 0 h 3029"/>
                <a:gd name="T22" fmla="*/ 0 w 2864"/>
                <a:gd name="T23" fmla="*/ 0 h 3029"/>
                <a:gd name="T24" fmla="*/ 0 w 2864"/>
                <a:gd name="T25" fmla="*/ 0 h 3029"/>
                <a:gd name="T26" fmla="*/ 0 w 2864"/>
                <a:gd name="T27" fmla="*/ 0 h 3029"/>
                <a:gd name="T28" fmla="*/ 0 w 2864"/>
                <a:gd name="T29" fmla="*/ 0 h 3029"/>
                <a:gd name="T30" fmla="*/ 0 w 2864"/>
                <a:gd name="T31" fmla="*/ 0 h 3029"/>
                <a:gd name="T32" fmla="*/ 0 w 2864"/>
                <a:gd name="T33" fmla="*/ 0 h 3029"/>
                <a:gd name="T34" fmla="*/ 0 w 2864"/>
                <a:gd name="T35" fmla="*/ 0 h 3029"/>
                <a:gd name="T36" fmla="*/ 0 w 2864"/>
                <a:gd name="T37" fmla="*/ 0 h 3029"/>
                <a:gd name="T38" fmla="*/ 0 w 2864"/>
                <a:gd name="T39" fmla="*/ 0 h 3029"/>
                <a:gd name="T40" fmla="*/ 0 w 2864"/>
                <a:gd name="T41" fmla="*/ 0 h 3029"/>
                <a:gd name="T42" fmla="*/ 0 w 2864"/>
                <a:gd name="T43" fmla="*/ 0 h 3029"/>
                <a:gd name="T44" fmla="*/ 0 w 2864"/>
                <a:gd name="T45" fmla="*/ 0 h 3029"/>
                <a:gd name="T46" fmla="*/ 0 w 2864"/>
                <a:gd name="T47" fmla="*/ 0 h 3029"/>
                <a:gd name="T48" fmla="*/ 0 w 2864"/>
                <a:gd name="T49" fmla="*/ 0 h 3029"/>
                <a:gd name="T50" fmla="*/ 0 w 2864"/>
                <a:gd name="T51" fmla="*/ 0 h 3029"/>
                <a:gd name="T52" fmla="*/ 0 w 2864"/>
                <a:gd name="T53" fmla="*/ 0 h 3029"/>
                <a:gd name="T54" fmla="*/ 0 w 2864"/>
                <a:gd name="T55" fmla="*/ 0 h 3029"/>
                <a:gd name="T56" fmla="*/ 0 w 2864"/>
                <a:gd name="T57" fmla="*/ 0 h 3029"/>
                <a:gd name="T58" fmla="*/ 0 w 2864"/>
                <a:gd name="T59" fmla="*/ 0 h 3029"/>
                <a:gd name="T60" fmla="*/ 0 w 2864"/>
                <a:gd name="T61" fmla="*/ 0 h 3029"/>
                <a:gd name="T62" fmla="*/ 0 w 2864"/>
                <a:gd name="T63" fmla="*/ 0 h 3029"/>
                <a:gd name="T64" fmla="*/ 0 w 2864"/>
                <a:gd name="T65" fmla="*/ 0 h 3029"/>
                <a:gd name="T66" fmla="*/ 0 w 2864"/>
                <a:gd name="T67" fmla="*/ 0 h 3029"/>
                <a:gd name="T68" fmla="*/ 0 w 2864"/>
                <a:gd name="T69" fmla="*/ 0 h 3029"/>
                <a:gd name="T70" fmla="*/ 0 w 2864"/>
                <a:gd name="T71" fmla="*/ 0 h 3029"/>
                <a:gd name="T72" fmla="*/ 0 w 2864"/>
                <a:gd name="T73" fmla="*/ 0 h 3029"/>
                <a:gd name="T74" fmla="*/ 0 w 2864"/>
                <a:gd name="T75" fmla="*/ 0 h 3029"/>
                <a:gd name="T76" fmla="*/ 0 w 2864"/>
                <a:gd name="T77" fmla="*/ 0 h 3029"/>
                <a:gd name="T78" fmla="*/ 0 w 2864"/>
                <a:gd name="T79" fmla="*/ 0 h 3029"/>
                <a:gd name="T80" fmla="*/ 0 w 2864"/>
                <a:gd name="T81" fmla="*/ 0 h 3029"/>
                <a:gd name="T82" fmla="*/ 0 w 2864"/>
                <a:gd name="T83" fmla="*/ 0 h 3029"/>
                <a:gd name="T84" fmla="*/ 0 w 2864"/>
                <a:gd name="T85" fmla="*/ 0 h 3029"/>
                <a:gd name="T86" fmla="*/ 0 w 2864"/>
                <a:gd name="T87" fmla="*/ 0 h 3029"/>
                <a:gd name="T88" fmla="*/ 0 w 2864"/>
                <a:gd name="T89" fmla="*/ 0 h 3029"/>
                <a:gd name="T90" fmla="*/ 0 w 2864"/>
                <a:gd name="T91" fmla="*/ 0 h 3029"/>
                <a:gd name="T92" fmla="*/ 0 w 2864"/>
                <a:gd name="T93" fmla="*/ 0 h 3029"/>
                <a:gd name="T94" fmla="*/ 0 w 2864"/>
                <a:gd name="T95" fmla="*/ 0 h 3029"/>
                <a:gd name="T96" fmla="*/ 0 w 2864"/>
                <a:gd name="T97" fmla="*/ 0 h 3029"/>
                <a:gd name="T98" fmla="*/ 0 w 2864"/>
                <a:gd name="T99" fmla="*/ 0 h 3029"/>
                <a:gd name="T100" fmla="*/ 0 w 2864"/>
                <a:gd name="T101" fmla="*/ 0 h 3029"/>
                <a:gd name="T102" fmla="*/ 0 w 2864"/>
                <a:gd name="T103" fmla="*/ 0 h 3029"/>
                <a:gd name="T104" fmla="*/ 0 w 2864"/>
                <a:gd name="T105" fmla="*/ 0 h 3029"/>
                <a:gd name="T106" fmla="*/ 0 w 2864"/>
                <a:gd name="T107" fmla="*/ 0 h 3029"/>
                <a:gd name="T108" fmla="*/ 0 w 2864"/>
                <a:gd name="T109" fmla="*/ 0 h 3029"/>
                <a:gd name="T110" fmla="*/ 0 w 2864"/>
                <a:gd name="T111" fmla="*/ 0 h 3029"/>
                <a:gd name="T112" fmla="*/ 0 w 2864"/>
                <a:gd name="T113" fmla="*/ 0 h 3029"/>
                <a:gd name="T114" fmla="*/ 0 w 2864"/>
                <a:gd name="T115" fmla="*/ 0 h 3029"/>
                <a:gd name="T116" fmla="*/ 0 w 2864"/>
                <a:gd name="T117" fmla="*/ 0 h 3029"/>
                <a:gd name="T118" fmla="*/ 0 w 2864"/>
                <a:gd name="T119" fmla="*/ 0 h 3029"/>
                <a:gd name="T120" fmla="*/ 0 w 2864"/>
                <a:gd name="T121" fmla="*/ 0 h 30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64"/>
                <a:gd name="T184" fmla="*/ 0 h 3029"/>
                <a:gd name="T185" fmla="*/ 2864 w 2864"/>
                <a:gd name="T186" fmla="*/ 3029 h 30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64" h="3029">
                  <a:moveTo>
                    <a:pt x="2752" y="37"/>
                  </a:moveTo>
                  <a:lnTo>
                    <a:pt x="2752" y="136"/>
                  </a:lnTo>
                  <a:lnTo>
                    <a:pt x="2752" y="2695"/>
                  </a:lnTo>
                  <a:lnTo>
                    <a:pt x="2737" y="2704"/>
                  </a:lnTo>
                  <a:lnTo>
                    <a:pt x="2721" y="2715"/>
                  </a:lnTo>
                  <a:lnTo>
                    <a:pt x="2706" y="2724"/>
                  </a:lnTo>
                  <a:lnTo>
                    <a:pt x="2690" y="2732"/>
                  </a:lnTo>
                  <a:lnTo>
                    <a:pt x="2690" y="136"/>
                  </a:lnTo>
                  <a:lnTo>
                    <a:pt x="2690" y="0"/>
                  </a:lnTo>
                  <a:lnTo>
                    <a:pt x="2706" y="10"/>
                  </a:lnTo>
                  <a:lnTo>
                    <a:pt x="2721" y="19"/>
                  </a:lnTo>
                  <a:lnTo>
                    <a:pt x="2737" y="28"/>
                  </a:lnTo>
                  <a:lnTo>
                    <a:pt x="2752" y="37"/>
                  </a:lnTo>
                  <a:close/>
                  <a:moveTo>
                    <a:pt x="2864" y="112"/>
                  </a:moveTo>
                  <a:lnTo>
                    <a:pt x="2864" y="136"/>
                  </a:lnTo>
                  <a:lnTo>
                    <a:pt x="2864" y="2622"/>
                  </a:lnTo>
                  <a:lnTo>
                    <a:pt x="2849" y="2632"/>
                  </a:lnTo>
                  <a:lnTo>
                    <a:pt x="2833" y="2644"/>
                  </a:lnTo>
                  <a:lnTo>
                    <a:pt x="2817" y="2654"/>
                  </a:lnTo>
                  <a:lnTo>
                    <a:pt x="2802" y="2664"/>
                  </a:lnTo>
                  <a:lnTo>
                    <a:pt x="2802" y="136"/>
                  </a:lnTo>
                  <a:lnTo>
                    <a:pt x="2802" y="69"/>
                  </a:lnTo>
                  <a:lnTo>
                    <a:pt x="2817" y="80"/>
                  </a:lnTo>
                  <a:lnTo>
                    <a:pt x="2833" y="90"/>
                  </a:lnTo>
                  <a:lnTo>
                    <a:pt x="2849" y="100"/>
                  </a:lnTo>
                  <a:lnTo>
                    <a:pt x="2864" y="112"/>
                  </a:lnTo>
                  <a:close/>
                  <a:moveTo>
                    <a:pt x="2242" y="951"/>
                  </a:moveTo>
                  <a:lnTo>
                    <a:pt x="2304" y="951"/>
                  </a:lnTo>
                  <a:lnTo>
                    <a:pt x="2304" y="2891"/>
                  </a:lnTo>
                  <a:lnTo>
                    <a:pt x="2289" y="2897"/>
                  </a:lnTo>
                  <a:lnTo>
                    <a:pt x="2273" y="2904"/>
                  </a:lnTo>
                  <a:lnTo>
                    <a:pt x="2258" y="2908"/>
                  </a:lnTo>
                  <a:lnTo>
                    <a:pt x="2242" y="2914"/>
                  </a:lnTo>
                  <a:lnTo>
                    <a:pt x="2242" y="951"/>
                  </a:lnTo>
                  <a:close/>
                  <a:moveTo>
                    <a:pt x="2354" y="951"/>
                  </a:moveTo>
                  <a:lnTo>
                    <a:pt x="2416" y="951"/>
                  </a:lnTo>
                  <a:lnTo>
                    <a:pt x="2416" y="2845"/>
                  </a:lnTo>
                  <a:lnTo>
                    <a:pt x="2400" y="2852"/>
                  </a:lnTo>
                  <a:lnTo>
                    <a:pt x="2385" y="2859"/>
                  </a:lnTo>
                  <a:lnTo>
                    <a:pt x="2369" y="2864"/>
                  </a:lnTo>
                  <a:lnTo>
                    <a:pt x="2354" y="2871"/>
                  </a:lnTo>
                  <a:lnTo>
                    <a:pt x="2354" y="951"/>
                  </a:lnTo>
                  <a:close/>
                  <a:moveTo>
                    <a:pt x="1793" y="1493"/>
                  </a:moveTo>
                  <a:lnTo>
                    <a:pt x="1855" y="1493"/>
                  </a:lnTo>
                  <a:lnTo>
                    <a:pt x="1855" y="2998"/>
                  </a:lnTo>
                  <a:lnTo>
                    <a:pt x="1840" y="3000"/>
                  </a:lnTo>
                  <a:lnTo>
                    <a:pt x="1824" y="3003"/>
                  </a:lnTo>
                  <a:lnTo>
                    <a:pt x="1809" y="3005"/>
                  </a:lnTo>
                  <a:lnTo>
                    <a:pt x="1793" y="3007"/>
                  </a:lnTo>
                  <a:lnTo>
                    <a:pt x="1793" y="1493"/>
                  </a:lnTo>
                  <a:close/>
                  <a:moveTo>
                    <a:pt x="1906" y="1493"/>
                  </a:moveTo>
                  <a:lnTo>
                    <a:pt x="1967" y="1493"/>
                  </a:lnTo>
                  <a:lnTo>
                    <a:pt x="1967" y="2977"/>
                  </a:lnTo>
                  <a:lnTo>
                    <a:pt x="1951" y="2980"/>
                  </a:lnTo>
                  <a:lnTo>
                    <a:pt x="1936" y="2983"/>
                  </a:lnTo>
                  <a:lnTo>
                    <a:pt x="1920" y="2986"/>
                  </a:lnTo>
                  <a:lnTo>
                    <a:pt x="1906" y="2989"/>
                  </a:lnTo>
                  <a:lnTo>
                    <a:pt x="1906" y="1493"/>
                  </a:lnTo>
                  <a:close/>
                  <a:moveTo>
                    <a:pt x="1345" y="1867"/>
                  </a:moveTo>
                  <a:lnTo>
                    <a:pt x="1407" y="1867"/>
                  </a:lnTo>
                  <a:lnTo>
                    <a:pt x="1407" y="3028"/>
                  </a:lnTo>
                  <a:lnTo>
                    <a:pt x="1392" y="3028"/>
                  </a:lnTo>
                  <a:lnTo>
                    <a:pt x="1376" y="3028"/>
                  </a:lnTo>
                  <a:lnTo>
                    <a:pt x="1361" y="3027"/>
                  </a:lnTo>
                  <a:lnTo>
                    <a:pt x="1345" y="3027"/>
                  </a:lnTo>
                  <a:lnTo>
                    <a:pt x="1345" y="1867"/>
                  </a:lnTo>
                  <a:close/>
                  <a:moveTo>
                    <a:pt x="1457" y="1867"/>
                  </a:moveTo>
                  <a:lnTo>
                    <a:pt x="1519" y="1867"/>
                  </a:lnTo>
                  <a:lnTo>
                    <a:pt x="1519" y="3028"/>
                  </a:lnTo>
                  <a:lnTo>
                    <a:pt x="1503" y="3028"/>
                  </a:lnTo>
                  <a:lnTo>
                    <a:pt x="1488" y="3028"/>
                  </a:lnTo>
                  <a:lnTo>
                    <a:pt x="1472" y="3028"/>
                  </a:lnTo>
                  <a:lnTo>
                    <a:pt x="1457" y="3029"/>
                  </a:lnTo>
                  <a:lnTo>
                    <a:pt x="1457" y="1867"/>
                  </a:lnTo>
                  <a:close/>
                  <a:moveTo>
                    <a:pt x="897" y="2140"/>
                  </a:moveTo>
                  <a:lnTo>
                    <a:pt x="958" y="2140"/>
                  </a:lnTo>
                  <a:lnTo>
                    <a:pt x="958" y="2985"/>
                  </a:lnTo>
                  <a:lnTo>
                    <a:pt x="944" y="2983"/>
                  </a:lnTo>
                  <a:lnTo>
                    <a:pt x="928" y="2980"/>
                  </a:lnTo>
                  <a:lnTo>
                    <a:pt x="912" y="2977"/>
                  </a:lnTo>
                  <a:lnTo>
                    <a:pt x="897" y="2974"/>
                  </a:lnTo>
                  <a:lnTo>
                    <a:pt x="897" y="2140"/>
                  </a:lnTo>
                  <a:close/>
                  <a:moveTo>
                    <a:pt x="1009" y="2140"/>
                  </a:moveTo>
                  <a:lnTo>
                    <a:pt x="1071" y="2140"/>
                  </a:lnTo>
                  <a:lnTo>
                    <a:pt x="1071" y="3004"/>
                  </a:lnTo>
                  <a:lnTo>
                    <a:pt x="1055" y="3003"/>
                  </a:lnTo>
                  <a:lnTo>
                    <a:pt x="1040" y="2999"/>
                  </a:lnTo>
                  <a:lnTo>
                    <a:pt x="1024" y="2997"/>
                  </a:lnTo>
                  <a:lnTo>
                    <a:pt x="1009" y="2994"/>
                  </a:lnTo>
                  <a:lnTo>
                    <a:pt x="1009" y="2140"/>
                  </a:lnTo>
                  <a:close/>
                  <a:moveTo>
                    <a:pt x="560" y="2335"/>
                  </a:moveTo>
                  <a:lnTo>
                    <a:pt x="622" y="2335"/>
                  </a:lnTo>
                  <a:lnTo>
                    <a:pt x="622" y="2907"/>
                  </a:lnTo>
                  <a:lnTo>
                    <a:pt x="606" y="2902"/>
                  </a:lnTo>
                  <a:lnTo>
                    <a:pt x="591" y="2897"/>
                  </a:lnTo>
                  <a:lnTo>
                    <a:pt x="575" y="2892"/>
                  </a:lnTo>
                  <a:lnTo>
                    <a:pt x="560" y="2886"/>
                  </a:lnTo>
                  <a:lnTo>
                    <a:pt x="560" y="2335"/>
                  </a:lnTo>
                  <a:close/>
                  <a:moveTo>
                    <a:pt x="448" y="2335"/>
                  </a:moveTo>
                  <a:lnTo>
                    <a:pt x="510" y="2335"/>
                  </a:lnTo>
                  <a:lnTo>
                    <a:pt x="510" y="2868"/>
                  </a:lnTo>
                  <a:lnTo>
                    <a:pt x="494" y="2862"/>
                  </a:lnTo>
                  <a:lnTo>
                    <a:pt x="479" y="2856"/>
                  </a:lnTo>
                  <a:lnTo>
                    <a:pt x="463" y="2851"/>
                  </a:lnTo>
                  <a:lnTo>
                    <a:pt x="448" y="2844"/>
                  </a:lnTo>
                  <a:lnTo>
                    <a:pt x="448" y="2335"/>
                  </a:lnTo>
                  <a:close/>
                  <a:moveTo>
                    <a:pt x="0" y="2473"/>
                  </a:moveTo>
                  <a:lnTo>
                    <a:pt x="62" y="2473"/>
                  </a:lnTo>
                  <a:lnTo>
                    <a:pt x="62" y="2658"/>
                  </a:lnTo>
                  <a:lnTo>
                    <a:pt x="46" y="2648"/>
                  </a:lnTo>
                  <a:lnTo>
                    <a:pt x="31" y="2637"/>
                  </a:lnTo>
                  <a:lnTo>
                    <a:pt x="15" y="2626"/>
                  </a:lnTo>
                  <a:lnTo>
                    <a:pt x="0" y="2615"/>
                  </a:lnTo>
                  <a:lnTo>
                    <a:pt x="0" y="2473"/>
                  </a:lnTo>
                  <a:close/>
                  <a:moveTo>
                    <a:pt x="112" y="2473"/>
                  </a:moveTo>
                  <a:lnTo>
                    <a:pt x="174" y="2473"/>
                  </a:lnTo>
                  <a:lnTo>
                    <a:pt x="174" y="2719"/>
                  </a:lnTo>
                  <a:lnTo>
                    <a:pt x="158" y="2711"/>
                  </a:lnTo>
                  <a:lnTo>
                    <a:pt x="142" y="2702"/>
                  </a:lnTo>
                  <a:lnTo>
                    <a:pt x="127" y="2694"/>
                  </a:lnTo>
                  <a:lnTo>
                    <a:pt x="112" y="2685"/>
                  </a:lnTo>
                  <a:lnTo>
                    <a:pt x="112" y="2473"/>
                  </a:lnTo>
                  <a:close/>
                </a:path>
              </a:pathLst>
            </a:custGeom>
            <a:solidFill>
              <a:srgbClr val="F8D0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Freeform 15"/>
            <p:cNvSpPr>
              <a:spLocks/>
            </p:cNvSpPr>
            <p:nvPr/>
          </p:nvSpPr>
          <p:spPr bwMode="auto">
            <a:xfrm>
              <a:off x="576" y="51"/>
              <a:ext cx="10" cy="456"/>
            </a:xfrm>
            <a:custGeom>
              <a:avLst/>
              <a:gdLst>
                <a:gd name="T0" fmla="*/ 0 w 62"/>
                <a:gd name="T1" fmla="*/ 0 h 2732"/>
                <a:gd name="T2" fmla="*/ 0 w 62"/>
                <a:gd name="T3" fmla="*/ 0 h 2732"/>
                <a:gd name="T4" fmla="*/ 0 w 62"/>
                <a:gd name="T5" fmla="*/ 0 h 2732"/>
                <a:gd name="T6" fmla="*/ 0 w 62"/>
                <a:gd name="T7" fmla="*/ 0 h 2732"/>
                <a:gd name="T8" fmla="*/ 0 w 62"/>
                <a:gd name="T9" fmla="*/ 0 h 2732"/>
                <a:gd name="T10" fmla="*/ 0 w 62"/>
                <a:gd name="T11" fmla="*/ 0 h 2732"/>
                <a:gd name="T12" fmla="*/ 0 w 62"/>
                <a:gd name="T13" fmla="*/ 0 h 2732"/>
                <a:gd name="T14" fmla="*/ 0 w 62"/>
                <a:gd name="T15" fmla="*/ 0 h 2732"/>
                <a:gd name="T16" fmla="*/ 0 w 62"/>
                <a:gd name="T17" fmla="*/ 0 h 2732"/>
                <a:gd name="T18" fmla="*/ 0 w 62"/>
                <a:gd name="T19" fmla="*/ 0 h 2732"/>
                <a:gd name="T20" fmla="*/ 0 w 62"/>
                <a:gd name="T21" fmla="*/ 0 h 2732"/>
                <a:gd name="T22" fmla="*/ 0 w 62"/>
                <a:gd name="T23" fmla="*/ 0 h 2732"/>
                <a:gd name="T24" fmla="*/ 0 w 62"/>
                <a:gd name="T25" fmla="*/ 0 h 27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732"/>
                <a:gd name="T41" fmla="*/ 62 w 62"/>
                <a:gd name="T42" fmla="*/ 2732 h 27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732">
                  <a:moveTo>
                    <a:pt x="62" y="37"/>
                  </a:moveTo>
                  <a:lnTo>
                    <a:pt x="62" y="136"/>
                  </a:lnTo>
                  <a:lnTo>
                    <a:pt x="62" y="2695"/>
                  </a:lnTo>
                  <a:lnTo>
                    <a:pt x="47" y="2704"/>
                  </a:lnTo>
                  <a:lnTo>
                    <a:pt x="31" y="2715"/>
                  </a:lnTo>
                  <a:lnTo>
                    <a:pt x="16" y="2724"/>
                  </a:lnTo>
                  <a:lnTo>
                    <a:pt x="0" y="2732"/>
                  </a:lnTo>
                  <a:lnTo>
                    <a:pt x="0" y="136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31" y="19"/>
                  </a:lnTo>
                  <a:lnTo>
                    <a:pt x="47" y="28"/>
                  </a:lnTo>
                  <a:lnTo>
                    <a:pt x="62" y="37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Freeform 16"/>
            <p:cNvSpPr>
              <a:spLocks/>
            </p:cNvSpPr>
            <p:nvPr/>
          </p:nvSpPr>
          <p:spPr bwMode="auto">
            <a:xfrm>
              <a:off x="594" y="63"/>
              <a:ext cx="11" cy="432"/>
            </a:xfrm>
            <a:custGeom>
              <a:avLst/>
              <a:gdLst>
                <a:gd name="T0" fmla="*/ 0 w 62"/>
                <a:gd name="T1" fmla="*/ 0 h 2595"/>
                <a:gd name="T2" fmla="*/ 0 w 62"/>
                <a:gd name="T3" fmla="*/ 0 h 2595"/>
                <a:gd name="T4" fmla="*/ 0 w 62"/>
                <a:gd name="T5" fmla="*/ 0 h 2595"/>
                <a:gd name="T6" fmla="*/ 0 w 62"/>
                <a:gd name="T7" fmla="*/ 0 h 2595"/>
                <a:gd name="T8" fmla="*/ 0 w 62"/>
                <a:gd name="T9" fmla="*/ 0 h 2595"/>
                <a:gd name="T10" fmla="*/ 0 w 62"/>
                <a:gd name="T11" fmla="*/ 0 h 2595"/>
                <a:gd name="T12" fmla="*/ 0 w 62"/>
                <a:gd name="T13" fmla="*/ 0 h 2595"/>
                <a:gd name="T14" fmla="*/ 0 w 62"/>
                <a:gd name="T15" fmla="*/ 0 h 2595"/>
                <a:gd name="T16" fmla="*/ 0 w 62"/>
                <a:gd name="T17" fmla="*/ 0 h 2595"/>
                <a:gd name="T18" fmla="*/ 0 w 62"/>
                <a:gd name="T19" fmla="*/ 0 h 2595"/>
                <a:gd name="T20" fmla="*/ 0 w 62"/>
                <a:gd name="T21" fmla="*/ 0 h 2595"/>
                <a:gd name="T22" fmla="*/ 0 w 62"/>
                <a:gd name="T23" fmla="*/ 0 h 2595"/>
                <a:gd name="T24" fmla="*/ 0 w 62"/>
                <a:gd name="T25" fmla="*/ 0 h 25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2595"/>
                <a:gd name="T41" fmla="*/ 62 w 62"/>
                <a:gd name="T42" fmla="*/ 2595 h 259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2595">
                  <a:moveTo>
                    <a:pt x="62" y="43"/>
                  </a:moveTo>
                  <a:lnTo>
                    <a:pt x="62" y="67"/>
                  </a:lnTo>
                  <a:lnTo>
                    <a:pt x="62" y="2553"/>
                  </a:lnTo>
                  <a:lnTo>
                    <a:pt x="47" y="2563"/>
                  </a:lnTo>
                  <a:lnTo>
                    <a:pt x="31" y="2575"/>
                  </a:lnTo>
                  <a:lnTo>
                    <a:pt x="15" y="2585"/>
                  </a:lnTo>
                  <a:lnTo>
                    <a:pt x="0" y="259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1" y="21"/>
                  </a:lnTo>
                  <a:lnTo>
                    <a:pt x="47" y="31"/>
                  </a:lnTo>
                  <a:lnTo>
                    <a:pt x="62" y="43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Freeform 17"/>
            <p:cNvSpPr>
              <a:spLocks/>
            </p:cNvSpPr>
            <p:nvPr/>
          </p:nvSpPr>
          <p:spPr bwMode="auto">
            <a:xfrm>
              <a:off x="501" y="210"/>
              <a:ext cx="10" cy="327"/>
            </a:xfrm>
            <a:custGeom>
              <a:avLst/>
              <a:gdLst>
                <a:gd name="T0" fmla="*/ 0 w 62"/>
                <a:gd name="T1" fmla="*/ 0 h 1963"/>
                <a:gd name="T2" fmla="*/ 0 w 62"/>
                <a:gd name="T3" fmla="*/ 0 h 1963"/>
                <a:gd name="T4" fmla="*/ 0 w 62"/>
                <a:gd name="T5" fmla="*/ 0 h 1963"/>
                <a:gd name="T6" fmla="*/ 0 w 62"/>
                <a:gd name="T7" fmla="*/ 0 h 1963"/>
                <a:gd name="T8" fmla="*/ 0 w 62"/>
                <a:gd name="T9" fmla="*/ 0 h 1963"/>
                <a:gd name="T10" fmla="*/ 0 w 62"/>
                <a:gd name="T11" fmla="*/ 0 h 1963"/>
                <a:gd name="T12" fmla="*/ 0 w 62"/>
                <a:gd name="T13" fmla="*/ 0 h 1963"/>
                <a:gd name="T14" fmla="*/ 0 w 62"/>
                <a:gd name="T15" fmla="*/ 0 h 19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63"/>
                <a:gd name="T26" fmla="*/ 62 w 62"/>
                <a:gd name="T27" fmla="*/ 1963 h 19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63">
                  <a:moveTo>
                    <a:pt x="0" y="0"/>
                  </a:moveTo>
                  <a:lnTo>
                    <a:pt x="62" y="0"/>
                  </a:lnTo>
                  <a:lnTo>
                    <a:pt x="62" y="1940"/>
                  </a:lnTo>
                  <a:lnTo>
                    <a:pt x="47" y="1946"/>
                  </a:lnTo>
                  <a:lnTo>
                    <a:pt x="31" y="1953"/>
                  </a:lnTo>
                  <a:lnTo>
                    <a:pt x="16" y="1957"/>
                  </a:lnTo>
                  <a:lnTo>
                    <a:pt x="0" y="1963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Freeform 18"/>
            <p:cNvSpPr>
              <a:spLocks/>
            </p:cNvSpPr>
            <p:nvPr/>
          </p:nvSpPr>
          <p:spPr bwMode="auto">
            <a:xfrm>
              <a:off x="520" y="210"/>
              <a:ext cx="10" cy="320"/>
            </a:xfrm>
            <a:custGeom>
              <a:avLst/>
              <a:gdLst>
                <a:gd name="T0" fmla="*/ 0 w 62"/>
                <a:gd name="T1" fmla="*/ 0 h 1920"/>
                <a:gd name="T2" fmla="*/ 0 w 62"/>
                <a:gd name="T3" fmla="*/ 0 h 1920"/>
                <a:gd name="T4" fmla="*/ 0 w 62"/>
                <a:gd name="T5" fmla="*/ 0 h 1920"/>
                <a:gd name="T6" fmla="*/ 0 w 62"/>
                <a:gd name="T7" fmla="*/ 0 h 1920"/>
                <a:gd name="T8" fmla="*/ 0 w 62"/>
                <a:gd name="T9" fmla="*/ 0 h 1920"/>
                <a:gd name="T10" fmla="*/ 0 w 62"/>
                <a:gd name="T11" fmla="*/ 0 h 1920"/>
                <a:gd name="T12" fmla="*/ 0 w 62"/>
                <a:gd name="T13" fmla="*/ 0 h 1920"/>
                <a:gd name="T14" fmla="*/ 0 w 62"/>
                <a:gd name="T15" fmla="*/ 0 h 19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920"/>
                <a:gd name="T26" fmla="*/ 62 w 62"/>
                <a:gd name="T27" fmla="*/ 1920 h 19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920">
                  <a:moveTo>
                    <a:pt x="0" y="0"/>
                  </a:moveTo>
                  <a:lnTo>
                    <a:pt x="62" y="0"/>
                  </a:lnTo>
                  <a:lnTo>
                    <a:pt x="62" y="1894"/>
                  </a:lnTo>
                  <a:lnTo>
                    <a:pt x="46" y="1901"/>
                  </a:lnTo>
                  <a:lnTo>
                    <a:pt x="31" y="1908"/>
                  </a:lnTo>
                  <a:lnTo>
                    <a:pt x="15" y="1913"/>
                  </a:lnTo>
                  <a:lnTo>
                    <a:pt x="0" y="192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Freeform 19"/>
            <p:cNvSpPr>
              <a:spLocks/>
            </p:cNvSpPr>
            <p:nvPr/>
          </p:nvSpPr>
          <p:spPr bwMode="auto">
            <a:xfrm>
              <a:off x="426" y="300"/>
              <a:ext cx="11" cy="253"/>
            </a:xfrm>
            <a:custGeom>
              <a:avLst/>
              <a:gdLst>
                <a:gd name="T0" fmla="*/ 0 w 62"/>
                <a:gd name="T1" fmla="*/ 0 h 1514"/>
                <a:gd name="T2" fmla="*/ 0 w 62"/>
                <a:gd name="T3" fmla="*/ 0 h 1514"/>
                <a:gd name="T4" fmla="*/ 0 w 62"/>
                <a:gd name="T5" fmla="*/ 0 h 1514"/>
                <a:gd name="T6" fmla="*/ 0 w 62"/>
                <a:gd name="T7" fmla="*/ 0 h 1514"/>
                <a:gd name="T8" fmla="*/ 0 w 62"/>
                <a:gd name="T9" fmla="*/ 0 h 1514"/>
                <a:gd name="T10" fmla="*/ 0 w 62"/>
                <a:gd name="T11" fmla="*/ 0 h 1514"/>
                <a:gd name="T12" fmla="*/ 0 w 62"/>
                <a:gd name="T13" fmla="*/ 0 h 1514"/>
                <a:gd name="T14" fmla="*/ 0 w 62"/>
                <a:gd name="T15" fmla="*/ 0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14"/>
                <a:gd name="T26" fmla="*/ 62 w 62"/>
                <a:gd name="T27" fmla="*/ 1514 h 15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14">
                  <a:moveTo>
                    <a:pt x="0" y="0"/>
                  </a:moveTo>
                  <a:lnTo>
                    <a:pt x="62" y="0"/>
                  </a:lnTo>
                  <a:lnTo>
                    <a:pt x="62" y="1505"/>
                  </a:lnTo>
                  <a:lnTo>
                    <a:pt x="47" y="1507"/>
                  </a:lnTo>
                  <a:lnTo>
                    <a:pt x="31" y="1510"/>
                  </a:lnTo>
                  <a:lnTo>
                    <a:pt x="16" y="1512"/>
                  </a:lnTo>
                  <a:lnTo>
                    <a:pt x="0" y="15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Freeform 20"/>
            <p:cNvSpPr>
              <a:spLocks/>
            </p:cNvSpPr>
            <p:nvPr/>
          </p:nvSpPr>
          <p:spPr bwMode="auto">
            <a:xfrm>
              <a:off x="445" y="300"/>
              <a:ext cx="10" cy="249"/>
            </a:xfrm>
            <a:custGeom>
              <a:avLst/>
              <a:gdLst>
                <a:gd name="T0" fmla="*/ 0 w 61"/>
                <a:gd name="T1" fmla="*/ 0 h 1496"/>
                <a:gd name="T2" fmla="*/ 0 w 61"/>
                <a:gd name="T3" fmla="*/ 0 h 1496"/>
                <a:gd name="T4" fmla="*/ 0 w 61"/>
                <a:gd name="T5" fmla="*/ 0 h 1496"/>
                <a:gd name="T6" fmla="*/ 0 w 61"/>
                <a:gd name="T7" fmla="*/ 0 h 1496"/>
                <a:gd name="T8" fmla="*/ 0 w 61"/>
                <a:gd name="T9" fmla="*/ 0 h 1496"/>
                <a:gd name="T10" fmla="*/ 0 w 61"/>
                <a:gd name="T11" fmla="*/ 0 h 1496"/>
                <a:gd name="T12" fmla="*/ 0 w 61"/>
                <a:gd name="T13" fmla="*/ 0 h 1496"/>
                <a:gd name="T14" fmla="*/ 0 w 61"/>
                <a:gd name="T15" fmla="*/ 0 h 1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1496"/>
                <a:gd name="T26" fmla="*/ 61 w 61"/>
                <a:gd name="T27" fmla="*/ 1496 h 1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1496">
                  <a:moveTo>
                    <a:pt x="0" y="0"/>
                  </a:moveTo>
                  <a:lnTo>
                    <a:pt x="61" y="0"/>
                  </a:lnTo>
                  <a:lnTo>
                    <a:pt x="61" y="1484"/>
                  </a:lnTo>
                  <a:lnTo>
                    <a:pt x="45" y="1487"/>
                  </a:lnTo>
                  <a:lnTo>
                    <a:pt x="30" y="1490"/>
                  </a:lnTo>
                  <a:lnTo>
                    <a:pt x="14" y="1493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Freeform 21"/>
            <p:cNvSpPr>
              <a:spLocks/>
            </p:cNvSpPr>
            <p:nvPr/>
          </p:nvSpPr>
          <p:spPr bwMode="auto">
            <a:xfrm>
              <a:off x="352" y="362"/>
              <a:ext cx="10" cy="194"/>
            </a:xfrm>
            <a:custGeom>
              <a:avLst/>
              <a:gdLst>
                <a:gd name="T0" fmla="*/ 0 w 62"/>
                <a:gd name="T1" fmla="*/ 0 h 1161"/>
                <a:gd name="T2" fmla="*/ 0 w 62"/>
                <a:gd name="T3" fmla="*/ 0 h 1161"/>
                <a:gd name="T4" fmla="*/ 0 w 62"/>
                <a:gd name="T5" fmla="*/ 0 h 1161"/>
                <a:gd name="T6" fmla="*/ 0 w 62"/>
                <a:gd name="T7" fmla="*/ 0 h 1161"/>
                <a:gd name="T8" fmla="*/ 0 w 62"/>
                <a:gd name="T9" fmla="*/ 0 h 1161"/>
                <a:gd name="T10" fmla="*/ 0 w 62"/>
                <a:gd name="T11" fmla="*/ 0 h 1161"/>
                <a:gd name="T12" fmla="*/ 0 w 62"/>
                <a:gd name="T13" fmla="*/ 0 h 1161"/>
                <a:gd name="T14" fmla="*/ 0 w 62"/>
                <a:gd name="T15" fmla="*/ 0 h 11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1"/>
                <a:gd name="T26" fmla="*/ 62 w 62"/>
                <a:gd name="T27" fmla="*/ 1161 h 11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1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7" y="1161"/>
                  </a:lnTo>
                  <a:lnTo>
                    <a:pt x="31" y="1161"/>
                  </a:lnTo>
                  <a:lnTo>
                    <a:pt x="16" y="1160"/>
                  </a:lnTo>
                  <a:lnTo>
                    <a:pt x="0" y="1160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Freeform 22"/>
            <p:cNvSpPr>
              <a:spLocks/>
            </p:cNvSpPr>
            <p:nvPr/>
          </p:nvSpPr>
          <p:spPr bwMode="auto">
            <a:xfrm>
              <a:off x="370" y="362"/>
              <a:ext cx="10" cy="194"/>
            </a:xfrm>
            <a:custGeom>
              <a:avLst/>
              <a:gdLst>
                <a:gd name="T0" fmla="*/ 0 w 62"/>
                <a:gd name="T1" fmla="*/ 0 h 1162"/>
                <a:gd name="T2" fmla="*/ 0 w 62"/>
                <a:gd name="T3" fmla="*/ 0 h 1162"/>
                <a:gd name="T4" fmla="*/ 0 w 62"/>
                <a:gd name="T5" fmla="*/ 0 h 1162"/>
                <a:gd name="T6" fmla="*/ 0 w 62"/>
                <a:gd name="T7" fmla="*/ 0 h 1162"/>
                <a:gd name="T8" fmla="*/ 0 w 62"/>
                <a:gd name="T9" fmla="*/ 0 h 1162"/>
                <a:gd name="T10" fmla="*/ 0 w 62"/>
                <a:gd name="T11" fmla="*/ 0 h 1162"/>
                <a:gd name="T12" fmla="*/ 0 w 62"/>
                <a:gd name="T13" fmla="*/ 0 h 1162"/>
                <a:gd name="T14" fmla="*/ 0 w 62"/>
                <a:gd name="T15" fmla="*/ 0 h 1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162"/>
                <a:gd name="T26" fmla="*/ 62 w 62"/>
                <a:gd name="T27" fmla="*/ 1162 h 1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162">
                  <a:moveTo>
                    <a:pt x="0" y="0"/>
                  </a:moveTo>
                  <a:lnTo>
                    <a:pt x="62" y="0"/>
                  </a:lnTo>
                  <a:lnTo>
                    <a:pt x="62" y="1161"/>
                  </a:lnTo>
                  <a:lnTo>
                    <a:pt x="46" y="1161"/>
                  </a:lnTo>
                  <a:lnTo>
                    <a:pt x="31" y="1161"/>
                  </a:lnTo>
                  <a:lnTo>
                    <a:pt x="15" y="1161"/>
                  </a:lnTo>
                  <a:lnTo>
                    <a:pt x="0" y="116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23"/>
            <p:cNvSpPr>
              <a:spLocks/>
            </p:cNvSpPr>
            <p:nvPr/>
          </p:nvSpPr>
          <p:spPr bwMode="auto">
            <a:xfrm>
              <a:off x="277" y="408"/>
              <a:ext cx="10" cy="141"/>
            </a:xfrm>
            <a:custGeom>
              <a:avLst/>
              <a:gdLst>
                <a:gd name="T0" fmla="*/ 0 w 61"/>
                <a:gd name="T1" fmla="*/ 0 h 845"/>
                <a:gd name="T2" fmla="*/ 0 w 61"/>
                <a:gd name="T3" fmla="*/ 0 h 845"/>
                <a:gd name="T4" fmla="*/ 0 w 61"/>
                <a:gd name="T5" fmla="*/ 0 h 845"/>
                <a:gd name="T6" fmla="*/ 0 w 61"/>
                <a:gd name="T7" fmla="*/ 0 h 845"/>
                <a:gd name="T8" fmla="*/ 0 w 61"/>
                <a:gd name="T9" fmla="*/ 0 h 845"/>
                <a:gd name="T10" fmla="*/ 0 w 61"/>
                <a:gd name="T11" fmla="*/ 0 h 845"/>
                <a:gd name="T12" fmla="*/ 0 w 61"/>
                <a:gd name="T13" fmla="*/ 0 h 845"/>
                <a:gd name="T14" fmla="*/ 0 w 61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845"/>
                <a:gd name="T26" fmla="*/ 61 w 61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845">
                  <a:moveTo>
                    <a:pt x="0" y="0"/>
                  </a:moveTo>
                  <a:lnTo>
                    <a:pt x="61" y="0"/>
                  </a:lnTo>
                  <a:lnTo>
                    <a:pt x="61" y="845"/>
                  </a:lnTo>
                  <a:lnTo>
                    <a:pt x="47" y="843"/>
                  </a:lnTo>
                  <a:lnTo>
                    <a:pt x="31" y="840"/>
                  </a:lnTo>
                  <a:lnTo>
                    <a:pt x="15" y="837"/>
                  </a:lnTo>
                  <a:lnTo>
                    <a:pt x="0" y="83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24"/>
            <p:cNvSpPr>
              <a:spLocks/>
            </p:cNvSpPr>
            <p:nvPr/>
          </p:nvSpPr>
          <p:spPr bwMode="auto">
            <a:xfrm>
              <a:off x="295" y="408"/>
              <a:ext cx="11" cy="144"/>
            </a:xfrm>
            <a:custGeom>
              <a:avLst/>
              <a:gdLst>
                <a:gd name="T0" fmla="*/ 0 w 62"/>
                <a:gd name="T1" fmla="*/ 0 h 864"/>
                <a:gd name="T2" fmla="*/ 0 w 62"/>
                <a:gd name="T3" fmla="*/ 0 h 864"/>
                <a:gd name="T4" fmla="*/ 0 w 62"/>
                <a:gd name="T5" fmla="*/ 0 h 864"/>
                <a:gd name="T6" fmla="*/ 0 w 62"/>
                <a:gd name="T7" fmla="*/ 0 h 864"/>
                <a:gd name="T8" fmla="*/ 0 w 62"/>
                <a:gd name="T9" fmla="*/ 0 h 864"/>
                <a:gd name="T10" fmla="*/ 0 w 62"/>
                <a:gd name="T11" fmla="*/ 0 h 864"/>
                <a:gd name="T12" fmla="*/ 0 w 62"/>
                <a:gd name="T13" fmla="*/ 0 h 864"/>
                <a:gd name="T14" fmla="*/ 0 w 62"/>
                <a:gd name="T15" fmla="*/ 0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864"/>
                <a:gd name="T26" fmla="*/ 62 w 62"/>
                <a:gd name="T27" fmla="*/ 864 h 8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864">
                  <a:moveTo>
                    <a:pt x="0" y="0"/>
                  </a:moveTo>
                  <a:lnTo>
                    <a:pt x="62" y="0"/>
                  </a:lnTo>
                  <a:lnTo>
                    <a:pt x="62" y="864"/>
                  </a:lnTo>
                  <a:lnTo>
                    <a:pt x="46" y="863"/>
                  </a:lnTo>
                  <a:lnTo>
                    <a:pt x="31" y="859"/>
                  </a:lnTo>
                  <a:lnTo>
                    <a:pt x="15" y="857"/>
                  </a:lnTo>
                  <a:lnTo>
                    <a:pt x="0" y="854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25"/>
            <p:cNvSpPr>
              <a:spLocks/>
            </p:cNvSpPr>
            <p:nvPr/>
          </p:nvSpPr>
          <p:spPr bwMode="auto">
            <a:xfrm>
              <a:off x="221" y="441"/>
              <a:ext cx="10" cy="95"/>
            </a:xfrm>
            <a:custGeom>
              <a:avLst/>
              <a:gdLst>
                <a:gd name="T0" fmla="*/ 0 w 62"/>
                <a:gd name="T1" fmla="*/ 0 h 572"/>
                <a:gd name="T2" fmla="*/ 0 w 62"/>
                <a:gd name="T3" fmla="*/ 0 h 572"/>
                <a:gd name="T4" fmla="*/ 0 w 62"/>
                <a:gd name="T5" fmla="*/ 0 h 572"/>
                <a:gd name="T6" fmla="*/ 0 w 62"/>
                <a:gd name="T7" fmla="*/ 0 h 572"/>
                <a:gd name="T8" fmla="*/ 0 w 62"/>
                <a:gd name="T9" fmla="*/ 0 h 572"/>
                <a:gd name="T10" fmla="*/ 0 w 62"/>
                <a:gd name="T11" fmla="*/ 0 h 572"/>
                <a:gd name="T12" fmla="*/ 0 w 62"/>
                <a:gd name="T13" fmla="*/ 0 h 572"/>
                <a:gd name="T14" fmla="*/ 0 w 62"/>
                <a:gd name="T15" fmla="*/ 0 h 57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72"/>
                <a:gd name="T26" fmla="*/ 62 w 62"/>
                <a:gd name="T27" fmla="*/ 572 h 57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72">
                  <a:moveTo>
                    <a:pt x="0" y="0"/>
                  </a:moveTo>
                  <a:lnTo>
                    <a:pt x="62" y="0"/>
                  </a:lnTo>
                  <a:lnTo>
                    <a:pt x="62" y="572"/>
                  </a:lnTo>
                  <a:lnTo>
                    <a:pt x="46" y="567"/>
                  </a:lnTo>
                  <a:lnTo>
                    <a:pt x="31" y="562"/>
                  </a:lnTo>
                  <a:lnTo>
                    <a:pt x="15" y="557"/>
                  </a:lnTo>
                  <a:lnTo>
                    <a:pt x="0" y="551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26"/>
            <p:cNvSpPr>
              <a:spLocks/>
            </p:cNvSpPr>
            <p:nvPr/>
          </p:nvSpPr>
          <p:spPr bwMode="auto">
            <a:xfrm>
              <a:off x="202" y="441"/>
              <a:ext cx="10" cy="88"/>
            </a:xfrm>
            <a:custGeom>
              <a:avLst/>
              <a:gdLst>
                <a:gd name="T0" fmla="*/ 0 w 62"/>
                <a:gd name="T1" fmla="*/ 0 h 533"/>
                <a:gd name="T2" fmla="*/ 0 w 62"/>
                <a:gd name="T3" fmla="*/ 0 h 533"/>
                <a:gd name="T4" fmla="*/ 0 w 62"/>
                <a:gd name="T5" fmla="*/ 0 h 533"/>
                <a:gd name="T6" fmla="*/ 0 w 62"/>
                <a:gd name="T7" fmla="*/ 0 h 533"/>
                <a:gd name="T8" fmla="*/ 0 w 62"/>
                <a:gd name="T9" fmla="*/ 0 h 533"/>
                <a:gd name="T10" fmla="*/ 0 w 62"/>
                <a:gd name="T11" fmla="*/ 0 h 533"/>
                <a:gd name="T12" fmla="*/ 0 w 62"/>
                <a:gd name="T13" fmla="*/ 0 h 533"/>
                <a:gd name="T14" fmla="*/ 0 w 62"/>
                <a:gd name="T15" fmla="*/ 0 h 5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533"/>
                <a:gd name="T26" fmla="*/ 62 w 62"/>
                <a:gd name="T27" fmla="*/ 533 h 5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533">
                  <a:moveTo>
                    <a:pt x="0" y="0"/>
                  </a:moveTo>
                  <a:lnTo>
                    <a:pt x="62" y="0"/>
                  </a:lnTo>
                  <a:lnTo>
                    <a:pt x="62" y="533"/>
                  </a:lnTo>
                  <a:lnTo>
                    <a:pt x="46" y="527"/>
                  </a:lnTo>
                  <a:lnTo>
                    <a:pt x="31" y="521"/>
                  </a:lnTo>
                  <a:lnTo>
                    <a:pt x="15" y="516"/>
                  </a:lnTo>
                  <a:lnTo>
                    <a:pt x="0" y="5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27"/>
            <p:cNvSpPr>
              <a:spLocks/>
            </p:cNvSpPr>
            <p:nvPr/>
          </p:nvSpPr>
          <p:spPr bwMode="auto">
            <a:xfrm>
              <a:off x="127" y="464"/>
              <a:ext cx="11" cy="30"/>
            </a:xfrm>
            <a:custGeom>
              <a:avLst/>
              <a:gdLst>
                <a:gd name="T0" fmla="*/ 0 w 62"/>
                <a:gd name="T1" fmla="*/ 0 h 185"/>
                <a:gd name="T2" fmla="*/ 0 w 62"/>
                <a:gd name="T3" fmla="*/ 0 h 185"/>
                <a:gd name="T4" fmla="*/ 0 w 62"/>
                <a:gd name="T5" fmla="*/ 0 h 185"/>
                <a:gd name="T6" fmla="*/ 0 w 62"/>
                <a:gd name="T7" fmla="*/ 0 h 185"/>
                <a:gd name="T8" fmla="*/ 0 w 62"/>
                <a:gd name="T9" fmla="*/ 0 h 185"/>
                <a:gd name="T10" fmla="*/ 0 w 62"/>
                <a:gd name="T11" fmla="*/ 0 h 185"/>
                <a:gd name="T12" fmla="*/ 0 w 62"/>
                <a:gd name="T13" fmla="*/ 0 h 185"/>
                <a:gd name="T14" fmla="*/ 0 w 62"/>
                <a:gd name="T15" fmla="*/ 0 h 1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85"/>
                <a:gd name="T26" fmla="*/ 62 w 62"/>
                <a:gd name="T27" fmla="*/ 185 h 1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85">
                  <a:moveTo>
                    <a:pt x="0" y="0"/>
                  </a:moveTo>
                  <a:lnTo>
                    <a:pt x="62" y="0"/>
                  </a:lnTo>
                  <a:lnTo>
                    <a:pt x="62" y="185"/>
                  </a:lnTo>
                  <a:lnTo>
                    <a:pt x="46" y="175"/>
                  </a:lnTo>
                  <a:lnTo>
                    <a:pt x="31" y="164"/>
                  </a:lnTo>
                  <a:lnTo>
                    <a:pt x="15" y="153"/>
                  </a:lnTo>
                  <a:lnTo>
                    <a:pt x="0" y="14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28"/>
            <p:cNvSpPr>
              <a:spLocks/>
            </p:cNvSpPr>
            <p:nvPr/>
          </p:nvSpPr>
          <p:spPr bwMode="auto">
            <a:xfrm>
              <a:off x="146" y="464"/>
              <a:ext cx="10" cy="41"/>
            </a:xfrm>
            <a:custGeom>
              <a:avLst/>
              <a:gdLst>
                <a:gd name="T0" fmla="*/ 0 w 62"/>
                <a:gd name="T1" fmla="*/ 0 h 246"/>
                <a:gd name="T2" fmla="*/ 0 w 62"/>
                <a:gd name="T3" fmla="*/ 0 h 246"/>
                <a:gd name="T4" fmla="*/ 0 w 62"/>
                <a:gd name="T5" fmla="*/ 0 h 246"/>
                <a:gd name="T6" fmla="*/ 0 w 62"/>
                <a:gd name="T7" fmla="*/ 0 h 246"/>
                <a:gd name="T8" fmla="*/ 0 w 62"/>
                <a:gd name="T9" fmla="*/ 0 h 246"/>
                <a:gd name="T10" fmla="*/ 0 w 62"/>
                <a:gd name="T11" fmla="*/ 0 h 246"/>
                <a:gd name="T12" fmla="*/ 0 w 62"/>
                <a:gd name="T13" fmla="*/ 0 h 246"/>
                <a:gd name="T14" fmla="*/ 0 w 62"/>
                <a:gd name="T15" fmla="*/ 0 h 2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246"/>
                <a:gd name="T26" fmla="*/ 62 w 62"/>
                <a:gd name="T27" fmla="*/ 246 h 2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246">
                  <a:moveTo>
                    <a:pt x="0" y="0"/>
                  </a:moveTo>
                  <a:lnTo>
                    <a:pt x="62" y="0"/>
                  </a:lnTo>
                  <a:lnTo>
                    <a:pt x="62" y="246"/>
                  </a:lnTo>
                  <a:lnTo>
                    <a:pt x="46" y="238"/>
                  </a:lnTo>
                  <a:lnTo>
                    <a:pt x="30" y="229"/>
                  </a:lnTo>
                  <a:lnTo>
                    <a:pt x="15" y="221"/>
                  </a:lnTo>
                  <a:lnTo>
                    <a:pt x="0" y="212"/>
                  </a:lnTo>
                  <a:lnTo>
                    <a:pt x="0" y="0"/>
                  </a:lnTo>
                </a:path>
              </a:pathLst>
            </a:custGeom>
            <a:noFill/>
            <a:ln w="2540">
              <a:solidFill>
                <a:srgbClr val="F8D07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Freeform 29"/>
            <p:cNvSpPr>
              <a:spLocks noEditPoints="1"/>
            </p:cNvSpPr>
            <p:nvPr/>
          </p:nvSpPr>
          <p:spPr bwMode="auto">
            <a:xfrm>
              <a:off x="2" y="2"/>
              <a:ext cx="732" cy="554"/>
            </a:xfrm>
            <a:custGeom>
              <a:avLst/>
              <a:gdLst>
                <a:gd name="T0" fmla="*/ 0 w 4390"/>
                <a:gd name="T1" fmla="*/ 0 h 3324"/>
                <a:gd name="T2" fmla="*/ 0 w 4390"/>
                <a:gd name="T3" fmla="*/ 0 h 3324"/>
                <a:gd name="T4" fmla="*/ 0 w 4390"/>
                <a:gd name="T5" fmla="*/ 0 h 3324"/>
                <a:gd name="T6" fmla="*/ 0 w 4390"/>
                <a:gd name="T7" fmla="*/ 0 h 3324"/>
                <a:gd name="T8" fmla="*/ 0 w 4390"/>
                <a:gd name="T9" fmla="*/ 0 h 3324"/>
                <a:gd name="T10" fmla="*/ 0 w 4390"/>
                <a:gd name="T11" fmla="*/ 0 h 3324"/>
                <a:gd name="T12" fmla="*/ 0 w 4390"/>
                <a:gd name="T13" fmla="*/ 0 h 3324"/>
                <a:gd name="T14" fmla="*/ 0 w 4390"/>
                <a:gd name="T15" fmla="*/ 0 h 3324"/>
                <a:gd name="T16" fmla="*/ 0 w 4390"/>
                <a:gd name="T17" fmla="*/ 0 h 3324"/>
                <a:gd name="T18" fmla="*/ 0 w 4390"/>
                <a:gd name="T19" fmla="*/ 0 h 3324"/>
                <a:gd name="T20" fmla="*/ 0 w 4390"/>
                <a:gd name="T21" fmla="*/ 0 h 3324"/>
                <a:gd name="T22" fmla="*/ 0 w 4390"/>
                <a:gd name="T23" fmla="*/ 0 h 3324"/>
                <a:gd name="T24" fmla="*/ 0 w 4390"/>
                <a:gd name="T25" fmla="*/ 0 h 3324"/>
                <a:gd name="T26" fmla="*/ 0 w 4390"/>
                <a:gd name="T27" fmla="*/ 0 h 3324"/>
                <a:gd name="T28" fmla="*/ 0 w 4390"/>
                <a:gd name="T29" fmla="*/ 0 h 3324"/>
                <a:gd name="T30" fmla="*/ 0 w 4390"/>
                <a:gd name="T31" fmla="*/ 0 h 3324"/>
                <a:gd name="T32" fmla="*/ 0 w 4390"/>
                <a:gd name="T33" fmla="*/ 0 h 3324"/>
                <a:gd name="T34" fmla="*/ 0 w 4390"/>
                <a:gd name="T35" fmla="*/ 0 h 3324"/>
                <a:gd name="T36" fmla="*/ 0 w 4390"/>
                <a:gd name="T37" fmla="*/ 0 h 3324"/>
                <a:gd name="T38" fmla="*/ 0 w 4390"/>
                <a:gd name="T39" fmla="*/ 0 h 3324"/>
                <a:gd name="T40" fmla="*/ 0 w 4390"/>
                <a:gd name="T41" fmla="*/ 0 h 3324"/>
                <a:gd name="T42" fmla="*/ 0 w 4390"/>
                <a:gd name="T43" fmla="*/ 0 h 3324"/>
                <a:gd name="T44" fmla="*/ 0 w 4390"/>
                <a:gd name="T45" fmla="*/ 0 h 3324"/>
                <a:gd name="T46" fmla="*/ 0 w 4390"/>
                <a:gd name="T47" fmla="*/ 0 h 3324"/>
                <a:gd name="T48" fmla="*/ 0 w 4390"/>
                <a:gd name="T49" fmla="*/ 0 h 3324"/>
                <a:gd name="T50" fmla="*/ 0 w 4390"/>
                <a:gd name="T51" fmla="*/ 0 h 3324"/>
                <a:gd name="T52" fmla="*/ 0 w 4390"/>
                <a:gd name="T53" fmla="*/ 0 h 3324"/>
                <a:gd name="T54" fmla="*/ 0 w 4390"/>
                <a:gd name="T55" fmla="*/ 0 h 3324"/>
                <a:gd name="T56" fmla="*/ 0 w 4390"/>
                <a:gd name="T57" fmla="*/ 0 h 3324"/>
                <a:gd name="T58" fmla="*/ 0 w 4390"/>
                <a:gd name="T59" fmla="*/ 0 h 3324"/>
                <a:gd name="T60" fmla="*/ 0 w 4390"/>
                <a:gd name="T61" fmla="*/ 0 h 3324"/>
                <a:gd name="T62" fmla="*/ 0 w 4390"/>
                <a:gd name="T63" fmla="*/ 0 h 3324"/>
                <a:gd name="T64" fmla="*/ 0 w 4390"/>
                <a:gd name="T65" fmla="*/ 0 h 3324"/>
                <a:gd name="T66" fmla="*/ 0 w 4390"/>
                <a:gd name="T67" fmla="*/ 0 h 3324"/>
                <a:gd name="T68" fmla="*/ 0 w 4390"/>
                <a:gd name="T69" fmla="*/ 0 h 3324"/>
                <a:gd name="T70" fmla="*/ 0 w 4390"/>
                <a:gd name="T71" fmla="*/ 0 h 3324"/>
                <a:gd name="T72" fmla="*/ 0 w 4390"/>
                <a:gd name="T73" fmla="*/ 0 h 3324"/>
                <a:gd name="T74" fmla="*/ 0 w 4390"/>
                <a:gd name="T75" fmla="*/ 0 h 3324"/>
                <a:gd name="T76" fmla="*/ 0 w 4390"/>
                <a:gd name="T77" fmla="*/ 0 h 3324"/>
                <a:gd name="T78" fmla="*/ 0 w 4390"/>
                <a:gd name="T79" fmla="*/ 0 h 3324"/>
                <a:gd name="T80" fmla="*/ 0 w 4390"/>
                <a:gd name="T81" fmla="*/ 0 h 3324"/>
                <a:gd name="T82" fmla="*/ 0 w 4390"/>
                <a:gd name="T83" fmla="*/ 0 h 3324"/>
                <a:gd name="T84" fmla="*/ 0 w 4390"/>
                <a:gd name="T85" fmla="*/ 0 h 3324"/>
                <a:gd name="T86" fmla="*/ 0 w 4390"/>
                <a:gd name="T87" fmla="*/ 0 h 3324"/>
                <a:gd name="T88" fmla="*/ 0 w 4390"/>
                <a:gd name="T89" fmla="*/ 0 h 3324"/>
                <a:gd name="T90" fmla="*/ 0 w 4390"/>
                <a:gd name="T91" fmla="*/ 0 h 3324"/>
                <a:gd name="T92" fmla="*/ 0 w 4390"/>
                <a:gd name="T93" fmla="*/ 0 h 3324"/>
                <a:gd name="T94" fmla="*/ 0 w 4390"/>
                <a:gd name="T95" fmla="*/ 0 h 3324"/>
                <a:gd name="T96" fmla="*/ 0 w 4390"/>
                <a:gd name="T97" fmla="*/ 0 h 3324"/>
                <a:gd name="T98" fmla="*/ 0 w 4390"/>
                <a:gd name="T99" fmla="*/ 0 h 33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90"/>
                <a:gd name="T151" fmla="*/ 0 h 3324"/>
                <a:gd name="T152" fmla="*/ 4390 w 4390"/>
                <a:gd name="T153" fmla="*/ 3324 h 33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90" h="3324">
                  <a:moveTo>
                    <a:pt x="676" y="461"/>
                  </a:moveTo>
                  <a:lnTo>
                    <a:pt x="638" y="490"/>
                  </a:lnTo>
                  <a:lnTo>
                    <a:pt x="600" y="520"/>
                  </a:lnTo>
                  <a:lnTo>
                    <a:pt x="563" y="550"/>
                  </a:lnTo>
                  <a:lnTo>
                    <a:pt x="527" y="581"/>
                  </a:lnTo>
                  <a:lnTo>
                    <a:pt x="493" y="612"/>
                  </a:lnTo>
                  <a:lnTo>
                    <a:pt x="459" y="644"/>
                  </a:lnTo>
                  <a:lnTo>
                    <a:pt x="426" y="678"/>
                  </a:lnTo>
                  <a:lnTo>
                    <a:pt x="394" y="711"/>
                  </a:lnTo>
                  <a:lnTo>
                    <a:pt x="364" y="744"/>
                  </a:lnTo>
                  <a:lnTo>
                    <a:pt x="335" y="779"/>
                  </a:lnTo>
                  <a:lnTo>
                    <a:pt x="306" y="814"/>
                  </a:lnTo>
                  <a:lnTo>
                    <a:pt x="279" y="850"/>
                  </a:lnTo>
                  <a:lnTo>
                    <a:pt x="253" y="887"/>
                  </a:lnTo>
                  <a:lnTo>
                    <a:pt x="228" y="924"/>
                  </a:lnTo>
                  <a:lnTo>
                    <a:pt x="204" y="961"/>
                  </a:lnTo>
                  <a:lnTo>
                    <a:pt x="181" y="999"/>
                  </a:lnTo>
                  <a:lnTo>
                    <a:pt x="161" y="1038"/>
                  </a:lnTo>
                  <a:lnTo>
                    <a:pt x="140" y="1076"/>
                  </a:lnTo>
                  <a:lnTo>
                    <a:pt x="122" y="1116"/>
                  </a:lnTo>
                  <a:lnTo>
                    <a:pt x="104" y="1155"/>
                  </a:lnTo>
                  <a:lnTo>
                    <a:pt x="88" y="1195"/>
                  </a:lnTo>
                  <a:lnTo>
                    <a:pt x="73" y="1236"/>
                  </a:lnTo>
                  <a:lnTo>
                    <a:pt x="59" y="1277"/>
                  </a:lnTo>
                  <a:lnTo>
                    <a:pt x="46" y="1318"/>
                  </a:lnTo>
                  <a:lnTo>
                    <a:pt x="36" y="1360"/>
                  </a:lnTo>
                  <a:lnTo>
                    <a:pt x="27" y="1402"/>
                  </a:lnTo>
                  <a:lnTo>
                    <a:pt x="19" y="1445"/>
                  </a:lnTo>
                  <a:lnTo>
                    <a:pt x="12" y="1488"/>
                  </a:lnTo>
                  <a:lnTo>
                    <a:pt x="6" y="1531"/>
                  </a:lnTo>
                  <a:lnTo>
                    <a:pt x="3" y="1574"/>
                  </a:lnTo>
                  <a:lnTo>
                    <a:pt x="1" y="1618"/>
                  </a:lnTo>
                  <a:lnTo>
                    <a:pt x="0" y="1663"/>
                  </a:lnTo>
                  <a:lnTo>
                    <a:pt x="1" y="1706"/>
                  </a:lnTo>
                  <a:lnTo>
                    <a:pt x="3" y="1750"/>
                  </a:lnTo>
                  <a:lnTo>
                    <a:pt x="6" y="1794"/>
                  </a:lnTo>
                  <a:lnTo>
                    <a:pt x="12" y="1836"/>
                  </a:lnTo>
                  <a:lnTo>
                    <a:pt x="19" y="1879"/>
                  </a:lnTo>
                  <a:lnTo>
                    <a:pt x="27" y="1921"/>
                  </a:lnTo>
                  <a:lnTo>
                    <a:pt x="36" y="1964"/>
                  </a:lnTo>
                  <a:lnTo>
                    <a:pt x="46" y="2005"/>
                  </a:lnTo>
                  <a:lnTo>
                    <a:pt x="59" y="2047"/>
                  </a:lnTo>
                  <a:lnTo>
                    <a:pt x="73" y="2088"/>
                  </a:lnTo>
                  <a:lnTo>
                    <a:pt x="88" y="2129"/>
                  </a:lnTo>
                  <a:lnTo>
                    <a:pt x="104" y="2169"/>
                  </a:lnTo>
                  <a:lnTo>
                    <a:pt x="122" y="2209"/>
                  </a:lnTo>
                  <a:lnTo>
                    <a:pt x="140" y="2248"/>
                  </a:lnTo>
                  <a:lnTo>
                    <a:pt x="161" y="2287"/>
                  </a:lnTo>
                  <a:lnTo>
                    <a:pt x="181" y="2325"/>
                  </a:lnTo>
                  <a:lnTo>
                    <a:pt x="204" y="2363"/>
                  </a:lnTo>
                  <a:lnTo>
                    <a:pt x="228" y="2401"/>
                  </a:lnTo>
                  <a:lnTo>
                    <a:pt x="253" y="2438"/>
                  </a:lnTo>
                  <a:lnTo>
                    <a:pt x="279" y="2474"/>
                  </a:lnTo>
                  <a:lnTo>
                    <a:pt x="306" y="2509"/>
                  </a:lnTo>
                  <a:lnTo>
                    <a:pt x="335" y="2545"/>
                  </a:lnTo>
                  <a:lnTo>
                    <a:pt x="364" y="2580"/>
                  </a:lnTo>
                  <a:lnTo>
                    <a:pt x="394" y="2614"/>
                  </a:lnTo>
                  <a:lnTo>
                    <a:pt x="426" y="2648"/>
                  </a:lnTo>
                  <a:lnTo>
                    <a:pt x="459" y="2680"/>
                  </a:lnTo>
                  <a:lnTo>
                    <a:pt x="493" y="2712"/>
                  </a:lnTo>
                  <a:lnTo>
                    <a:pt x="527" y="2744"/>
                  </a:lnTo>
                  <a:lnTo>
                    <a:pt x="563" y="2774"/>
                  </a:lnTo>
                  <a:lnTo>
                    <a:pt x="600" y="2805"/>
                  </a:lnTo>
                  <a:lnTo>
                    <a:pt x="638" y="2834"/>
                  </a:lnTo>
                  <a:lnTo>
                    <a:pt x="676" y="2863"/>
                  </a:lnTo>
                  <a:lnTo>
                    <a:pt x="676" y="461"/>
                  </a:lnTo>
                  <a:close/>
                  <a:moveTo>
                    <a:pt x="1124" y="208"/>
                  </a:moveTo>
                  <a:lnTo>
                    <a:pt x="1093" y="222"/>
                  </a:lnTo>
                  <a:lnTo>
                    <a:pt x="1061" y="237"/>
                  </a:lnTo>
                  <a:lnTo>
                    <a:pt x="1030" y="251"/>
                  </a:lnTo>
                  <a:lnTo>
                    <a:pt x="999" y="266"/>
                  </a:lnTo>
                  <a:lnTo>
                    <a:pt x="999" y="3058"/>
                  </a:lnTo>
                  <a:lnTo>
                    <a:pt x="1030" y="3073"/>
                  </a:lnTo>
                  <a:lnTo>
                    <a:pt x="1061" y="3088"/>
                  </a:lnTo>
                  <a:lnTo>
                    <a:pt x="1093" y="3102"/>
                  </a:lnTo>
                  <a:lnTo>
                    <a:pt x="1124" y="3116"/>
                  </a:lnTo>
                  <a:lnTo>
                    <a:pt x="1124" y="208"/>
                  </a:lnTo>
                  <a:close/>
                  <a:moveTo>
                    <a:pt x="1573" y="64"/>
                  </a:moveTo>
                  <a:lnTo>
                    <a:pt x="1541" y="71"/>
                  </a:lnTo>
                  <a:lnTo>
                    <a:pt x="1510" y="79"/>
                  </a:lnTo>
                  <a:lnTo>
                    <a:pt x="1478" y="87"/>
                  </a:lnTo>
                  <a:lnTo>
                    <a:pt x="1448" y="95"/>
                  </a:lnTo>
                  <a:lnTo>
                    <a:pt x="1448" y="3229"/>
                  </a:lnTo>
                  <a:lnTo>
                    <a:pt x="1478" y="3237"/>
                  </a:lnTo>
                  <a:lnTo>
                    <a:pt x="1510" y="3245"/>
                  </a:lnTo>
                  <a:lnTo>
                    <a:pt x="1541" y="3253"/>
                  </a:lnTo>
                  <a:lnTo>
                    <a:pt x="1573" y="3260"/>
                  </a:lnTo>
                  <a:lnTo>
                    <a:pt x="1573" y="64"/>
                  </a:lnTo>
                  <a:close/>
                  <a:moveTo>
                    <a:pt x="2022" y="1"/>
                  </a:moveTo>
                  <a:lnTo>
                    <a:pt x="1990" y="3"/>
                  </a:lnTo>
                  <a:lnTo>
                    <a:pt x="1959" y="6"/>
                  </a:lnTo>
                  <a:lnTo>
                    <a:pt x="1927" y="8"/>
                  </a:lnTo>
                  <a:lnTo>
                    <a:pt x="1896" y="11"/>
                  </a:lnTo>
                  <a:lnTo>
                    <a:pt x="1896" y="12"/>
                  </a:lnTo>
                  <a:lnTo>
                    <a:pt x="1896" y="3313"/>
                  </a:lnTo>
                  <a:lnTo>
                    <a:pt x="1927" y="3316"/>
                  </a:lnTo>
                  <a:lnTo>
                    <a:pt x="1959" y="3318"/>
                  </a:lnTo>
                  <a:lnTo>
                    <a:pt x="1990" y="3321"/>
                  </a:lnTo>
                  <a:lnTo>
                    <a:pt x="2022" y="3323"/>
                  </a:lnTo>
                  <a:lnTo>
                    <a:pt x="2022" y="1"/>
                  </a:lnTo>
                  <a:close/>
                  <a:moveTo>
                    <a:pt x="2344" y="3324"/>
                  </a:moveTo>
                  <a:lnTo>
                    <a:pt x="2376" y="3323"/>
                  </a:lnTo>
                  <a:lnTo>
                    <a:pt x="2407" y="3321"/>
                  </a:lnTo>
                  <a:lnTo>
                    <a:pt x="2438" y="3318"/>
                  </a:lnTo>
                  <a:lnTo>
                    <a:pt x="2470" y="3315"/>
                  </a:lnTo>
                  <a:lnTo>
                    <a:pt x="2470" y="12"/>
                  </a:lnTo>
                  <a:lnTo>
                    <a:pt x="2470" y="9"/>
                  </a:lnTo>
                  <a:lnTo>
                    <a:pt x="2438" y="6"/>
                  </a:lnTo>
                  <a:lnTo>
                    <a:pt x="2407" y="3"/>
                  </a:lnTo>
                  <a:lnTo>
                    <a:pt x="2376" y="1"/>
                  </a:lnTo>
                  <a:lnTo>
                    <a:pt x="2344" y="0"/>
                  </a:lnTo>
                  <a:lnTo>
                    <a:pt x="2344" y="3324"/>
                  </a:lnTo>
                  <a:close/>
                  <a:moveTo>
                    <a:pt x="2793" y="3265"/>
                  </a:moveTo>
                  <a:lnTo>
                    <a:pt x="2825" y="3259"/>
                  </a:lnTo>
                  <a:lnTo>
                    <a:pt x="2856" y="3250"/>
                  </a:lnTo>
                  <a:lnTo>
                    <a:pt x="2888" y="3244"/>
                  </a:lnTo>
                  <a:lnTo>
                    <a:pt x="2918" y="3236"/>
                  </a:lnTo>
                  <a:lnTo>
                    <a:pt x="2918" y="88"/>
                  </a:lnTo>
                  <a:lnTo>
                    <a:pt x="2888" y="80"/>
                  </a:lnTo>
                  <a:lnTo>
                    <a:pt x="2856" y="73"/>
                  </a:lnTo>
                  <a:lnTo>
                    <a:pt x="2825" y="65"/>
                  </a:lnTo>
                  <a:lnTo>
                    <a:pt x="2793" y="58"/>
                  </a:lnTo>
                  <a:lnTo>
                    <a:pt x="2793" y="3265"/>
                  </a:lnTo>
                  <a:close/>
                  <a:moveTo>
                    <a:pt x="3241" y="3126"/>
                  </a:moveTo>
                  <a:lnTo>
                    <a:pt x="3273" y="3112"/>
                  </a:lnTo>
                  <a:lnTo>
                    <a:pt x="3305" y="3099"/>
                  </a:lnTo>
                  <a:lnTo>
                    <a:pt x="3336" y="3085"/>
                  </a:lnTo>
                  <a:lnTo>
                    <a:pt x="3367" y="3070"/>
                  </a:lnTo>
                  <a:lnTo>
                    <a:pt x="3367" y="254"/>
                  </a:lnTo>
                  <a:lnTo>
                    <a:pt x="3336" y="239"/>
                  </a:lnTo>
                  <a:lnTo>
                    <a:pt x="3305" y="225"/>
                  </a:lnTo>
                  <a:lnTo>
                    <a:pt x="3273" y="212"/>
                  </a:lnTo>
                  <a:lnTo>
                    <a:pt x="3241" y="198"/>
                  </a:lnTo>
                  <a:lnTo>
                    <a:pt x="3241" y="3126"/>
                  </a:lnTo>
                  <a:close/>
                  <a:moveTo>
                    <a:pt x="3689" y="2880"/>
                  </a:moveTo>
                  <a:lnTo>
                    <a:pt x="3729" y="2851"/>
                  </a:lnTo>
                  <a:lnTo>
                    <a:pt x="3768" y="2821"/>
                  </a:lnTo>
                  <a:lnTo>
                    <a:pt x="3806" y="2791"/>
                  </a:lnTo>
                  <a:lnTo>
                    <a:pt x="3844" y="2760"/>
                  </a:lnTo>
                  <a:lnTo>
                    <a:pt x="3879" y="2728"/>
                  </a:lnTo>
                  <a:lnTo>
                    <a:pt x="3915" y="2696"/>
                  </a:lnTo>
                  <a:lnTo>
                    <a:pt x="3948" y="2662"/>
                  </a:lnTo>
                  <a:lnTo>
                    <a:pt x="3981" y="2629"/>
                  </a:lnTo>
                  <a:lnTo>
                    <a:pt x="4012" y="2595"/>
                  </a:lnTo>
                  <a:lnTo>
                    <a:pt x="4043" y="2560"/>
                  </a:lnTo>
                  <a:lnTo>
                    <a:pt x="4072" y="2524"/>
                  </a:lnTo>
                  <a:lnTo>
                    <a:pt x="4101" y="2488"/>
                  </a:lnTo>
                  <a:lnTo>
                    <a:pt x="4127" y="2451"/>
                  </a:lnTo>
                  <a:lnTo>
                    <a:pt x="4154" y="2414"/>
                  </a:lnTo>
                  <a:lnTo>
                    <a:pt x="4178" y="2376"/>
                  </a:lnTo>
                  <a:lnTo>
                    <a:pt x="4202" y="2337"/>
                  </a:lnTo>
                  <a:lnTo>
                    <a:pt x="4223" y="2298"/>
                  </a:lnTo>
                  <a:lnTo>
                    <a:pt x="4244" y="2259"/>
                  </a:lnTo>
                  <a:lnTo>
                    <a:pt x="4263" y="2218"/>
                  </a:lnTo>
                  <a:lnTo>
                    <a:pt x="4282" y="2178"/>
                  </a:lnTo>
                  <a:lnTo>
                    <a:pt x="4299" y="2138"/>
                  </a:lnTo>
                  <a:lnTo>
                    <a:pt x="4314" y="2096"/>
                  </a:lnTo>
                  <a:lnTo>
                    <a:pt x="4329" y="2055"/>
                  </a:lnTo>
                  <a:lnTo>
                    <a:pt x="4341" y="2012"/>
                  </a:lnTo>
                  <a:lnTo>
                    <a:pt x="4353" y="1970"/>
                  </a:lnTo>
                  <a:lnTo>
                    <a:pt x="4362" y="1927"/>
                  </a:lnTo>
                  <a:lnTo>
                    <a:pt x="4371" y="1883"/>
                  </a:lnTo>
                  <a:lnTo>
                    <a:pt x="4378" y="1840"/>
                  </a:lnTo>
                  <a:lnTo>
                    <a:pt x="4384" y="1796"/>
                  </a:lnTo>
                  <a:lnTo>
                    <a:pt x="4387" y="1751"/>
                  </a:lnTo>
                  <a:lnTo>
                    <a:pt x="4389" y="1707"/>
                  </a:lnTo>
                  <a:lnTo>
                    <a:pt x="4390" y="1663"/>
                  </a:lnTo>
                  <a:lnTo>
                    <a:pt x="4389" y="1618"/>
                  </a:lnTo>
                  <a:lnTo>
                    <a:pt x="4387" y="1573"/>
                  </a:lnTo>
                  <a:lnTo>
                    <a:pt x="4384" y="1528"/>
                  </a:lnTo>
                  <a:lnTo>
                    <a:pt x="4378" y="1484"/>
                  </a:lnTo>
                  <a:lnTo>
                    <a:pt x="4371" y="1440"/>
                  </a:lnTo>
                  <a:lnTo>
                    <a:pt x="4362" y="1398"/>
                  </a:lnTo>
                  <a:lnTo>
                    <a:pt x="4353" y="1354"/>
                  </a:lnTo>
                  <a:lnTo>
                    <a:pt x="4341" y="1312"/>
                  </a:lnTo>
                  <a:lnTo>
                    <a:pt x="4329" y="1270"/>
                  </a:lnTo>
                  <a:lnTo>
                    <a:pt x="4314" y="1228"/>
                  </a:lnTo>
                  <a:lnTo>
                    <a:pt x="4299" y="1187"/>
                  </a:lnTo>
                  <a:lnTo>
                    <a:pt x="4282" y="1146"/>
                  </a:lnTo>
                  <a:lnTo>
                    <a:pt x="4263" y="1106"/>
                  </a:lnTo>
                  <a:lnTo>
                    <a:pt x="4244" y="1065"/>
                  </a:lnTo>
                  <a:lnTo>
                    <a:pt x="4223" y="1026"/>
                  </a:lnTo>
                  <a:lnTo>
                    <a:pt x="4202" y="987"/>
                  </a:lnTo>
                  <a:lnTo>
                    <a:pt x="4178" y="949"/>
                  </a:lnTo>
                  <a:lnTo>
                    <a:pt x="4154" y="911"/>
                  </a:lnTo>
                  <a:lnTo>
                    <a:pt x="4127" y="873"/>
                  </a:lnTo>
                  <a:lnTo>
                    <a:pt x="4101" y="836"/>
                  </a:lnTo>
                  <a:lnTo>
                    <a:pt x="4072" y="801"/>
                  </a:lnTo>
                  <a:lnTo>
                    <a:pt x="4043" y="765"/>
                  </a:lnTo>
                  <a:lnTo>
                    <a:pt x="4012" y="729"/>
                  </a:lnTo>
                  <a:lnTo>
                    <a:pt x="3981" y="695"/>
                  </a:lnTo>
                  <a:lnTo>
                    <a:pt x="3948" y="661"/>
                  </a:lnTo>
                  <a:lnTo>
                    <a:pt x="3915" y="628"/>
                  </a:lnTo>
                  <a:lnTo>
                    <a:pt x="3879" y="596"/>
                  </a:lnTo>
                  <a:lnTo>
                    <a:pt x="3844" y="564"/>
                  </a:lnTo>
                  <a:lnTo>
                    <a:pt x="3806" y="533"/>
                  </a:lnTo>
                  <a:lnTo>
                    <a:pt x="3768" y="503"/>
                  </a:lnTo>
                  <a:lnTo>
                    <a:pt x="3729" y="473"/>
                  </a:lnTo>
                  <a:lnTo>
                    <a:pt x="3689" y="444"/>
                  </a:lnTo>
                  <a:lnTo>
                    <a:pt x="3689" y="2880"/>
                  </a:lnTo>
                  <a:close/>
                </a:path>
              </a:pathLst>
            </a:custGeom>
            <a:solidFill>
              <a:srgbClr val="004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8" name="Freeform 30"/>
            <p:cNvSpPr>
              <a:spLocks/>
            </p:cNvSpPr>
            <p:nvPr/>
          </p:nvSpPr>
          <p:spPr bwMode="auto">
            <a:xfrm>
              <a:off x="2" y="79"/>
              <a:ext cx="113" cy="400"/>
            </a:xfrm>
            <a:custGeom>
              <a:avLst/>
              <a:gdLst>
                <a:gd name="T0" fmla="*/ 0 w 676"/>
                <a:gd name="T1" fmla="*/ 0 h 2402"/>
                <a:gd name="T2" fmla="*/ 0 w 676"/>
                <a:gd name="T3" fmla="*/ 0 h 2402"/>
                <a:gd name="T4" fmla="*/ 0 w 676"/>
                <a:gd name="T5" fmla="*/ 0 h 2402"/>
                <a:gd name="T6" fmla="*/ 0 w 676"/>
                <a:gd name="T7" fmla="*/ 0 h 2402"/>
                <a:gd name="T8" fmla="*/ 0 w 676"/>
                <a:gd name="T9" fmla="*/ 0 h 2402"/>
                <a:gd name="T10" fmla="*/ 0 w 676"/>
                <a:gd name="T11" fmla="*/ 0 h 2402"/>
                <a:gd name="T12" fmla="*/ 0 w 676"/>
                <a:gd name="T13" fmla="*/ 0 h 2402"/>
                <a:gd name="T14" fmla="*/ 0 w 676"/>
                <a:gd name="T15" fmla="*/ 0 h 2402"/>
                <a:gd name="T16" fmla="*/ 0 w 676"/>
                <a:gd name="T17" fmla="*/ 0 h 2402"/>
                <a:gd name="T18" fmla="*/ 0 w 676"/>
                <a:gd name="T19" fmla="*/ 0 h 2402"/>
                <a:gd name="T20" fmla="*/ 0 w 676"/>
                <a:gd name="T21" fmla="*/ 0 h 2402"/>
                <a:gd name="T22" fmla="*/ 0 w 676"/>
                <a:gd name="T23" fmla="*/ 0 h 2402"/>
                <a:gd name="T24" fmla="*/ 0 w 676"/>
                <a:gd name="T25" fmla="*/ 0 h 2402"/>
                <a:gd name="T26" fmla="*/ 0 w 676"/>
                <a:gd name="T27" fmla="*/ 0 h 2402"/>
                <a:gd name="T28" fmla="*/ 0 w 676"/>
                <a:gd name="T29" fmla="*/ 0 h 2402"/>
                <a:gd name="T30" fmla="*/ 0 w 676"/>
                <a:gd name="T31" fmla="*/ 0 h 2402"/>
                <a:gd name="T32" fmla="*/ 0 w 676"/>
                <a:gd name="T33" fmla="*/ 0 h 2402"/>
                <a:gd name="T34" fmla="*/ 0 w 676"/>
                <a:gd name="T35" fmla="*/ 0 h 2402"/>
                <a:gd name="T36" fmla="*/ 0 w 676"/>
                <a:gd name="T37" fmla="*/ 0 h 2402"/>
                <a:gd name="T38" fmla="*/ 0 w 676"/>
                <a:gd name="T39" fmla="*/ 0 h 2402"/>
                <a:gd name="T40" fmla="*/ 0 w 676"/>
                <a:gd name="T41" fmla="*/ 0 h 2402"/>
                <a:gd name="T42" fmla="*/ 0 w 676"/>
                <a:gd name="T43" fmla="*/ 0 h 2402"/>
                <a:gd name="T44" fmla="*/ 0 w 676"/>
                <a:gd name="T45" fmla="*/ 0 h 2402"/>
                <a:gd name="T46" fmla="*/ 0 w 676"/>
                <a:gd name="T47" fmla="*/ 0 h 2402"/>
                <a:gd name="T48" fmla="*/ 0 w 676"/>
                <a:gd name="T49" fmla="*/ 0 h 2402"/>
                <a:gd name="T50" fmla="*/ 0 w 676"/>
                <a:gd name="T51" fmla="*/ 0 h 2402"/>
                <a:gd name="T52" fmla="*/ 0 w 676"/>
                <a:gd name="T53" fmla="*/ 0 h 2402"/>
                <a:gd name="T54" fmla="*/ 0 w 676"/>
                <a:gd name="T55" fmla="*/ 0 h 2402"/>
                <a:gd name="T56" fmla="*/ 0 w 676"/>
                <a:gd name="T57" fmla="*/ 0 h 2402"/>
                <a:gd name="T58" fmla="*/ 0 w 676"/>
                <a:gd name="T59" fmla="*/ 0 h 2402"/>
                <a:gd name="T60" fmla="*/ 0 w 676"/>
                <a:gd name="T61" fmla="*/ 0 h 2402"/>
                <a:gd name="T62" fmla="*/ 0 w 676"/>
                <a:gd name="T63" fmla="*/ 0 h 2402"/>
                <a:gd name="T64" fmla="*/ 0 w 676"/>
                <a:gd name="T65" fmla="*/ 0 h 2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76"/>
                <a:gd name="T100" fmla="*/ 0 h 2402"/>
                <a:gd name="T101" fmla="*/ 676 w 676"/>
                <a:gd name="T102" fmla="*/ 2402 h 2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76" h="2402">
                  <a:moveTo>
                    <a:pt x="676" y="0"/>
                  </a:moveTo>
                  <a:lnTo>
                    <a:pt x="638" y="29"/>
                  </a:lnTo>
                  <a:lnTo>
                    <a:pt x="600" y="59"/>
                  </a:lnTo>
                  <a:lnTo>
                    <a:pt x="563" y="89"/>
                  </a:lnTo>
                  <a:lnTo>
                    <a:pt x="527" y="120"/>
                  </a:lnTo>
                  <a:lnTo>
                    <a:pt x="493" y="151"/>
                  </a:lnTo>
                  <a:lnTo>
                    <a:pt x="459" y="183"/>
                  </a:lnTo>
                  <a:lnTo>
                    <a:pt x="426" y="217"/>
                  </a:lnTo>
                  <a:lnTo>
                    <a:pt x="394" y="250"/>
                  </a:lnTo>
                  <a:lnTo>
                    <a:pt x="364" y="283"/>
                  </a:lnTo>
                  <a:lnTo>
                    <a:pt x="335" y="318"/>
                  </a:lnTo>
                  <a:lnTo>
                    <a:pt x="306" y="353"/>
                  </a:lnTo>
                  <a:lnTo>
                    <a:pt x="279" y="389"/>
                  </a:lnTo>
                  <a:lnTo>
                    <a:pt x="253" y="426"/>
                  </a:lnTo>
                  <a:lnTo>
                    <a:pt x="228" y="463"/>
                  </a:lnTo>
                  <a:lnTo>
                    <a:pt x="204" y="500"/>
                  </a:lnTo>
                  <a:lnTo>
                    <a:pt x="181" y="538"/>
                  </a:lnTo>
                  <a:lnTo>
                    <a:pt x="161" y="577"/>
                  </a:lnTo>
                  <a:lnTo>
                    <a:pt x="140" y="615"/>
                  </a:lnTo>
                  <a:lnTo>
                    <a:pt x="122" y="655"/>
                  </a:lnTo>
                  <a:lnTo>
                    <a:pt x="104" y="694"/>
                  </a:lnTo>
                  <a:lnTo>
                    <a:pt x="88" y="734"/>
                  </a:lnTo>
                  <a:lnTo>
                    <a:pt x="73" y="775"/>
                  </a:lnTo>
                  <a:lnTo>
                    <a:pt x="59" y="816"/>
                  </a:lnTo>
                  <a:lnTo>
                    <a:pt x="46" y="857"/>
                  </a:lnTo>
                  <a:lnTo>
                    <a:pt x="36" y="899"/>
                  </a:lnTo>
                  <a:lnTo>
                    <a:pt x="27" y="941"/>
                  </a:lnTo>
                  <a:lnTo>
                    <a:pt x="19" y="984"/>
                  </a:lnTo>
                  <a:lnTo>
                    <a:pt x="12" y="1027"/>
                  </a:lnTo>
                  <a:lnTo>
                    <a:pt x="6" y="1070"/>
                  </a:lnTo>
                  <a:lnTo>
                    <a:pt x="3" y="1113"/>
                  </a:lnTo>
                  <a:lnTo>
                    <a:pt x="1" y="1157"/>
                  </a:lnTo>
                  <a:lnTo>
                    <a:pt x="0" y="1202"/>
                  </a:lnTo>
                  <a:lnTo>
                    <a:pt x="1" y="1245"/>
                  </a:lnTo>
                  <a:lnTo>
                    <a:pt x="3" y="1289"/>
                  </a:lnTo>
                  <a:lnTo>
                    <a:pt x="6" y="1333"/>
                  </a:lnTo>
                  <a:lnTo>
                    <a:pt x="12" y="1375"/>
                  </a:lnTo>
                  <a:lnTo>
                    <a:pt x="19" y="1418"/>
                  </a:lnTo>
                  <a:lnTo>
                    <a:pt x="27" y="1460"/>
                  </a:lnTo>
                  <a:lnTo>
                    <a:pt x="36" y="1503"/>
                  </a:lnTo>
                  <a:lnTo>
                    <a:pt x="46" y="1544"/>
                  </a:lnTo>
                  <a:lnTo>
                    <a:pt x="59" y="1586"/>
                  </a:lnTo>
                  <a:lnTo>
                    <a:pt x="73" y="1627"/>
                  </a:lnTo>
                  <a:lnTo>
                    <a:pt x="88" y="1668"/>
                  </a:lnTo>
                  <a:lnTo>
                    <a:pt x="104" y="1708"/>
                  </a:lnTo>
                  <a:lnTo>
                    <a:pt x="122" y="1748"/>
                  </a:lnTo>
                  <a:lnTo>
                    <a:pt x="140" y="1787"/>
                  </a:lnTo>
                  <a:lnTo>
                    <a:pt x="161" y="1826"/>
                  </a:lnTo>
                  <a:lnTo>
                    <a:pt x="181" y="1864"/>
                  </a:lnTo>
                  <a:lnTo>
                    <a:pt x="204" y="1902"/>
                  </a:lnTo>
                  <a:lnTo>
                    <a:pt x="228" y="1940"/>
                  </a:lnTo>
                  <a:lnTo>
                    <a:pt x="253" y="1977"/>
                  </a:lnTo>
                  <a:lnTo>
                    <a:pt x="279" y="2013"/>
                  </a:lnTo>
                  <a:lnTo>
                    <a:pt x="306" y="2048"/>
                  </a:lnTo>
                  <a:lnTo>
                    <a:pt x="335" y="2084"/>
                  </a:lnTo>
                  <a:lnTo>
                    <a:pt x="364" y="2119"/>
                  </a:lnTo>
                  <a:lnTo>
                    <a:pt x="394" y="2153"/>
                  </a:lnTo>
                  <a:lnTo>
                    <a:pt x="426" y="2187"/>
                  </a:lnTo>
                  <a:lnTo>
                    <a:pt x="459" y="2219"/>
                  </a:lnTo>
                  <a:lnTo>
                    <a:pt x="493" y="2251"/>
                  </a:lnTo>
                  <a:lnTo>
                    <a:pt x="527" y="2283"/>
                  </a:lnTo>
                  <a:lnTo>
                    <a:pt x="563" y="2313"/>
                  </a:lnTo>
                  <a:lnTo>
                    <a:pt x="600" y="2344"/>
                  </a:lnTo>
                  <a:lnTo>
                    <a:pt x="638" y="2373"/>
                  </a:lnTo>
                  <a:lnTo>
                    <a:pt x="676" y="2402"/>
                  </a:lnTo>
                  <a:lnTo>
                    <a:pt x="67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9" name="Freeform 31"/>
            <p:cNvSpPr>
              <a:spLocks/>
            </p:cNvSpPr>
            <p:nvPr/>
          </p:nvSpPr>
          <p:spPr bwMode="auto">
            <a:xfrm>
              <a:off x="169" y="37"/>
              <a:ext cx="20" cy="485"/>
            </a:xfrm>
            <a:custGeom>
              <a:avLst/>
              <a:gdLst>
                <a:gd name="T0" fmla="*/ 0 w 125"/>
                <a:gd name="T1" fmla="*/ 0 h 2908"/>
                <a:gd name="T2" fmla="*/ 0 w 125"/>
                <a:gd name="T3" fmla="*/ 0 h 2908"/>
                <a:gd name="T4" fmla="*/ 0 w 125"/>
                <a:gd name="T5" fmla="*/ 0 h 2908"/>
                <a:gd name="T6" fmla="*/ 0 w 125"/>
                <a:gd name="T7" fmla="*/ 0 h 2908"/>
                <a:gd name="T8" fmla="*/ 0 w 125"/>
                <a:gd name="T9" fmla="*/ 0 h 2908"/>
                <a:gd name="T10" fmla="*/ 0 w 125"/>
                <a:gd name="T11" fmla="*/ 0 h 2908"/>
                <a:gd name="T12" fmla="*/ 0 w 125"/>
                <a:gd name="T13" fmla="*/ 0 h 2908"/>
                <a:gd name="T14" fmla="*/ 0 w 125"/>
                <a:gd name="T15" fmla="*/ 0 h 2908"/>
                <a:gd name="T16" fmla="*/ 0 w 125"/>
                <a:gd name="T17" fmla="*/ 0 h 2908"/>
                <a:gd name="T18" fmla="*/ 0 w 125"/>
                <a:gd name="T19" fmla="*/ 0 h 2908"/>
                <a:gd name="T20" fmla="*/ 0 w 125"/>
                <a:gd name="T21" fmla="*/ 0 h 2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2908"/>
                <a:gd name="T35" fmla="*/ 125 w 125"/>
                <a:gd name="T36" fmla="*/ 2908 h 29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2908">
                  <a:moveTo>
                    <a:pt x="125" y="0"/>
                  </a:moveTo>
                  <a:lnTo>
                    <a:pt x="94" y="14"/>
                  </a:lnTo>
                  <a:lnTo>
                    <a:pt x="62" y="29"/>
                  </a:lnTo>
                  <a:lnTo>
                    <a:pt x="31" y="43"/>
                  </a:lnTo>
                  <a:lnTo>
                    <a:pt x="0" y="58"/>
                  </a:lnTo>
                  <a:lnTo>
                    <a:pt x="0" y="2850"/>
                  </a:lnTo>
                  <a:lnTo>
                    <a:pt x="31" y="2865"/>
                  </a:lnTo>
                  <a:lnTo>
                    <a:pt x="62" y="2880"/>
                  </a:lnTo>
                  <a:lnTo>
                    <a:pt x="94" y="2894"/>
                  </a:lnTo>
                  <a:lnTo>
                    <a:pt x="125" y="2908"/>
                  </a:lnTo>
                  <a:lnTo>
                    <a:pt x="125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Freeform 32"/>
            <p:cNvSpPr>
              <a:spLocks/>
            </p:cNvSpPr>
            <p:nvPr/>
          </p:nvSpPr>
          <p:spPr bwMode="auto">
            <a:xfrm>
              <a:off x="243" y="13"/>
              <a:ext cx="21" cy="533"/>
            </a:xfrm>
            <a:custGeom>
              <a:avLst/>
              <a:gdLst>
                <a:gd name="T0" fmla="*/ 0 w 125"/>
                <a:gd name="T1" fmla="*/ 0 h 3196"/>
                <a:gd name="T2" fmla="*/ 0 w 125"/>
                <a:gd name="T3" fmla="*/ 0 h 3196"/>
                <a:gd name="T4" fmla="*/ 0 w 125"/>
                <a:gd name="T5" fmla="*/ 0 h 3196"/>
                <a:gd name="T6" fmla="*/ 0 w 125"/>
                <a:gd name="T7" fmla="*/ 0 h 3196"/>
                <a:gd name="T8" fmla="*/ 0 w 125"/>
                <a:gd name="T9" fmla="*/ 0 h 3196"/>
                <a:gd name="T10" fmla="*/ 0 w 125"/>
                <a:gd name="T11" fmla="*/ 0 h 3196"/>
                <a:gd name="T12" fmla="*/ 0 w 125"/>
                <a:gd name="T13" fmla="*/ 0 h 3196"/>
                <a:gd name="T14" fmla="*/ 0 w 125"/>
                <a:gd name="T15" fmla="*/ 0 h 3196"/>
                <a:gd name="T16" fmla="*/ 0 w 125"/>
                <a:gd name="T17" fmla="*/ 0 h 3196"/>
                <a:gd name="T18" fmla="*/ 0 w 125"/>
                <a:gd name="T19" fmla="*/ 0 h 3196"/>
                <a:gd name="T20" fmla="*/ 0 w 125"/>
                <a:gd name="T21" fmla="*/ 0 h 31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196"/>
                <a:gd name="T35" fmla="*/ 125 w 125"/>
                <a:gd name="T36" fmla="*/ 3196 h 31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196">
                  <a:moveTo>
                    <a:pt x="125" y="0"/>
                  </a:moveTo>
                  <a:lnTo>
                    <a:pt x="93" y="7"/>
                  </a:lnTo>
                  <a:lnTo>
                    <a:pt x="62" y="15"/>
                  </a:lnTo>
                  <a:lnTo>
                    <a:pt x="30" y="23"/>
                  </a:lnTo>
                  <a:lnTo>
                    <a:pt x="0" y="31"/>
                  </a:lnTo>
                  <a:lnTo>
                    <a:pt x="0" y="3165"/>
                  </a:lnTo>
                  <a:lnTo>
                    <a:pt x="30" y="3173"/>
                  </a:lnTo>
                  <a:lnTo>
                    <a:pt x="62" y="3181"/>
                  </a:lnTo>
                  <a:lnTo>
                    <a:pt x="93" y="3189"/>
                  </a:lnTo>
                  <a:lnTo>
                    <a:pt x="125" y="3196"/>
                  </a:lnTo>
                  <a:lnTo>
                    <a:pt x="125" y="0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Freeform 33"/>
            <p:cNvSpPr>
              <a:spLocks/>
            </p:cNvSpPr>
            <p:nvPr/>
          </p:nvSpPr>
          <p:spPr bwMode="auto">
            <a:xfrm>
              <a:off x="318" y="2"/>
              <a:ext cx="21" cy="554"/>
            </a:xfrm>
            <a:custGeom>
              <a:avLst/>
              <a:gdLst>
                <a:gd name="T0" fmla="*/ 0 w 126"/>
                <a:gd name="T1" fmla="*/ 0 h 3322"/>
                <a:gd name="T2" fmla="*/ 0 w 126"/>
                <a:gd name="T3" fmla="*/ 0 h 3322"/>
                <a:gd name="T4" fmla="*/ 0 w 126"/>
                <a:gd name="T5" fmla="*/ 0 h 3322"/>
                <a:gd name="T6" fmla="*/ 0 w 126"/>
                <a:gd name="T7" fmla="*/ 0 h 3322"/>
                <a:gd name="T8" fmla="*/ 0 w 126"/>
                <a:gd name="T9" fmla="*/ 0 h 3322"/>
                <a:gd name="T10" fmla="*/ 0 w 126"/>
                <a:gd name="T11" fmla="*/ 0 h 3322"/>
                <a:gd name="T12" fmla="*/ 0 w 126"/>
                <a:gd name="T13" fmla="*/ 0 h 3322"/>
                <a:gd name="T14" fmla="*/ 0 w 126"/>
                <a:gd name="T15" fmla="*/ 0 h 3322"/>
                <a:gd name="T16" fmla="*/ 0 w 126"/>
                <a:gd name="T17" fmla="*/ 0 h 3322"/>
                <a:gd name="T18" fmla="*/ 0 w 126"/>
                <a:gd name="T19" fmla="*/ 0 h 3322"/>
                <a:gd name="T20" fmla="*/ 0 w 126"/>
                <a:gd name="T21" fmla="*/ 0 h 3322"/>
                <a:gd name="T22" fmla="*/ 0 w 126"/>
                <a:gd name="T23" fmla="*/ 0 h 3322"/>
                <a:gd name="T24" fmla="*/ 0 w 126"/>
                <a:gd name="T25" fmla="*/ 0 h 332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2"/>
                <a:gd name="T41" fmla="*/ 126 w 126"/>
                <a:gd name="T42" fmla="*/ 3322 h 332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2">
                  <a:moveTo>
                    <a:pt x="126" y="0"/>
                  </a:moveTo>
                  <a:lnTo>
                    <a:pt x="94" y="2"/>
                  </a:lnTo>
                  <a:lnTo>
                    <a:pt x="63" y="5"/>
                  </a:lnTo>
                  <a:lnTo>
                    <a:pt x="31" y="7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0" y="3312"/>
                  </a:lnTo>
                  <a:lnTo>
                    <a:pt x="31" y="3315"/>
                  </a:lnTo>
                  <a:lnTo>
                    <a:pt x="63" y="3317"/>
                  </a:lnTo>
                  <a:lnTo>
                    <a:pt x="94" y="3320"/>
                  </a:lnTo>
                  <a:lnTo>
                    <a:pt x="126" y="3322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Freeform 34"/>
            <p:cNvSpPr>
              <a:spLocks/>
            </p:cNvSpPr>
            <p:nvPr/>
          </p:nvSpPr>
          <p:spPr bwMode="auto">
            <a:xfrm>
              <a:off x="393" y="2"/>
              <a:ext cx="21" cy="554"/>
            </a:xfrm>
            <a:custGeom>
              <a:avLst/>
              <a:gdLst>
                <a:gd name="T0" fmla="*/ 0 w 126"/>
                <a:gd name="T1" fmla="*/ 0 h 3324"/>
                <a:gd name="T2" fmla="*/ 0 w 126"/>
                <a:gd name="T3" fmla="*/ 0 h 3324"/>
                <a:gd name="T4" fmla="*/ 0 w 126"/>
                <a:gd name="T5" fmla="*/ 0 h 3324"/>
                <a:gd name="T6" fmla="*/ 0 w 126"/>
                <a:gd name="T7" fmla="*/ 0 h 3324"/>
                <a:gd name="T8" fmla="*/ 0 w 126"/>
                <a:gd name="T9" fmla="*/ 0 h 3324"/>
                <a:gd name="T10" fmla="*/ 0 w 126"/>
                <a:gd name="T11" fmla="*/ 0 h 3324"/>
                <a:gd name="T12" fmla="*/ 0 w 126"/>
                <a:gd name="T13" fmla="*/ 0 h 3324"/>
                <a:gd name="T14" fmla="*/ 0 w 126"/>
                <a:gd name="T15" fmla="*/ 0 h 3324"/>
                <a:gd name="T16" fmla="*/ 0 w 126"/>
                <a:gd name="T17" fmla="*/ 0 h 3324"/>
                <a:gd name="T18" fmla="*/ 0 w 126"/>
                <a:gd name="T19" fmla="*/ 0 h 3324"/>
                <a:gd name="T20" fmla="*/ 0 w 126"/>
                <a:gd name="T21" fmla="*/ 0 h 3324"/>
                <a:gd name="T22" fmla="*/ 0 w 126"/>
                <a:gd name="T23" fmla="*/ 0 h 3324"/>
                <a:gd name="T24" fmla="*/ 0 w 126"/>
                <a:gd name="T25" fmla="*/ 0 h 33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6"/>
                <a:gd name="T40" fmla="*/ 0 h 3324"/>
                <a:gd name="T41" fmla="*/ 126 w 126"/>
                <a:gd name="T42" fmla="*/ 3324 h 33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6" h="3324">
                  <a:moveTo>
                    <a:pt x="0" y="3324"/>
                  </a:moveTo>
                  <a:lnTo>
                    <a:pt x="32" y="3323"/>
                  </a:lnTo>
                  <a:lnTo>
                    <a:pt x="63" y="3321"/>
                  </a:lnTo>
                  <a:lnTo>
                    <a:pt x="94" y="3318"/>
                  </a:lnTo>
                  <a:lnTo>
                    <a:pt x="126" y="3315"/>
                  </a:lnTo>
                  <a:lnTo>
                    <a:pt x="126" y="12"/>
                  </a:lnTo>
                  <a:lnTo>
                    <a:pt x="126" y="9"/>
                  </a:lnTo>
                  <a:lnTo>
                    <a:pt x="94" y="6"/>
                  </a:lnTo>
                  <a:lnTo>
                    <a:pt x="63" y="3"/>
                  </a:lnTo>
                  <a:lnTo>
                    <a:pt x="32" y="1"/>
                  </a:lnTo>
                  <a:lnTo>
                    <a:pt x="0" y="0"/>
                  </a:lnTo>
                  <a:lnTo>
                    <a:pt x="0" y="3324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Freeform 35"/>
            <p:cNvSpPr>
              <a:spLocks/>
            </p:cNvSpPr>
            <p:nvPr/>
          </p:nvSpPr>
          <p:spPr bwMode="auto">
            <a:xfrm>
              <a:off x="468" y="12"/>
              <a:ext cx="21" cy="535"/>
            </a:xfrm>
            <a:custGeom>
              <a:avLst/>
              <a:gdLst>
                <a:gd name="T0" fmla="*/ 0 w 125"/>
                <a:gd name="T1" fmla="*/ 0 h 3207"/>
                <a:gd name="T2" fmla="*/ 0 w 125"/>
                <a:gd name="T3" fmla="*/ 0 h 3207"/>
                <a:gd name="T4" fmla="*/ 0 w 125"/>
                <a:gd name="T5" fmla="*/ 0 h 3207"/>
                <a:gd name="T6" fmla="*/ 0 w 125"/>
                <a:gd name="T7" fmla="*/ 0 h 3207"/>
                <a:gd name="T8" fmla="*/ 0 w 125"/>
                <a:gd name="T9" fmla="*/ 0 h 3207"/>
                <a:gd name="T10" fmla="*/ 0 w 125"/>
                <a:gd name="T11" fmla="*/ 0 h 3207"/>
                <a:gd name="T12" fmla="*/ 0 w 125"/>
                <a:gd name="T13" fmla="*/ 0 h 3207"/>
                <a:gd name="T14" fmla="*/ 0 w 125"/>
                <a:gd name="T15" fmla="*/ 0 h 3207"/>
                <a:gd name="T16" fmla="*/ 0 w 125"/>
                <a:gd name="T17" fmla="*/ 0 h 3207"/>
                <a:gd name="T18" fmla="*/ 0 w 125"/>
                <a:gd name="T19" fmla="*/ 0 h 3207"/>
                <a:gd name="T20" fmla="*/ 0 w 125"/>
                <a:gd name="T21" fmla="*/ 0 h 32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5"/>
                <a:gd name="T34" fmla="*/ 0 h 3207"/>
                <a:gd name="T35" fmla="*/ 125 w 125"/>
                <a:gd name="T36" fmla="*/ 3207 h 32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5" h="3207">
                  <a:moveTo>
                    <a:pt x="0" y="3207"/>
                  </a:moveTo>
                  <a:lnTo>
                    <a:pt x="32" y="3201"/>
                  </a:lnTo>
                  <a:lnTo>
                    <a:pt x="63" y="3192"/>
                  </a:lnTo>
                  <a:lnTo>
                    <a:pt x="95" y="3186"/>
                  </a:lnTo>
                  <a:lnTo>
                    <a:pt x="125" y="3178"/>
                  </a:lnTo>
                  <a:lnTo>
                    <a:pt x="125" y="30"/>
                  </a:lnTo>
                  <a:lnTo>
                    <a:pt x="95" y="22"/>
                  </a:lnTo>
                  <a:lnTo>
                    <a:pt x="63" y="15"/>
                  </a:lnTo>
                  <a:lnTo>
                    <a:pt x="32" y="7"/>
                  </a:lnTo>
                  <a:lnTo>
                    <a:pt x="0" y="0"/>
                  </a:lnTo>
                  <a:lnTo>
                    <a:pt x="0" y="3207"/>
                  </a:lnTo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Freeform 36"/>
            <p:cNvSpPr>
              <a:spLocks/>
            </p:cNvSpPr>
            <p:nvPr/>
          </p:nvSpPr>
          <p:spPr bwMode="auto">
            <a:xfrm>
              <a:off x="542" y="35"/>
              <a:ext cx="21" cy="488"/>
            </a:xfrm>
            <a:custGeom>
              <a:avLst/>
              <a:gdLst>
                <a:gd name="T0" fmla="*/ 0 w 126"/>
                <a:gd name="T1" fmla="*/ 0 h 2928"/>
                <a:gd name="T2" fmla="*/ 0 w 126"/>
                <a:gd name="T3" fmla="*/ 0 h 2928"/>
                <a:gd name="T4" fmla="*/ 0 w 126"/>
                <a:gd name="T5" fmla="*/ 0 h 2928"/>
                <a:gd name="T6" fmla="*/ 0 w 126"/>
                <a:gd name="T7" fmla="*/ 0 h 2928"/>
                <a:gd name="T8" fmla="*/ 0 w 126"/>
                <a:gd name="T9" fmla="*/ 0 h 2928"/>
                <a:gd name="T10" fmla="*/ 0 w 126"/>
                <a:gd name="T11" fmla="*/ 0 h 2928"/>
                <a:gd name="T12" fmla="*/ 0 w 126"/>
                <a:gd name="T13" fmla="*/ 0 h 2928"/>
                <a:gd name="T14" fmla="*/ 0 w 126"/>
                <a:gd name="T15" fmla="*/ 0 h 2928"/>
                <a:gd name="T16" fmla="*/ 0 w 126"/>
                <a:gd name="T17" fmla="*/ 0 h 2928"/>
                <a:gd name="T18" fmla="*/ 0 w 126"/>
                <a:gd name="T19" fmla="*/ 0 h 2928"/>
                <a:gd name="T20" fmla="*/ 0 w 126"/>
                <a:gd name="T21" fmla="*/ 0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6"/>
                <a:gd name="T34" fmla="*/ 0 h 2928"/>
                <a:gd name="T35" fmla="*/ 126 w 126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6" h="2928">
                  <a:moveTo>
                    <a:pt x="0" y="2928"/>
                  </a:moveTo>
                  <a:lnTo>
                    <a:pt x="32" y="2914"/>
                  </a:lnTo>
                  <a:lnTo>
                    <a:pt x="64" y="2901"/>
                  </a:lnTo>
                  <a:lnTo>
                    <a:pt x="95" y="2887"/>
                  </a:lnTo>
                  <a:lnTo>
                    <a:pt x="126" y="2872"/>
                  </a:lnTo>
                  <a:lnTo>
                    <a:pt x="126" y="56"/>
                  </a:lnTo>
                  <a:lnTo>
                    <a:pt x="95" y="41"/>
                  </a:lnTo>
                  <a:lnTo>
                    <a:pt x="64" y="27"/>
                  </a:lnTo>
                  <a:lnTo>
                    <a:pt x="32" y="14"/>
                  </a:lnTo>
                  <a:lnTo>
                    <a:pt x="0" y="0"/>
                  </a:lnTo>
                  <a:lnTo>
                    <a:pt x="0" y="2928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5" name="Freeform 37"/>
            <p:cNvSpPr>
              <a:spLocks/>
            </p:cNvSpPr>
            <p:nvPr/>
          </p:nvSpPr>
          <p:spPr bwMode="auto">
            <a:xfrm>
              <a:off x="617" y="76"/>
              <a:ext cx="117" cy="406"/>
            </a:xfrm>
            <a:custGeom>
              <a:avLst/>
              <a:gdLst>
                <a:gd name="T0" fmla="*/ 0 w 701"/>
                <a:gd name="T1" fmla="*/ 0 h 2436"/>
                <a:gd name="T2" fmla="*/ 0 w 701"/>
                <a:gd name="T3" fmla="*/ 0 h 2436"/>
                <a:gd name="T4" fmla="*/ 0 w 701"/>
                <a:gd name="T5" fmla="*/ 0 h 2436"/>
                <a:gd name="T6" fmla="*/ 0 w 701"/>
                <a:gd name="T7" fmla="*/ 0 h 2436"/>
                <a:gd name="T8" fmla="*/ 0 w 701"/>
                <a:gd name="T9" fmla="*/ 0 h 2436"/>
                <a:gd name="T10" fmla="*/ 0 w 701"/>
                <a:gd name="T11" fmla="*/ 0 h 2436"/>
                <a:gd name="T12" fmla="*/ 0 w 701"/>
                <a:gd name="T13" fmla="*/ 0 h 2436"/>
                <a:gd name="T14" fmla="*/ 0 w 701"/>
                <a:gd name="T15" fmla="*/ 0 h 2436"/>
                <a:gd name="T16" fmla="*/ 0 w 701"/>
                <a:gd name="T17" fmla="*/ 0 h 2436"/>
                <a:gd name="T18" fmla="*/ 0 w 701"/>
                <a:gd name="T19" fmla="*/ 0 h 2436"/>
                <a:gd name="T20" fmla="*/ 0 w 701"/>
                <a:gd name="T21" fmla="*/ 0 h 2436"/>
                <a:gd name="T22" fmla="*/ 0 w 701"/>
                <a:gd name="T23" fmla="*/ 0 h 2436"/>
                <a:gd name="T24" fmla="*/ 0 w 701"/>
                <a:gd name="T25" fmla="*/ 0 h 2436"/>
                <a:gd name="T26" fmla="*/ 0 w 701"/>
                <a:gd name="T27" fmla="*/ 0 h 2436"/>
                <a:gd name="T28" fmla="*/ 0 w 701"/>
                <a:gd name="T29" fmla="*/ 0 h 2436"/>
                <a:gd name="T30" fmla="*/ 0 w 701"/>
                <a:gd name="T31" fmla="*/ 0 h 2436"/>
                <a:gd name="T32" fmla="*/ 0 w 701"/>
                <a:gd name="T33" fmla="*/ 0 h 2436"/>
                <a:gd name="T34" fmla="*/ 0 w 701"/>
                <a:gd name="T35" fmla="*/ 0 h 2436"/>
                <a:gd name="T36" fmla="*/ 0 w 701"/>
                <a:gd name="T37" fmla="*/ 0 h 2436"/>
                <a:gd name="T38" fmla="*/ 0 w 701"/>
                <a:gd name="T39" fmla="*/ 0 h 2436"/>
                <a:gd name="T40" fmla="*/ 0 w 701"/>
                <a:gd name="T41" fmla="*/ 0 h 2436"/>
                <a:gd name="T42" fmla="*/ 0 w 701"/>
                <a:gd name="T43" fmla="*/ 0 h 2436"/>
                <a:gd name="T44" fmla="*/ 0 w 701"/>
                <a:gd name="T45" fmla="*/ 0 h 2436"/>
                <a:gd name="T46" fmla="*/ 0 w 701"/>
                <a:gd name="T47" fmla="*/ 0 h 2436"/>
                <a:gd name="T48" fmla="*/ 0 w 701"/>
                <a:gd name="T49" fmla="*/ 0 h 2436"/>
                <a:gd name="T50" fmla="*/ 0 w 701"/>
                <a:gd name="T51" fmla="*/ 0 h 2436"/>
                <a:gd name="T52" fmla="*/ 0 w 701"/>
                <a:gd name="T53" fmla="*/ 0 h 2436"/>
                <a:gd name="T54" fmla="*/ 0 w 701"/>
                <a:gd name="T55" fmla="*/ 0 h 2436"/>
                <a:gd name="T56" fmla="*/ 0 w 701"/>
                <a:gd name="T57" fmla="*/ 0 h 2436"/>
                <a:gd name="T58" fmla="*/ 0 w 701"/>
                <a:gd name="T59" fmla="*/ 0 h 2436"/>
                <a:gd name="T60" fmla="*/ 0 w 701"/>
                <a:gd name="T61" fmla="*/ 0 h 2436"/>
                <a:gd name="T62" fmla="*/ 0 w 701"/>
                <a:gd name="T63" fmla="*/ 0 h 2436"/>
                <a:gd name="T64" fmla="*/ 0 w 701"/>
                <a:gd name="T65" fmla="*/ 0 h 24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1"/>
                <a:gd name="T100" fmla="*/ 0 h 2436"/>
                <a:gd name="T101" fmla="*/ 701 w 701"/>
                <a:gd name="T102" fmla="*/ 2436 h 24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1" h="2436">
                  <a:moveTo>
                    <a:pt x="0" y="2436"/>
                  </a:moveTo>
                  <a:lnTo>
                    <a:pt x="40" y="2407"/>
                  </a:lnTo>
                  <a:lnTo>
                    <a:pt x="79" y="2377"/>
                  </a:lnTo>
                  <a:lnTo>
                    <a:pt x="117" y="2347"/>
                  </a:lnTo>
                  <a:lnTo>
                    <a:pt x="155" y="2316"/>
                  </a:lnTo>
                  <a:lnTo>
                    <a:pt x="190" y="2284"/>
                  </a:lnTo>
                  <a:lnTo>
                    <a:pt x="226" y="2252"/>
                  </a:lnTo>
                  <a:lnTo>
                    <a:pt x="259" y="2218"/>
                  </a:lnTo>
                  <a:lnTo>
                    <a:pt x="292" y="2185"/>
                  </a:lnTo>
                  <a:lnTo>
                    <a:pt x="323" y="2151"/>
                  </a:lnTo>
                  <a:lnTo>
                    <a:pt x="354" y="2116"/>
                  </a:lnTo>
                  <a:lnTo>
                    <a:pt x="383" y="2080"/>
                  </a:lnTo>
                  <a:lnTo>
                    <a:pt x="412" y="2044"/>
                  </a:lnTo>
                  <a:lnTo>
                    <a:pt x="438" y="2007"/>
                  </a:lnTo>
                  <a:lnTo>
                    <a:pt x="465" y="1970"/>
                  </a:lnTo>
                  <a:lnTo>
                    <a:pt x="489" y="1932"/>
                  </a:lnTo>
                  <a:lnTo>
                    <a:pt x="513" y="1893"/>
                  </a:lnTo>
                  <a:lnTo>
                    <a:pt x="534" y="1854"/>
                  </a:lnTo>
                  <a:lnTo>
                    <a:pt x="555" y="1815"/>
                  </a:lnTo>
                  <a:lnTo>
                    <a:pt x="574" y="1774"/>
                  </a:lnTo>
                  <a:lnTo>
                    <a:pt x="593" y="1734"/>
                  </a:lnTo>
                  <a:lnTo>
                    <a:pt x="610" y="1694"/>
                  </a:lnTo>
                  <a:lnTo>
                    <a:pt x="625" y="1652"/>
                  </a:lnTo>
                  <a:lnTo>
                    <a:pt x="640" y="1611"/>
                  </a:lnTo>
                  <a:lnTo>
                    <a:pt x="652" y="1568"/>
                  </a:lnTo>
                  <a:lnTo>
                    <a:pt x="664" y="1526"/>
                  </a:lnTo>
                  <a:lnTo>
                    <a:pt x="673" y="1483"/>
                  </a:lnTo>
                  <a:lnTo>
                    <a:pt x="682" y="1439"/>
                  </a:lnTo>
                  <a:lnTo>
                    <a:pt x="689" y="1396"/>
                  </a:lnTo>
                  <a:lnTo>
                    <a:pt x="695" y="1352"/>
                  </a:lnTo>
                  <a:lnTo>
                    <a:pt x="698" y="1307"/>
                  </a:lnTo>
                  <a:lnTo>
                    <a:pt x="700" y="1263"/>
                  </a:lnTo>
                  <a:lnTo>
                    <a:pt x="701" y="1219"/>
                  </a:lnTo>
                  <a:lnTo>
                    <a:pt x="700" y="1174"/>
                  </a:lnTo>
                  <a:lnTo>
                    <a:pt x="698" y="1129"/>
                  </a:lnTo>
                  <a:lnTo>
                    <a:pt x="695" y="1084"/>
                  </a:lnTo>
                  <a:lnTo>
                    <a:pt x="689" y="1040"/>
                  </a:lnTo>
                  <a:lnTo>
                    <a:pt x="682" y="996"/>
                  </a:lnTo>
                  <a:lnTo>
                    <a:pt x="673" y="954"/>
                  </a:lnTo>
                  <a:lnTo>
                    <a:pt x="664" y="910"/>
                  </a:lnTo>
                  <a:lnTo>
                    <a:pt x="652" y="868"/>
                  </a:lnTo>
                  <a:lnTo>
                    <a:pt x="640" y="826"/>
                  </a:lnTo>
                  <a:lnTo>
                    <a:pt x="625" y="784"/>
                  </a:lnTo>
                  <a:lnTo>
                    <a:pt x="610" y="743"/>
                  </a:lnTo>
                  <a:lnTo>
                    <a:pt x="593" y="702"/>
                  </a:lnTo>
                  <a:lnTo>
                    <a:pt x="574" y="662"/>
                  </a:lnTo>
                  <a:lnTo>
                    <a:pt x="555" y="621"/>
                  </a:lnTo>
                  <a:lnTo>
                    <a:pt x="534" y="582"/>
                  </a:lnTo>
                  <a:lnTo>
                    <a:pt x="513" y="543"/>
                  </a:lnTo>
                  <a:lnTo>
                    <a:pt x="489" y="505"/>
                  </a:lnTo>
                  <a:lnTo>
                    <a:pt x="465" y="467"/>
                  </a:lnTo>
                  <a:lnTo>
                    <a:pt x="438" y="429"/>
                  </a:lnTo>
                  <a:lnTo>
                    <a:pt x="412" y="392"/>
                  </a:lnTo>
                  <a:lnTo>
                    <a:pt x="383" y="357"/>
                  </a:lnTo>
                  <a:lnTo>
                    <a:pt x="354" y="321"/>
                  </a:lnTo>
                  <a:lnTo>
                    <a:pt x="323" y="285"/>
                  </a:lnTo>
                  <a:lnTo>
                    <a:pt x="292" y="251"/>
                  </a:lnTo>
                  <a:lnTo>
                    <a:pt x="259" y="217"/>
                  </a:lnTo>
                  <a:lnTo>
                    <a:pt x="226" y="184"/>
                  </a:lnTo>
                  <a:lnTo>
                    <a:pt x="190" y="152"/>
                  </a:lnTo>
                  <a:lnTo>
                    <a:pt x="155" y="120"/>
                  </a:lnTo>
                  <a:lnTo>
                    <a:pt x="117" y="89"/>
                  </a:lnTo>
                  <a:lnTo>
                    <a:pt x="79" y="59"/>
                  </a:lnTo>
                  <a:lnTo>
                    <a:pt x="40" y="29"/>
                  </a:lnTo>
                  <a:lnTo>
                    <a:pt x="0" y="0"/>
                  </a:lnTo>
                  <a:lnTo>
                    <a:pt x="0" y="2436"/>
                  </a:lnTo>
                  <a:close/>
                </a:path>
              </a:pathLst>
            </a:custGeom>
            <a:noFill/>
            <a:ln w="2540">
              <a:solidFill>
                <a:srgbClr val="004F28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339" name="Picture 39" descr="ba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877" y="1325734"/>
            <a:ext cx="12192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7589838" y="5799277"/>
            <a:ext cx="13843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Clientul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Emitentului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40678" y="5766671"/>
            <a:ext cx="1405716" cy="518927"/>
            <a:chOff x="0" y="980614"/>
            <a:chExt cx="3068955" cy="8100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2" name="Rounded Rectangle 81"/>
            <p:cNvSpPr/>
            <p:nvPr/>
          </p:nvSpPr>
          <p:spPr>
            <a:xfrm>
              <a:off x="0" y="980614"/>
              <a:ext cx="3068955" cy="81000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3" name="Rounded Rectangle 4"/>
            <p:cNvSpPr/>
            <p:nvPr/>
          </p:nvSpPr>
          <p:spPr>
            <a:xfrm>
              <a:off x="39541" y="1020155"/>
              <a:ext cx="2989873" cy="730923"/>
            </a:xfrm>
            <a:prstGeom prst="rect">
              <a:avLst/>
            </a:prstGeom>
          </p:spPr>
          <p:style>
            <a:lnRef idx="1">
              <a:schemeClr val="accent4"/>
            </a:lnRef>
            <a:fillRef idx="1003">
              <a:schemeClr val="dk2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14300" tIns="57150" rIns="114300" bIns="571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err="1" smtClean="0"/>
                <a:t>Emitent</a:t>
              </a:r>
              <a:r>
                <a:rPr lang="ro-RO" sz="1600" dirty="0" smtClean="0"/>
                <a:t> facturi</a:t>
              </a:r>
              <a:r>
                <a:rPr lang="en-US" sz="1600" kern="1200" dirty="0" smtClean="0"/>
                <a:t> </a:t>
              </a:r>
              <a:endParaRPr lang="en-US" sz="1600" kern="1200" dirty="0"/>
            </a:p>
          </p:txBody>
        </p:sp>
      </p:grp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4207670" y="3430964"/>
            <a:ext cx="1690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ro-RO" sz="1200" dirty="0" smtClean="0">
                <a:solidFill>
                  <a:schemeClr val="bg1"/>
                </a:solidFill>
                <a:latin typeface="Times New Roman" pitchFamily="18" charset="0"/>
              </a:rPr>
              <a:t>Interfaţă </a:t>
            </a:r>
            <a:r>
              <a:rPr lang="ro-RO" sz="1200" dirty="0">
                <a:solidFill>
                  <a:schemeClr val="bg1"/>
                </a:solidFill>
                <a:latin typeface="Times New Roman" pitchFamily="18" charset="0"/>
              </a:rPr>
              <a:t>e</a:t>
            </a:r>
            <a:r>
              <a:rPr lang="en-US" sz="1200" dirty="0" err="1" smtClean="0">
                <a:solidFill>
                  <a:schemeClr val="bg1"/>
                </a:solidFill>
                <a:latin typeface="Times New Roman" pitchFamily="18" charset="0"/>
              </a:rPr>
              <a:t>miten</a:t>
            </a:r>
            <a:r>
              <a:rPr lang="ro-RO" sz="1200" dirty="0" smtClean="0">
                <a:solidFill>
                  <a:schemeClr val="bg1"/>
                </a:solidFill>
                <a:latin typeface="Times New Roman" pitchFamily="18" charset="0"/>
              </a:rPr>
              <a:t>t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4040187" y="3612376"/>
            <a:ext cx="16906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40000"/>
              </a:spcAft>
            </a:pPr>
            <a:r>
              <a:rPr lang="ro-RO" sz="1200" dirty="0" smtClean="0">
                <a:solidFill>
                  <a:schemeClr val="bg1"/>
                </a:solidFill>
                <a:latin typeface="Times New Roman" pitchFamily="18" charset="0"/>
              </a:rPr>
              <a:t>        Interfaţă client</a:t>
            </a:r>
            <a:endParaRPr lang="en-US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6024380" y="2202763"/>
            <a:ext cx="13843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004026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o-RO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</a:rPr>
              <a:t>Banca</a:t>
            </a:r>
            <a:endParaRPr lang="en-US" dirty="0">
              <a:solidFill>
                <a:schemeClr val="bg2">
                  <a:lumMod val="75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17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46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46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20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2000"/>
                                        <p:tgtEl>
                                          <p:spTgt spid="46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animBg="1" autoUpdateAnimBg="0"/>
      <p:bldP spid="466949" grpId="0" animBg="1"/>
      <p:bldP spid="466950" grpId="0" animBg="1"/>
      <p:bldP spid="466954" grpId="0" autoUpdateAnimBg="0"/>
      <p:bldP spid="466961" grpId="0" autoUpdateAnimBg="0"/>
      <p:bldP spid="466962" grpId="0" autoUpdateAnimBg="0"/>
      <p:bldP spid="466963" grpId="0" animBg="1" autoUpdateAnimBg="0"/>
      <p:bldP spid="466978" grpId="0" animBg="1" autoUpdateAnimBg="0"/>
      <p:bldP spid="466990" grpId="0" autoUpdateAnimBg="0"/>
      <p:bldP spid="466995" grpId="0" autoUpdateAnimBg="0"/>
      <p:bldP spid="87" grpId="0" autoUpdateAnimBg="0"/>
      <p:bldP spid="78" grpId="0"/>
      <p:bldP spid="79" grpId="0" autoUpdateAnimBg="0"/>
      <p:bldP spid="89" grpId="0" autoUpdateAnimBg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919191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838383"/>
        </a:accent6>
        <a:hlink>
          <a:srgbClr val="C40505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3470</TotalTime>
  <Words>666</Words>
  <Application>Microsoft Office PowerPoint</Application>
  <PresentationFormat>On-screen Show (4:3)</PresentationFormat>
  <Paragraphs>175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Standarddesign</vt:lpstr>
      <vt:lpstr>Slide 1</vt:lpstr>
      <vt:lpstr>Servicii TransFonD</vt:lpstr>
      <vt:lpstr> Fenomenul e-Business</vt:lpstr>
      <vt:lpstr>Economia de cost la emitent</vt:lpstr>
      <vt:lpstr>Factura clasică vs. Factura electronică</vt:lpstr>
      <vt:lpstr>România – cadrul legal</vt:lpstr>
      <vt:lpstr> Recunoaşterea juridică a facturii electronice</vt:lpstr>
      <vt:lpstr>e-Factur@</vt:lpstr>
      <vt:lpstr>  e-Factur@ – fluxul de procesare</vt:lpstr>
      <vt:lpstr> Rolurile participanţilor la sistem</vt:lpstr>
      <vt:lpstr> e-Factur@ - Beneficiile serviciului </vt:lpstr>
      <vt:lpstr>Slide 12</vt:lpstr>
    </vt:vector>
  </TitlesOfParts>
  <Company>Inscale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Raluca Nita</dc:creator>
  <cp:lastModifiedBy>Alina</cp:lastModifiedBy>
  <cp:revision>621</cp:revision>
  <dcterms:created xsi:type="dcterms:W3CDTF">2008-04-16T13:39:00Z</dcterms:created>
  <dcterms:modified xsi:type="dcterms:W3CDTF">2013-03-14T09:30:57Z</dcterms:modified>
</cp:coreProperties>
</file>